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38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45A2B-C6C8-4156-9499-166028304A11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242C5-1719-452F-8075-34C31B3B78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VY_32_INOVACE_07_14_Hoblování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nástroje pro hoblování dřeva, části hoblíku, postupy při hoblování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26. 11.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Hoblování dřeva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Hoblování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Hoblováním obrábíme materiál na potřebný</a:t>
            </a:r>
          </a:p>
          <a:p>
            <a:pPr>
              <a:buNone/>
            </a:pPr>
            <a:r>
              <a:rPr lang="cs-CZ" dirty="0" smtClean="0"/>
              <a:t>tvar, hladký rovný povrch a přesné rozměry.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Hoblování se provádí </a:t>
            </a:r>
            <a:r>
              <a:rPr lang="cs-CZ" b="1" dirty="0" smtClean="0"/>
              <a:t>HOBLÍKY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Podstata hoblování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Při pohybu hoblíku vniká jeho vysunutý nůž do</a:t>
            </a:r>
          </a:p>
          <a:p>
            <a:pPr>
              <a:buNone/>
            </a:pPr>
            <a:r>
              <a:rPr lang="cs-CZ" dirty="0" smtClean="0"/>
              <a:t>dřeva a odebírá třísku – HOBLINU.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Hoblina odchází přes ústí hoblíku na čelo nože a</a:t>
            </a:r>
          </a:p>
          <a:p>
            <a:pPr>
              <a:buNone/>
            </a:pPr>
            <a:r>
              <a:rPr lang="cs-CZ" dirty="0" smtClean="0"/>
              <a:t>otvorem pro odchod třísek odchází z hoblíku.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Podstata hoblování</a:t>
            </a:r>
            <a:endParaRPr lang="cs-CZ" dirty="0"/>
          </a:p>
        </p:txBody>
      </p:sp>
      <p:pic>
        <p:nvPicPr>
          <p:cNvPr id="4" name="Zástupný symbol pro obsah 3" descr="P111049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2214554"/>
            <a:ext cx="4310093" cy="3232569"/>
          </a:xfrm>
        </p:spPr>
      </p:pic>
      <p:pic>
        <p:nvPicPr>
          <p:cNvPr id="5" name="Obrázek 4" descr="P111049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214554"/>
            <a:ext cx="4286248" cy="32146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hoblíku</a:t>
            </a:r>
            <a:endParaRPr lang="cs-CZ" dirty="0"/>
          </a:p>
        </p:txBody>
      </p:sp>
      <p:pic>
        <p:nvPicPr>
          <p:cNvPr id="4" name="Zástupný symbol pro obsah 3" descr="P101775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290" y="1452149"/>
            <a:ext cx="6232018" cy="4674014"/>
          </a:xfrm>
        </p:spPr>
      </p:pic>
      <p:cxnSp>
        <p:nvCxnSpPr>
          <p:cNvPr id="8" name="Přímá spojovací šipka 7"/>
          <p:cNvCxnSpPr/>
          <p:nvPr/>
        </p:nvCxnSpPr>
        <p:spPr>
          <a:xfrm>
            <a:off x="285720" y="1714488"/>
            <a:ext cx="2143140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072066" y="2214554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6500826" y="3286124"/>
            <a:ext cx="157163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6500826" y="1357298"/>
            <a:ext cx="1571636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4643438" y="5214950"/>
            <a:ext cx="1857388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00034" y="5072074"/>
            <a:ext cx="185738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 flipH="1" flipV="1">
            <a:off x="1678761" y="5536421"/>
            <a:ext cx="1000132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42844" y="135729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Kolík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5720" y="471488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5722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Plaz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43702" y="628652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Ústí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929586" y="92867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00562" y="171448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Klín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86710" y="2714620"/>
            <a:ext cx="1357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Ochranný hmatec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druhy hoblíků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Uběrák</a:t>
            </a:r>
            <a:r>
              <a:rPr lang="cs-CZ" dirty="0" smtClean="0"/>
              <a:t> – k hrubému opracování dřeva, má úzké</a:t>
            </a:r>
          </a:p>
          <a:p>
            <a:pPr>
              <a:buNone/>
            </a:pPr>
            <a:r>
              <a:rPr lang="cs-CZ" dirty="0" smtClean="0"/>
              <a:t>tělo a zaoblené ostří nože.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Hladík</a:t>
            </a:r>
            <a:r>
              <a:rPr lang="cs-CZ" dirty="0" smtClean="0"/>
              <a:t> – k základnímu hoblování, má širší tělo</a:t>
            </a:r>
          </a:p>
          <a:p>
            <a:pPr>
              <a:buNone/>
            </a:pPr>
            <a:r>
              <a:rPr lang="cs-CZ" dirty="0" smtClean="0"/>
              <a:t>než uběrák, ostří nože je rovné.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err="1" smtClean="0"/>
              <a:t>Klopkař</a:t>
            </a:r>
            <a:r>
              <a:rPr lang="cs-CZ" dirty="0" smtClean="0"/>
              <a:t> – k velmi hladkému vyhoblování ploch,</a:t>
            </a:r>
          </a:p>
          <a:p>
            <a:pPr>
              <a:buNone/>
            </a:pPr>
            <a:r>
              <a:rPr lang="cs-CZ" dirty="0" smtClean="0"/>
              <a:t>nůž je opatřen klopkou.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hoblíků</a:t>
            </a:r>
            <a:endParaRPr lang="cs-CZ" dirty="0"/>
          </a:p>
        </p:txBody>
      </p:sp>
      <p:pic>
        <p:nvPicPr>
          <p:cNvPr id="4" name="Zástupný symbol pro obsah 3" descr="P101776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285860"/>
            <a:ext cx="4072470" cy="3054353"/>
          </a:xfrm>
        </p:spPr>
      </p:pic>
      <p:pic>
        <p:nvPicPr>
          <p:cNvPr id="5" name="Obrázek 4" descr="P10177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1285860"/>
            <a:ext cx="3286116" cy="2464587"/>
          </a:xfrm>
          <a:prstGeom prst="rect">
            <a:avLst/>
          </a:prstGeom>
        </p:spPr>
      </p:pic>
      <p:pic>
        <p:nvPicPr>
          <p:cNvPr id="6" name="Obrázek 5" descr="P10177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2066" y="4071942"/>
            <a:ext cx="3428992" cy="2571744"/>
          </a:xfrm>
          <a:prstGeom prst="rect">
            <a:avLst/>
          </a:prstGeom>
        </p:spPr>
      </p:pic>
      <p:pic>
        <p:nvPicPr>
          <p:cNvPr id="7" name="Obrázek 6" descr="P101775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00100" y="4500570"/>
            <a:ext cx="2928925" cy="219669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000232" y="464344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Uběrák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421481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správného hoblování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Provedeme seřízení hoblíku – nastavíme tloušťku třísky.</a:t>
            </a:r>
          </a:p>
          <a:p>
            <a:r>
              <a:rPr lang="cs-CZ" dirty="0" smtClean="0"/>
              <a:t>Při hoblování dbáme na správné držení hoblíku i našeho těla.</a:t>
            </a:r>
          </a:p>
          <a:p>
            <a:r>
              <a:rPr lang="cs-CZ" dirty="0" smtClean="0"/>
              <a:t>Při pohybu hoblíku vyvíjíme vhodný tlak na přední a zadní část hoblíku.</a:t>
            </a:r>
          </a:p>
          <a:p>
            <a:r>
              <a:rPr lang="cs-CZ" dirty="0" smtClean="0"/>
              <a:t>Hoblík pokládáme na bok – šetříme plaz a nůž hoblíku.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Hoblík musíme před hoblováním seřídit.</a:t>
            </a:r>
            <a:endParaRPr lang="cs-CZ" sz="3600" dirty="0"/>
          </a:p>
        </p:txBody>
      </p:sp>
      <p:pic>
        <p:nvPicPr>
          <p:cNvPr id="4" name="Zástupný symbol pro obsah 3" descr="P11105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2214554"/>
            <a:ext cx="4303192" cy="3227394"/>
          </a:xfrm>
        </p:spPr>
      </p:pic>
      <p:pic>
        <p:nvPicPr>
          <p:cNvPr id="5" name="Obrázek 4" descr="P11105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4369598" y="2202644"/>
            <a:ext cx="5048253" cy="3786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Broušení nože hoblíku</a:t>
            </a:r>
            <a:endParaRPr lang="cs-CZ" dirty="0"/>
          </a:p>
        </p:txBody>
      </p:sp>
      <p:pic>
        <p:nvPicPr>
          <p:cNvPr id="4" name="Zástupný symbol pro obsah 3" descr="P11105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2357430"/>
            <a:ext cx="4279379" cy="3209535"/>
          </a:xfrm>
        </p:spPr>
      </p:pic>
      <p:pic>
        <p:nvPicPr>
          <p:cNvPr id="5" name="Obrázek 4" descr="P11105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357430"/>
            <a:ext cx="4286280" cy="3214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190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Hoblování dřeva</vt:lpstr>
      <vt:lpstr>Hoblování dřeva</vt:lpstr>
      <vt:lpstr>Podstata hoblování dřeva</vt:lpstr>
      <vt:lpstr>Podstata hoblování</vt:lpstr>
      <vt:lpstr>Popis hoblíku</vt:lpstr>
      <vt:lpstr>Základní druhy hoblíků</vt:lpstr>
      <vt:lpstr>Ukázky hoblíků</vt:lpstr>
      <vt:lpstr>Zásady správného hoblování</vt:lpstr>
      <vt:lpstr>Hoblík musíme před hoblováním seřídit.</vt:lpstr>
      <vt:lpstr>Broušení nože hoblíku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Hoblování dřeva</dc:title>
  <dc:creator>Fliedrovi</dc:creator>
  <cp:lastModifiedBy>Tomáš Fliedr</cp:lastModifiedBy>
  <cp:revision>14</cp:revision>
  <dcterms:created xsi:type="dcterms:W3CDTF">2012-01-25T20:51:16Z</dcterms:created>
  <dcterms:modified xsi:type="dcterms:W3CDTF">2013-02-27T10:19:28Z</dcterms:modified>
</cp:coreProperties>
</file>