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0" r:id="rId2"/>
    <p:sldId id="261" r:id="rId3"/>
    <p:sldId id="263" r:id="rId4"/>
    <p:sldId id="262" r:id="rId5"/>
    <p:sldId id="264" r:id="rId6"/>
    <p:sldId id="259" r:id="rId7"/>
    <p:sldId id="265" r:id="rId8"/>
    <p:sldId id="260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4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088831-B395-4092-8F4E-5AE0FD63F13F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CDDCE1-A029-4E0C-9DE7-B7B5880E88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CDDCE1-A029-4E0C-9DE7-B7B5880E885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CDDCE1-A029-4E0C-9DE7-B7B5880E885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CDDCE1-A029-4E0C-9DE7-B7B5880E885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C5C77-2C98-4677-8C4C-F7A8E00D2DB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983F9-98DF-4779-938E-CD79D338F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14167" y="1369695"/>
          <a:ext cx="5715665" cy="4118610"/>
        </p:xfrm>
        <a:graphic>
          <a:graphicData uri="http://schemas.openxmlformats.org/drawingml/2006/table">
            <a:tbl>
              <a:tblPr/>
              <a:tblGrid>
                <a:gridCol w="1825855"/>
                <a:gridCol w="3889810"/>
              </a:tblGrid>
              <a:tr h="5533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CZ. 1. 07/1. 4.00/21.3751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VY_32_INOVACE_120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Jitka Heryánová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Název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Číselné řady do 20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Březen 2013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33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4.ročník ZŠ praktická, lehké mentální postižení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Matematika a její aplikace_Matematika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970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Anotace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Výukový materiál je určený k opakování, procvičování a uplatňování matematických znalostí žáků – číselné řady.  </a:t>
                      </a:r>
                      <a:b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</a:b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49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15000" cy="1247775"/>
          </a:xfrm>
          <a:prstGeom prst="rect">
            <a:avLst/>
          </a:prstGeom>
          <a:noFill/>
        </p:spPr>
      </p:pic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0" y="17049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2273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čísla od 1 do 20.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556792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288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6288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6288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8529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8529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78092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78092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70080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70080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70080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170080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177281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8529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9249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9249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9249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8529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8529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extovéPole 30"/>
          <p:cNvSpPr txBox="1"/>
          <p:nvPr/>
        </p:nvSpPr>
        <p:spPr>
          <a:xfrm>
            <a:off x="539552" y="4766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11560" y="1916832"/>
            <a:ext cx="216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131840" y="1916832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067944" y="32129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172400" y="335699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725144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extovéPole 36"/>
          <p:cNvSpPr txBox="1"/>
          <p:nvPr/>
        </p:nvSpPr>
        <p:spPr>
          <a:xfrm>
            <a:off x="683568" y="42930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Napiš čísla od 20 do 1.</a:t>
            </a:r>
            <a:endParaRPr lang="cs-CZ" dirty="0"/>
          </a:p>
        </p:txBody>
      </p:sp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869160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869160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725144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797152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797152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797152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797152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869160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4869160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661248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" name="TextovéPole 58"/>
          <p:cNvSpPr txBox="1"/>
          <p:nvPr/>
        </p:nvSpPr>
        <p:spPr>
          <a:xfrm>
            <a:off x="395537" y="50851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 flipH="1">
            <a:off x="2915816" y="51571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436097" y="6093296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8100392" y="6093296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2273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čísla od 1 do 20.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556792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288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6288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6288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8529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8529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78092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78092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70080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70080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70080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170080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177281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8529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8529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9249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9249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8529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8529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extovéPole 30"/>
          <p:cNvSpPr txBox="1"/>
          <p:nvPr/>
        </p:nvSpPr>
        <p:spPr>
          <a:xfrm>
            <a:off x="539552" y="4766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11560" y="1916832"/>
            <a:ext cx="216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131840" y="1916832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067944" y="32129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172400" y="335699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725144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extovéPole 36"/>
          <p:cNvSpPr txBox="1"/>
          <p:nvPr/>
        </p:nvSpPr>
        <p:spPr>
          <a:xfrm>
            <a:off x="683568" y="42930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Napiš čísla od 20 do 1.</a:t>
            </a:r>
            <a:endParaRPr lang="cs-CZ" dirty="0"/>
          </a:p>
        </p:txBody>
      </p:sp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725144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725144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725144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797152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797152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797152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797152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797152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4869160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661248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661248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73325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" name="TextovéPole 58"/>
          <p:cNvSpPr txBox="1"/>
          <p:nvPr/>
        </p:nvSpPr>
        <p:spPr>
          <a:xfrm>
            <a:off x="395537" y="50851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 flipH="1">
            <a:off x="2915816" y="51571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436097" y="6093296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8100392" y="6093296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95536" y="188640"/>
            <a:ext cx="1006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Řešení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475656" y="19168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411760" y="19888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3995936" y="1988840"/>
            <a:ext cx="157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4860032" y="2060848"/>
            <a:ext cx="229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580112" y="20608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372200" y="20608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092280" y="20608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7956376" y="2132856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67544" y="314096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259632" y="314096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123728" y="32129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915816" y="32129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788024" y="32129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5508104" y="32129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6372200" y="3140968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164288" y="32849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948264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6156176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499992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635896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2915816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1979712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043608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179512" y="60932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7956376" y="53012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7020272" y="53012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6300192" y="52292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5436096" y="53012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4644008" y="52292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3707904" y="52292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1835696" y="515719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1187624" y="5301208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3977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Seřaď hříbky podle velikosti od 1 do 7.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980728"/>
            <a:ext cx="1152128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34076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0"/>
            <a:ext cx="280831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212976"/>
            <a:ext cx="237626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276872"/>
            <a:ext cx="3600400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221088"/>
            <a:ext cx="648072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827584" y="6237312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1         2         3          4           5           6            7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3977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Seřaď hříbky podle velikosti od 1 do 7.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980728"/>
            <a:ext cx="1152128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34076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0"/>
            <a:ext cx="280831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212976"/>
            <a:ext cx="237626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3600400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221088"/>
            <a:ext cx="648072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827584" y="6237312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1         2         3          4           5           6            7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886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3" name="Přímá spojovací čára 12"/>
          <p:cNvCxnSpPr>
            <a:stCxn id="14" idx="1"/>
          </p:cNvCxnSpPr>
          <p:nvPr/>
        </p:nvCxnSpPr>
        <p:spPr>
          <a:xfrm flipV="1">
            <a:off x="827584" y="4509120"/>
            <a:ext cx="6048672" cy="19898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1907704" y="2204864"/>
            <a:ext cx="1368152" cy="42484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endCxn id="4" idx="1"/>
          </p:cNvCxnSpPr>
          <p:nvPr/>
        </p:nvCxnSpPr>
        <p:spPr>
          <a:xfrm flipV="1">
            <a:off x="2915816" y="1556792"/>
            <a:ext cx="1872208" cy="48245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 flipV="1">
            <a:off x="1907704" y="1844824"/>
            <a:ext cx="1872208" cy="4536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endCxn id="4" idx="1"/>
          </p:cNvCxnSpPr>
          <p:nvPr/>
        </p:nvCxnSpPr>
        <p:spPr>
          <a:xfrm flipH="1">
            <a:off x="4788024" y="1340768"/>
            <a:ext cx="7200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 flipV="1">
            <a:off x="1763688" y="4581128"/>
            <a:ext cx="3024336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V="1">
            <a:off x="5940152" y="620688"/>
            <a:ext cx="1368152" cy="58326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H="1" flipV="1">
            <a:off x="4499992" y="3068960"/>
            <a:ext cx="2592288" cy="3312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48680"/>
            <a:ext cx="4555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Přeškrtni  počet obrázků podle daného čísla.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2776"/>
            <a:ext cx="85568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17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247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13285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13285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13285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1247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1247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1247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0527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0527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0527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0527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1247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0527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7170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653136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4653136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4581128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581128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581128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4653136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" name="TextovéPole 60"/>
          <p:cNvSpPr txBox="1"/>
          <p:nvPr/>
        </p:nvSpPr>
        <p:spPr>
          <a:xfrm>
            <a:off x="395536" y="422108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13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48680"/>
            <a:ext cx="4502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Přeškrtni počet obrázků podle daného čísla.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2776"/>
            <a:ext cx="85568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17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1247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13285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13285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06084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13285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1247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1247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12474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0527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0527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0527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0527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124744"/>
            <a:ext cx="864096" cy="79208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0527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7170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36450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653136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4581128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4581128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581128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4653136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" name="TextovéPole 60"/>
          <p:cNvSpPr txBox="1"/>
          <p:nvPr/>
        </p:nvSpPr>
        <p:spPr>
          <a:xfrm>
            <a:off x="395536" y="422108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67544" y="260648"/>
            <a:ext cx="800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71" name="Přímá spojovací čára 70"/>
          <p:cNvCxnSpPr/>
          <p:nvPr/>
        </p:nvCxnSpPr>
        <p:spPr>
          <a:xfrm flipV="1">
            <a:off x="899592" y="1340768"/>
            <a:ext cx="648072" cy="648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 flipV="1">
            <a:off x="1691680" y="1196752"/>
            <a:ext cx="576064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 flipV="1">
            <a:off x="2411760" y="1124744"/>
            <a:ext cx="432048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flipV="1">
            <a:off x="2987824" y="1196752"/>
            <a:ext cx="576064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 flipV="1">
            <a:off x="3779912" y="1052736"/>
            <a:ext cx="432048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4283968" y="1988840"/>
            <a:ext cx="720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flipV="1">
            <a:off x="4355976" y="1124744"/>
            <a:ext cx="648072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 flipV="1">
            <a:off x="5076056" y="1052736"/>
            <a:ext cx="576064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 flipV="1">
            <a:off x="5724128" y="1052736"/>
            <a:ext cx="648072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/>
          <p:nvPr/>
        </p:nvCxnSpPr>
        <p:spPr>
          <a:xfrm flipV="1">
            <a:off x="6588224" y="980728"/>
            <a:ext cx="576064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/>
          <p:nvPr/>
        </p:nvCxnSpPr>
        <p:spPr>
          <a:xfrm flipV="1">
            <a:off x="7164288" y="1124744"/>
            <a:ext cx="792088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 flipV="1">
            <a:off x="971600" y="2132856"/>
            <a:ext cx="576064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ovací čára 109"/>
          <p:cNvCxnSpPr/>
          <p:nvPr/>
        </p:nvCxnSpPr>
        <p:spPr>
          <a:xfrm flipV="1">
            <a:off x="1619672" y="2204864"/>
            <a:ext cx="648072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ovací čára 112"/>
          <p:cNvCxnSpPr/>
          <p:nvPr/>
        </p:nvCxnSpPr>
        <p:spPr>
          <a:xfrm flipV="1">
            <a:off x="2339752" y="2204864"/>
            <a:ext cx="648072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/>
          <p:nvPr/>
        </p:nvCxnSpPr>
        <p:spPr>
          <a:xfrm flipV="1">
            <a:off x="3203848" y="2204864"/>
            <a:ext cx="504056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ovací čára 118"/>
          <p:cNvCxnSpPr/>
          <p:nvPr/>
        </p:nvCxnSpPr>
        <p:spPr>
          <a:xfrm flipV="1">
            <a:off x="3779912" y="2204864"/>
            <a:ext cx="504056" cy="7200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 flipV="1">
            <a:off x="4427984" y="2132856"/>
            <a:ext cx="720080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 flipV="1">
            <a:off x="5004048" y="2060848"/>
            <a:ext cx="720080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čára 128"/>
          <p:cNvCxnSpPr/>
          <p:nvPr/>
        </p:nvCxnSpPr>
        <p:spPr>
          <a:xfrm flipV="1">
            <a:off x="1043608" y="3573016"/>
            <a:ext cx="720080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ovací čára 131"/>
          <p:cNvCxnSpPr/>
          <p:nvPr/>
        </p:nvCxnSpPr>
        <p:spPr>
          <a:xfrm flipV="1">
            <a:off x="1043608" y="4509120"/>
            <a:ext cx="648072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ovací čára 134"/>
          <p:cNvCxnSpPr/>
          <p:nvPr/>
        </p:nvCxnSpPr>
        <p:spPr>
          <a:xfrm flipV="1">
            <a:off x="1835696" y="3501008"/>
            <a:ext cx="792088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ovací čára 137"/>
          <p:cNvCxnSpPr/>
          <p:nvPr/>
        </p:nvCxnSpPr>
        <p:spPr>
          <a:xfrm flipV="1">
            <a:off x="2699792" y="3429000"/>
            <a:ext cx="648072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ovací čára 140"/>
          <p:cNvCxnSpPr/>
          <p:nvPr/>
        </p:nvCxnSpPr>
        <p:spPr>
          <a:xfrm flipV="1">
            <a:off x="3347864" y="3501008"/>
            <a:ext cx="792088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ovací čára 144"/>
          <p:cNvCxnSpPr/>
          <p:nvPr/>
        </p:nvCxnSpPr>
        <p:spPr>
          <a:xfrm flipV="1">
            <a:off x="4067944" y="3356992"/>
            <a:ext cx="936104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ovací čára 147"/>
          <p:cNvCxnSpPr/>
          <p:nvPr/>
        </p:nvCxnSpPr>
        <p:spPr>
          <a:xfrm flipV="1">
            <a:off x="4716016" y="3501008"/>
            <a:ext cx="792088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ovací čára 150"/>
          <p:cNvCxnSpPr/>
          <p:nvPr/>
        </p:nvCxnSpPr>
        <p:spPr>
          <a:xfrm flipV="1">
            <a:off x="5652120" y="3429000"/>
            <a:ext cx="648072" cy="11521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ovací čára 153"/>
          <p:cNvCxnSpPr/>
          <p:nvPr/>
        </p:nvCxnSpPr>
        <p:spPr>
          <a:xfrm flipV="1">
            <a:off x="6516216" y="4581128"/>
            <a:ext cx="0" cy="720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ovací čára 157"/>
          <p:cNvCxnSpPr/>
          <p:nvPr/>
        </p:nvCxnSpPr>
        <p:spPr>
          <a:xfrm flipV="1">
            <a:off x="6444208" y="3429000"/>
            <a:ext cx="576064" cy="12241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472514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0" name="Přímá spojovací čára 169"/>
          <p:cNvCxnSpPr/>
          <p:nvPr/>
        </p:nvCxnSpPr>
        <p:spPr>
          <a:xfrm flipV="1">
            <a:off x="7164288" y="3717032"/>
            <a:ext cx="504056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ovací čára 172"/>
          <p:cNvCxnSpPr/>
          <p:nvPr/>
        </p:nvCxnSpPr>
        <p:spPr>
          <a:xfrm flipV="1">
            <a:off x="7956376" y="3717032"/>
            <a:ext cx="648072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ovací čára 175"/>
          <p:cNvCxnSpPr/>
          <p:nvPr/>
        </p:nvCxnSpPr>
        <p:spPr>
          <a:xfrm flipV="1">
            <a:off x="1619672" y="4653136"/>
            <a:ext cx="792088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ovací čára 178"/>
          <p:cNvCxnSpPr/>
          <p:nvPr/>
        </p:nvCxnSpPr>
        <p:spPr>
          <a:xfrm flipV="1">
            <a:off x="2555776" y="4509120"/>
            <a:ext cx="504056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26876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15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83671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789040"/>
            <a:ext cx="720079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39552" y="429309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12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8448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8448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789040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3789040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79715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79715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479715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479715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3789040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1" name="Přímá spojovací čára 60"/>
          <p:cNvCxnSpPr/>
          <p:nvPr/>
        </p:nvCxnSpPr>
        <p:spPr>
          <a:xfrm>
            <a:off x="9756576" y="2132856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26876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15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789040"/>
            <a:ext cx="720079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39552" y="429309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12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76470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8448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916832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844824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789040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3789040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371703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79715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79715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479715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4797152"/>
            <a:ext cx="720080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extovéPole 36"/>
          <p:cNvSpPr txBox="1"/>
          <p:nvPr/>
        </p:nvSpPr>
        <p:spPr>
          <a:xfrm>
            <a:off x="755576" y="260648"/>
            <a:ext cx="800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39" name="Přímá spojovací čára 38"/>
          <p:cNvCxnSpPr/>
          <p:nvPr/>
        </p:nvCxnSpPr>
        <p:spPr>
          <a:xfrm flipH="1">
            <a:off x="5508104" y="620688"/>
            <a:ext cx="648072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V="1">
            <a:off x="6228184" y="764704"/>
            <a:ext cx="576064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>
            <a:stCxn id="2" idx="2"/>
          </p:cNvCxnSpPr>
          <p:nvPr/>
        </p:nvCxnSpPr>
        <p:spPr>
          <a:xfrm flipV="1">
            <a:off x="899592" y="548680"/>
            <a:ext cx="864096" cy="118174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flipV="1">
            <a:off x="1691680" y="620688"/>
            <a:ext cx="792088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flipV="1">
            <a:off x="2411760" y="764704"/>
            <a:ext cx="720080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flipV="1">
            <a:off x="3203848" y="764704"/>
            <a:ext cx="720080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 flipV="1">
            <a:off x="3923928" y="764704"/>
            <a:ext cx="576064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flipV="1">
            <a:off x="4716016" y="764704"/>
            <a:ext cx="504056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flipV="1">
            <a:off x="6804248" y="692696"/>
            <a:ext cx="864096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 flipV="1">
            <a:off x="7668344" y="692696"/>
            <a:ext cx="648072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 flipV="1">
            <a:off x="899592" y="1988840"/>
            <a:ext cx="720080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flipV="1">
            <a:off x="1691680" y="1844824"/>
            <a:ext cx="648072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 flipV="1">
            <a:off x="2411760" y="1916832"/>
            <a:ext cx="720080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 flipV="1">
            <a:off x="3203848" y="1844824"/>
            <a:ext cx="792088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 flipV="1">
            <a:off x="3923928" y="1916832"/>
            <a:ext cx="720080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V="1">
            <a:off x="1043608" y="3645024"/>
            <a:ext cx="720080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flipV="1">
            <a:off x="1691680" y="3645024"/>
            <a:ext cx="720080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flipV="1">
            <a:off x="2555776" y="3645024"/>
            <a:ext cx="576064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V="1">
            <a:off x="3203848" y="3645024"/>
            <a:ext cx="720080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 flipV="1">
            <a:off x="3995936" y="3645024"/>
            <a:ext cx="648072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 flipV="1">
            <a:off x="4716016" y="3501008"/>
            <a:ext cx="648072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 flipV="1">
            <a:off x="5508104" y="3573016"/>
            <a:ext cx="504056" cy="11521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/>
          <p:nvPr/>
        </p:nvCxnSpPr>
        <p:spPr>
          <a:xfrm flipV="1">
            <a:off x="6084168" y="3573016"/>
            <a:ext cx="720080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 flipV="1">
            <a:off x="6948264" y="3645024"/>
            <a:ext cx="504056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 flipV="1">
            <a:off x="7668344" y="3645024"/>
            <a:ext cx="504056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 flipV="1">
            <a:off x="971600" y="4725144"/>
            <a:ext cx="576064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ovací čára 105"/>
          <p:cNvCxnSpPr/>
          <p:nvPr/>
        </p:nvCxnSpPr>
        <p:spPr>
          <a:xfrm flipV="1">
            <a:off x="1763688" y="4653136"/>
            <a:ext cx="576064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3816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</a:t>
            </a:r>
          </a:p>
          <a:p>
            <a:endParaRPr lang="cs-CZ" sz="2400" dirty="0" smtClean="0"/>
          </a:p>
          <a:p>
            <a:r>
              <a:rPr lang="cs-CZ" sz="2400" dirty="0" smtClean="0"/>
              <a:t>Vlastní tvorba</a:t>
            </a:r>
          </a:p>
          <a:p>
            <a:endParaRPr lang="cs-CZ" sz="2400" dirty="0" smtClean="0"/>
          </a:p>
          <a:p>
            <a:r>
              <a:rPr lang="cs-CZ" sz="2400" dirty="0" smtClean="0"/>
              <a:t>www.office.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213</Words>
  <Application>Microsoft Office PowerPoint</Application>
  <PresentationFormat>Předvádění na obrazovce (4:3)</PresentationFormat>
  <Paragraphs>98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Marie Leideová</dc:creator>
  <cp:lastModifiedBy>Marie Leideová</cp:lastModifiedBy>
  <cp:revision>33</cp:revision>
  <dcterms:created xsi:type="dcterms:W3CDTF">2013-02-19T12:43:37Z</dcterms:created>
  <dcterms:modified xsi:type="dcterms:W3CDTF">2013-03-15T13:22:05Z</dcterms:modified>
</cp:coreProperties>
</file>