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D67C7-3A70-4460-9A12-45181A712CE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FEEE77-5257-4565-8B95-89718ACD39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VY_32_INOVACE_08_14_Povrchové úpravy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se seznamují se základními způsoby povrchových úprav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C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10. 12.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6133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Povrchové úpravy dřeva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je nutná povrchová úprava?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Výrobky jsou vystaveny účinkům světla, dřevokazným houbám a hmyzu, prostředí, otěru a jiným mechanickým vlivům.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Povrchovou úpravou získáme získá výrobek pěkný vzhled a zvýší se jeho životnost.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761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plochy před nátěrem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dřeva očistíme, obrousíme, zajistíme vhodnou vlhkost dřeva.</a:t>
            </a:r>
          </a:p>
          <a:p>
            <a:r>
              <a:rPr lang="cs-CZ" dirty="0" smtClean="0"/>
              <a:t>Nerovnosti (vytrhaná vlákna, trhliny, suky…) se vyrovnávají </a:t>
            </a:r>
            <a:r>
              <a:rPr lang="cs-CZ" b="1" dirty="0" smtClean="0"/>
              <a:t>tmelením</a:t>
            </a:r>
            <a:r>
              <a:rPr lang="cs-CZ" dirty="0" smtClean="0"/>
              <a:t>.</a:t>
            </a:r>
          </a:p>
          <a:p>
            <a:r>
              <a:rPr lang="cs-CZ" dirty="0" smtClean="0"/>
              <a:t>Tmely = směsi tuhých látek </a:t>
            </a:r>
          </a:p>
          <a:p>
            <a:pPr marL="0" indent="0">
              <a:buNone/>
            </a:pPr>
            <a:r>
              <a:rPr lang="cs-CZ" dirty="0" smtClean="0"/>
              <a:t>   (Přírodní dřevo a dřevo k moření se netmelí.)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702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Moření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Moření = zvýrazňuje strukturu dřeva, zachovává ji, mění barvu dřeva – používá se k imitaci vzácných cizokrajných dřev.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Fliedrovi\Pictures\fotky do dumů sádek\P10177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500174"/>
            <a:ext cx="3750455" cy="500060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000364" y="600076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899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u="sng" dirty="0" smtClean="0"/>
              <a:t>Druhy mořidel:</a:t>
            </a:r>
            <a:endParaRPr lang="cs-CZ" sz="3600" dirty="0" smtClean="0"/>
          </a:p>
          <a:p>
            <a:pPr marL="0" indent="0">
              <a:buNone/>
            </a:pPr>
            <a:endParaRPr lang="cs-CZ" sz="3600" b="1" u="sng" dirty="0" smtClean="0"/>
          </a:p>
          <a:p>
            <a:r>
              <a:rPr lang="cs-CZ" dirty="0" smtClean="0"/>
              <a:t>Přírodní (výluhy kořenů, kůry, bobulí…)</a:t>
            </a:r>
          </a:p>
          <a:p>
            <a:r>
              <a:rPr lang="cs-CZ" dirty="0" smtClean="0"/>
              <a:t>Vodová (organická barviva)</a:t>
            </a:r>
          </a:p>
          <a:p>
            <a:r>
              <a:rPr lang="cs-CZ" dirty="0" smtClean="0"/>
              <a:t>Chemická (barvení chemickou reakcí)</a:t>
            </a:r>
          </a:p>
          <a:p>
            <a:r>
              <a:rPr lang="cs-CZ" dirty="0" smtClean="0"/>
              <a:t>Kombinovaná (kombinace chemických a vodových mořidel)</a:t>
            </a:r>
          </a:p>
          <a:p>
            <a:r>
              <a:rPr lang="cs-CZ" dirty="0" smtClean="0"/>
              <a:t>Další mořidla (terpentýnová, vosková, etanolová…)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899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Lakování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3428" cy="50435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 lakování používáme </a:t>
            </a:r>
            <a:r>
              <a:rPr lang="cs-CZ" b="1" dirty="0" smtClean="0"/>
              <a:t>laky.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Lak vytvoří na povrchu hladkou, tvrdou, průhlednou vrstvu, která může být lesklá nebo matná (dle použitého laku).</a:t>
            </a:r>
          </a:p>
          <a:p>
            <a:pPr marL="0" indent="0">
              <a:buNone/>
            </a:pPr>
            <a:r>
              <a:rPr lang="cs-CZ" dirty="0" smtClean="0"/>
              <a:t>Lak nanášíme na dřevo v několika vrstvách, každou musíme po zaschnutí přebrousit.</a:t>
            </a:r>
            <a:endParaRPr lang="cs-CZ" dirty="0"/>
          </a:p>
        </p:txBody>
      </p:sp>
      <p:pic>
        <p:nvPicPr>
          <p:cNvPr id="2050" name="Picture 2" descr="C:\Users\Fliedrovi\Pictures\fotky do dumů sádek\P10177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500174"/>
            <a:ext cx="3786214" cy="504828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43372" y="61436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135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Používá se jemný písek, který se pod tlakem vyfukuje na plochu.</a:t>
            </a:r>
          </a:p>
          <a:p>
            <a:pPr marL="0" indent="0">
              <a:buNone/>
            </a:pPr>
            <a:r>
              <a:rPr lang="cs-CZ" dirty="0" smtClean="0"/>
              <a:t>Získá se plastická reliéfní struktura – měkké jarní dřevo se pískem vybrousí víc než tvrdší letní dřevo.</a:t>
            </a:r>
          </a:p>
          <a:p>
            <a:pPr marL="0" indent="0">
              <a:buNone/>
            </a:pPr>
            <a:r>
              <a:rPr lang="cs-CZ" dirty="0" smtClean="0"/>
              <a:t>Použití pro měkké dřeviny (při výrobě rustikálního nábytku).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262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Opalování dřeva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r>
              <a:rPr lang="cs-CZ" dirty="0" smtClean="0"/>
              <a:t>Slouží ke zdůraznění – zvýraznění kresby dřeva.</a:t>
            </a:r>
          </a:p>
          <a:p>
            <a:r>
              <a:rPr lang="cs-CZ" dirty="0" smtClean="0"/>
              <a:t>Opalování provádíme letovací lampou.</a:t>
            </a:r>
          </a:p>
          <a:p>
            <a:r>
              <a:rPr lang="cs-CZ" dirty="0" smtClean="0"/>
              <a:t>Není vhodné pro dýhované plochy.</a:t>
            </a:r>
          </a:p>
          <a:p>
            <a:r>
              <a:rPr lang="cs-CZ" dirty="0" smtClean="0"/>
              <a:t>Po opálení se plocha musí okartáčovat.</a:t>
            </a:r>
          </a:p>
          <a:p>
            <a:r>
              <a:rPr lang="cs-CZ" dirty="0" smtClean="0"/>
              <a:t>Při této úpravě vzniká hodně prachu a nečistot.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320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povrchové úpravy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Matování</a:t>
            </a:r>
          </a:p>
          <a:p>
            <a:r>
              <a:rPr lang="cs-CZ" dirty="0" smtClean="0"/>
              <a:t>Kartáčování</a:t>
            </a:r>
          </a:p>
          <a:p>
            <a:r>
              <a:rPr lang="cs-CZ" dirty="0" smtClean="0"/>
              <a:t>Povrchová úprava vápnem</a:t>
            </a:r>
          </a:p>
          <a:p>
            <a:r>
              <a:rPr lang="cs-CZ" dirty="0" smtClean="0"/>
              <a:t>Zakuřování</a:t>
            </a:r>
          </a:p>
          <a:p>
            <a:r>
              <a:rPr lang="cs-CZ" dirty="0" smtClean="0"/>
              <a:t>Matování</a:t>
            </a:r>
          </a:p>
          <a:p>
            <a:r>
              <a:rPr lang="cs-CZ" dirty="0" err="1" smtClean="0"/>
              <a:t>Základování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Povrchovou úpravu vždy volíme podle požadavků na vzhled výrobku a jeho využití.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1, 2/ archiv autora</a:t>
            </a:r>
          </a:p>
          <a:p>
            <a:pPr>
              <a:buNone/>
            </a:pPr>
            <a:r>
              <a:rPr lang="cs-CZ" dirty="0" smtClean="0"/>
              <a:t>Není-li uvedeno jinak, vlastní práce autora.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308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Povrchové úpravy dřeva</vt:lpstr>
      <vt:lpstr>Proč je nutná povrchová úprava?</vt:lpstr>
      <vt:lpstr>Příprava plochy před nátěrem</vt:lpstr>
      <vt:lpstr>Moření dřeva</vt:lpstr>
      <vt:lpstr>Prezentace aplikace PowerPoint</vt:lpstr>
      <vt:lpstr>Lakování dřeva</vt:lpstr>
      <vt:lpstr>Pískování dřeva</vt:lpstr>
      <vt:lpstr>Opalování dřeva</vt:lpstr>
      <vt:lpstr>Další povrchové úpravy dřeva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Povrchové úpravy dřeva</dc:title>
  <dc:creator>Fliedrovi</dc:creator>
  <cp:lastModifiedBy>Tomáš Fliedr</cp:lastModifiedBy>
  <cp:revision>11</cp:revision>
  <dcterms:created xsi:type="dcterms:W3CDTF">2012-01-25T20:52:17Z</dcterms:created>
  <dcterms:modified xsi:type="dcterms:W3CDTF">2013-02-27T10:19:40Z</dcterms:modified>
</cp:coreProperties>
</file>