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61" r:id="rId5"/>
    <p:sldId id="262" r:id="rId6"/>
    <p:sldId id="258" r:id="rId7"/>
    <p:sldId id="268" r:id="rId8"/>
    <p:sldId id="269" r:id="rId9"/>
    <p:sldId id="270" r:id="rId10"/>
    <p:sldId id="263" r:id="rId11"/>
    <p:sldId id="267" r:id="rId12"/>
    <p:sldId id="259" r:id="rId13"/>
    <p:sldId id="264" r:id="rId14"/>
    <p:sldId id="265" r:id="rId15"/>
    <p:sldId id="266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6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F54E8-84A6-4768-BA5A-22B46165FF7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8CDBE-D575-4A6C-A677-675D1CF921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F54E8-84A6-4768-BA5A-22B46165FF7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8CDBE-D575-4A6C-A677-675D1CF921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F54E8-84A6-4768-BA5A-22B46165FF7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8CDBE-D575-4A6C-A677-675D1CF921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F54E8-84A6-4768-BA5A-22B46165FF7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8CDBE-D575-4A6C-A677-675D1CF921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F54E8-84A6-4768-BA5A-22B46165FF7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8CDBE-D575-4A6C-A677-675D1CF921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F54E8-84A6-4768-BA5A-22B46165FF7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8CDBE-D575-4A6C-A677-675D1CF921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F54E8-84A6-4768-BA5A-22B46165FF7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8CDBE-D575-4A6C-A677-675D1CF921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F54E8-84A6-4768-BA5A-22B46165FF7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8CDBE-D575-4A6C-A677-675D1CF921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F54E8-84A6-4768-BA5A-22B46165FF7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8CDBE-D575-4A6C-A677-675D1CF921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F54E8-84A6-4768-BA5A-22B46165FF7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8CDBE-D575-4A6C-A677-675D1CF921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F54E8-84A6-4768-BA5A-22B46165FF7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8CDBE-D575-4A6C-A677-675D1CF921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FF54E8-84A6-4768-BA5A-22B46165FF72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88CDBE-D575-4A6C-A677-675D1CF9214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	</a:t>
            </a:r>
            <a:r>
              <a:rPr lang="cs-CZ" sz="1800" b="1" dirty="0"/>
              <a:t> </a:t>
            </a:r>
            <a:r>
              <a:rPr lang="cs-CZ" sz="1800" b="1" dirty="0" smtClean="0"/>
              <a:t>	VY_32_INOVACE_09_14_Vrtání dřeva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		2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			Mgr. Tomáš </a:t>
            </a:r>
            <a:r>
              <a:rPr lang="cs-CZ" sz="1700" dirty="0" err="1" smtClean="0"/>
              <a:t>Fliedr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	Člověk a svět práce/Pracovní činnosti/Práce s technickými materiály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	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</a:t>
            </a:r>
            <a:r>
              <a:rPr lang="cs-CZ" sz="1700" dirty="0"/>
              <a:t>	Materiál je určen pro žáky </a:t>
            </a:r>
            <a:r>
              <a:rPr lang="cs-CZ" sz="1700" dirty="0" smtClean="0"/>
              <a:t>6. </a:t>
            </a:r>
            <a:r>
              <a:rPr lang="cs-CZ" sz="1700" dirty="0"/>
              <a:t>ročníku. </a:t>
            </a:r>
            <a:r>
              <a:rPr lang="cs-CZ" sz="1700" dirty="0" smtClean="0"/>
              <a:t>Žáci poznávají pomocné nástroje pro vrtání dřeva, základní druhy vrtáků, postupy při vrtání  dřeva.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</a:t>
            </a:r>
            <a:r>
              <a:rPr lang="cs-CZ" sz="1700" smtClean="0"/>
              <a:t>	</a:t>
            </a:r>
            <a:r>
              <a:rPr lang="cs-CZ" sz="1700" smtClean="0"/>
              <a:t>VI. </a:t>
            </a:r>
            <a:r>
              <a:rPr lang="cs-CZ" sz="1700" dirty="0" smtClean="0"/>
              <a:t>C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 10. 12. 2012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Vrtání dřeva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Vrtání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600200"/>
            <a:ext cx="8329642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Otáčející se nástroj – vrták, vniká do dřeva a břity</a:t>
            </a:r>
          </a:p>
          <a:p>
            <a:pPr>
              <a:buNone/>
            </a:pPr>
            <a:r>
              <a:rPr lang="cs-CZ" dirty="0" smtClean="0"/>
              <a:t>jej odřezává.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Vytvoří se díra válcového nebo kuželového tvaru.</a:t>
            </a:r>
          </a:p>
          <a:p>
            <a:pPr>
              <a:buNone/>
            </a:pPr>
            <a:r>
              <a:rPr lang="cs-CZ" dirty="0" smtClean="0"/>
              <a:t>Může vzniknout díra průchozí nebo neprůchozí</a:t>
            </a:r>
          </a:p>
          <a:p>
            <a:pPr>
              <a:buNone/>
            </a:pPr>
            <a:r>
              <a:rPr lang="cs-CZ" dirty="0" smtClean="0"/>
              <a:t>(tzv. slepá díra).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Vrtání dřeva</a:t>
            </a:r>
            <a:endParaRPr lang="cs-CZ" dirty="0"/>
          </a:p>
        </p:txBody>
      </p:sp>
      <p:pic>
        <p:nvPicPr>
          <p:cNvPr id="4" name="Zástupný symbol pro obsah 3" descr="P111052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6200000">
            <a:off x="4320375" y="1966113"/>
            <a:ext cx="4714908" cy="3783030"/>
          </a:xfrm>
        </p:spPr>
      </p:pic>
      <p:pic>
        <p:nvPicPr>
          <p:cNvPr id="6" name="Obrázek 5" descr="P111052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6200000">
            <a:off x="35689" y="2035959"/>
            <a:ext cx="4643468" cy="371477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71472" y="6286520"/>
            <a:ext cx="81439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Vrták vykonává pohyb složený ze svislého postupného pohybu a z otáčivého pohybu.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Vrtání dřeva</a:t>
            </a:r>
            <a:endParaRPr lang="cs-CZ" dirty="0"/>
          </a:p>
        </p:txBody>
      </p:sp>
      <p:pic>
        <p:nvPicPr>
          <p:cNvPr id="4" name="Zástupný symbol pro obsah 3" descr="P111052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6200000">
            <a:off x="-500067" y="1857366"/>
            <a:ext cx="5286386" cy="4286249"/>
          </a:xfrm>
          <a:prstGeom prst="rect">
            <a:avLst/>
          </a:prstGeom>
        </p:spPr>
      </p:pic>
      <p:pic>
        <p:nvPicPr>
          <p:cNvPr id="5" name="Obrázek 4" descr="P111052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6200000">
            <a:off x="4060030" y="2012146"/>
            <a:ext cx="5238784" cy="39290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Vrták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nástroj pro vrtání, existuje mnoho druhů vrtáků.</a:t>
            </a:r>
            <a:endParaRPr lang="cs-CZ" dirty="0"/>
          </a:p>
        </p:txBody>
      </p:sp>
      <p:pic>
        <p:nvPicPr>
          <p:cNvPr id="4" name="Obrázek 3" descr="P101774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2844" y="2714620"/>
            <a:ext cx="4357654" cy="3268241"/>
          </a:xfrm>
          <a:prstGeom prst="rect">
            <a:avLst/>
          </a:prstGeom>
        </p:spPr>
      </p:pic>
      <p:pic>
        <p:nvPicPr>
          <p:cNvPr id="5" name="Obrázek 4" descr="P111049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3438" y="2732480"/>
            <a:ext cx="4357718" cy="326828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85786" y="6143644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Šroubovitý vrták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3504" y="6215082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Špulíř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druhy vrtáků na dřevo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Kopinatý vrták </a:t>
            </a:r>
            <a:r>
              <a:rPr lang="cs-CZ" dirty="0" smtClean="0"/>
              <a:t>– k vrtání malých děr do tenkých materiálů.</a:t>
            </a:r>
          </a:p>
          <a:p>
            <a:endParaRPr lang="cs-CZ" dirty="0" smtClean="0"/>
          </a:p>
          <a:p>
            <a:r>
              <a:rPr lang="cs-CZ" b="1" dirty="0" smtClean="0"/>
              <a:t>Špulíř</a:t>
            </a:r>
            <a:r>
              <a:rPr lang="cs-CZ" dirty="0" smtClean="0"/>
              <a:t> – k vrtání válcových děr většího průměru a malých hloubek.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Hadovitý vrták </a:t>
            </a:r>
            <a:r>
              <a:rPr lang="cs-CZ" dirty="0" smtClean="0"/>
              <a:t>– k vrtání přesných a hlubokých děr větších průměrů.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druhy vrtáků na dřevo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Šroubovitý vrták</a:t>
            </a:r>
            <a:r>
              <a:rPr lang="cs-CZ" dirty="0" smtClean="0"/>
              <a:t> – k vrtání do tvrdších dřev.</a:t>
            </a:r>
          </a:p>
          <a:p>
            <a:endParaRPr lang="cs-CZ" dirty="0" smtClean="0"/>
          </a:p>
          <a:p>
            <a:r>
              <a:rPr lang="cs-CZ" b="1" dirty="0" smtClean="0"/>
              <a:t>Hvězdicový záhlubník </a:t>
            </a:r>
            <a:r>
              <a:rPr lang="cs-CZ" dirty="0" smtClean="0"/>
              <a:t>– k vrtání kuželových </a:t>
            </a:r>
            <a:r>
              <a:rPr lang="cs-CZ" dirty="0" err="1" smtClean="0"/>
              <a:t>záhlubní</a:t>
            </a:r>
            <a:r>
              <a:rPr lang="cs-CZ" dirty="0" smtClean="0"/>
              <a:t> (ke srážení hran, </a:t>
            </a:r>
            <a:r>
              <a:rPr lang="cs-CZ" dirty="0" err="1" smtClean="0"/>
              <a:t>záhlubně</a:t>
            </a:r>
            <a:r>
              <a:rPr lang="cs-CZ" dirty="0" smtClean="0"/>
              <a:t> pro vruty..)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Nebozez</a:t>
            </a:r>
            <a:r>
              <a:rPr lang="cs-CZ" dirty="0" smtClean="0"/>
              <a:t> – k předvrtávání slepých kuželových děr pro spojování vruty.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Nebozez</a:t>
            </a:r>
            <a:endParaRPr lang="cs-CZ" dirty="0"/>
          </a:p>
        </p:txBody>
      </p:sp>
      <p:pic>
        <p:nvPicPr>
          <p:cNvPr id="4" name="Zástupný symbol pro obsah 3" descr="P1017736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28728" y="1428736"/>
            <a:ext cx="6858047" cy="514353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Různé druhy vrtáků</a:t>
            </a:r>
            <a:endParaRPr lang="cs-CZ" dirty="0"/>
          </a:p>
        </p:txBody>
      </p:sp>
      <p:pic>
        <p:nvPicPr>
          <p:cNvPr id="5" name="Obrázek 4" descr="P101774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48253" y="2714620"/>
            <a:ext cx="3905278" cy="2928958"/>
          </a:xfrm>
          <a:prstGeom prst="rect">
            <a:avLst/>
          </a:prstGeom>
        </p:spPr>
      </p:pic>
      <p:pic>
        <p:nvPicPr>
          <p:cNvPr id="6" name="Obrázek 5" descr="P101773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20" y="2285992"/>
            <a:ext cx="4619625" cy="346471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Šroubovité vrtáky</a:t>
            </a:r>
            <a:endParaRPr lang="cs-CZ" dirty="0"/>
          </a:p>
        </p:txBody>
      </p:sp>
      <p:pic>
        <p:nvPicPr>
          <p:cNvPr id="4" name="Zástupný symbol pro obsah 3" descr="P101774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7224" y="1600200"/>
            <a:ext cx="7215237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Většina druhů vrtáků má dřík zakončený do tvaru stopky – ta slouží k upevnění k nářadí, které zajistí pracovní pohyb (např. do vrtačky, svidříku a kolovrátku)</a:t>
            </a:r>
            <a:endParaRPr lang="cs-CZ" dirty="0"/>
          </a:p>
        </p:txBody>
      </p:sp>
      <p:pic>
        <p:nvPicPr>
          <p:cNvPr id="5" name="Obrázek 4" descr="P1017747 – kopi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356" y="2643181"/>
            <a:ext cx="5429288" cy="342753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Pomocné nářadí pro vrtání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600" b="1" dirty="0" smtClean="0"/>
              <a:t>Svidřík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5" name="Zástupný symbol pro obsah 4" descr="P1017735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000364" y="2143116"/>
            <a:ext cx="5524538" cy="414340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Pomocné nářadí pro vrtání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600" b="1" dirty="0" smtClean="0"/>
              <a:t>Kolovrátek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" name="Zástupný symbol pro obsah 4" descr="P101773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428992" y="2348705"/>
            <a:ext cx="5257808" cy="394335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Pomocné nářadí pro vrtání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Vrtačka</a:t>
            </a:r>
          </a:p>
        </p:txBody>
      </p:sp>
      <p:pic>
        <p:nvPicPr>
          <p:cNvPr id="5" name="Zástupný symbol pro obsah 4" descr="P1017746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14282" y="2500306"/>
            <a:ext cx="4191029" cy="3143272"/>
          </a:xfrm>
        </p:spPr>
      </p:pic>
      <p:pic>
        <p:nvPicPr>
          <p:cNvPr id="6" name="Obrázek 5" descr="P101774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2500306"/>
            <a:ext cx="4333873" cy="32504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správného vrtání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vždy řádně upneme, správně upneme vrták do upínací hlavy.</a:t>
            </a:r>
          </a:p>
          <a:p>
            <a:r>
              <a:rPr lang="cs-CZ" dirty="0" smtClean="0"/>
              <a:t>Vrták postavíme kolmo k vrtanému materiálu.</a:t>
            </a:r>
          </a:p>
          <a:p>
            <a:r>
              <a:rPr lang="cs-CZ" dirty="0" smtClean="0"/>
              <a:t>Označíme střed vrtané díry (tužkou, hlubičem).</a:t>
            </a:r>
          </a:p>
          <a:p>
            <a:r>
              <a:rPr lang="cs-CZ" dirty="0" smtClean="0"/>
              <a:t>Při vrtání průchozích děr  vrtáky bez vodícího hrotu vrtaný materiál podložíme.</a:t>
            </a:r>
          </a:p>
          <a:p>
            <a:r>
              <a:rPr lang="cs-CZ" dirty="0" smtClean="0"/>
              <a:t>Při vrtání špulířem nebo hadovitým vrtákem vrtáme z jedné strany, po projití špičky vodícího hrotu materiál otočíme a díru dovrtáme.</a:t>
            </a:r>
          </a:p>
          <a:p>
            <a:r>
              <a:rPr lang="cs-CZ" dirty="0" smtClean="0"/>
              <a:t>Nepracujeme s ohnutým, tupým nebo poškozeným vrtákem.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Není-li uvedeno jinak, vlastní práce autora.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257</Words>
  <Application>Microsoft Office PowerPoint</Application>
  <PresentationFormat>Předvádění na obrazovce (4:3)</PresentationFormat>
  <Paragraphs>73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Vrtání dřeva</vt:lpstr>
      <vt:lpstr>Vrtání</vt:lpstr>
      <vt:lpstr>Vrtání dřeva</vt:lpstr>
      <vt:lpstr>Vrtání dřeva</vt:lpstr>
      <vt:lpstr>Vrták</vt:lpstr>
      <vt:lpstr>Základní druhy vrtáků na dřevo</vt:lpstr>
      <vt:lpstr>Základní druhy vrtáků na dřevo</vt:lpstr>
      <vt:lpstr>Nebozez</vt:lpstr>
      <vt:lpstr>Různé druhy vrtáků</vt:lpstr>
      <vt:lpstr>Šroubovité vrtáky</vt:lpstr>
      <vt:lpstr>Prezentace aplikace PowerPoint</vt:lpstr>
      <vt:lpstr>Pomocné nářadí pro vrtání</vt:lpstr>
      <vt:lpstr>Pomocné nářadí pro vrtání</vt:lpstr>
      <vt:lpstr>Pomocné nářadí pro vrtání</vt:lpstr>
      <vt:lpstr>Zásady správného vrtání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Vrtání dřeva</dc:title>
  <dc:creator>Fliedrovi</dc:creator>
  <cp:lastModifiedBy>Tomáš Fliedr</cp:lastModifiedBy>
  <cp:revision>13</cp:revision>
  <dcterms:created xsi:type="dcterms:W3CDTF">2012-01-25T20:49:28Z</dcterms:created>
  <dcterms:modified xsi:type="dcterms:W3CDTF">2013-02-27T10:19:49Z</dcterms:modified>
</cp:coreProperties>
</file>