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76" r:id="rId5"/>
    <p:sldId id="260" r:id="rId6"/>
    <p:sldId id="261" r:id="rId7"/>
    <p:sldId id="262" r:id="rId8"/>
    <p:sldId id="265" r:id="rId9"/>
    <p:sldId id="263" r:id="rId10"/>
    <p:sldId id="266" r:id="rId11"/>
    <p:sldId id="267" r:id="rId12"/>
    <p:sldId id="268" r:id="rId13"/>
    <p:sldId id="269" r:id="rId14"/>
    <p:sldId id="275" r:id="rId15"/>
    <p:sldId id="278" r:id="rId16"/>
    <p:sldId id="270" r:id="rId17"/>
    <p:sldId id="277" r:id="rId18"/>
    <p:sldId id="274" r:id="rId19"/>
    <p:sldId id="271" r:id="rId20"/>
    <p:sldId id="272" r:id="rId21"/>
    <p:sldId id="27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C3E57-16DD-40E5-BD49-8D96071D1D9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72CCD-7E67-4FD1-A8E9-AABAA6E85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C3E57-16DD-40E5-BD49-8D96071D1D9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72CCD-7E67-4FD1-A8E9-AABAA6E85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C3E57-16DD-40E5-BD49-8D96071D1D9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72CCD-7E67-4FD1-A8E9-AABAA6E85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C3E57-16DD-40E5-BD49-8D96071D1D9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72CCD-7E67-4FD1-A8E9-AABAA6E85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C3E57-16DD-40E5-BD49-8D96071D1D9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72CCD-7E67-4FD1-A8E9-AABAA6E85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C3E57-16DD-40E5-BD49-8D96071D1D9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72CCD-7E67-4FD1-A8E9-AABAA6E85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C3E57-16DD-40E5-BD49-8D96071D1D9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72CCD-7E67-4FD1-A8E9-AABAA6E85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C3E57-16DD-40E5-BD49-8D96071D1D9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72CCD-7E67-4FD1-A8E9-AABAA6E85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C3E57-16DD-40E5-BD49-8D96071D1D9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72CCD-7E67-4FD1-A8E9-AABAA6E85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C3E57-16DD-40E5-BD49-8D96071D1D9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72CCD-7E67-4FD1-A8E9-AABAA6E85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C3E57-16DD-40E5-BD49-8D96071D1D9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B72CCD-7E67-4FD1-A8E9-AABAA6E85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2C3E57-16DD-40E5-BD49-8D96071D1D99}" type="datetimeFigureOut">
              <a:rPr lang="cs-CZ" smtClean="0"/>
              <a:pPr/>
              <a:t>27. 2. 2013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72CCD-7E67-4FD1-A8E9-AABAA6E853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VY_32_INOVACE_10_14_Rašplování, pilování a broušení dřeva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činnosti/Práce s 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Žáci poznávají nástroje a postupy při broušení, pilování a rašplování dřeva.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</a:t>
            </a:r>
            <a:r>
              <a:rPr lang="cs-CZ" sz="1700" smtClean="0"/>
              <a:t>	</a:t>
            </a:r>
            <a:r>
              <a:rPr lang="cs-CZ" sz="1700" smtClean="0"/>
              <a:t>VI. </a:t>
            </a:r>
            <a:r>
              <a:rPr lang="cs-CZ" sz="1700" dirty="0" smtClean="0"/>
              <a:t>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18. 12. 2012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Rašplování, pilování a broušení dřeva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Rašplování a pilování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Zuby (seky) rašplí a pilníků vnikají do materiálu a</a:t>
            </a:r>
          </a:p>
          <a:p>
            <a:pPr>
              <a:buNone/>
            </a:pPr>
            <a:r>
              <a:rPr lang="cs-CZ" dirty="0" smtClean="0"/>
              <a:t>odebírají z něho třísky v podobě pilin.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P111048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57422" y="2928934"/>
            <a:ext cx="4643438" cy="348257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Rašplování a pilování</a:t>
            </a:r>
            <a:endParaRPr lang="cs-CZ" dirty="0"/>
          </a:p>
        </p:txBody>
      </p:sp>
      <p:pic>
        <p:nvPicPr>
          <p:cNvPr id="4" name="Zástupný symbol pro obsah 3" descr="P111048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5720" y="2071678"/>
            <a:ext cx="4231754" cy="3173816"/>
          </a:xfrm>
        </p:spPr>
      </p:pic>
      <p:pic>
        <p:nvPicPr>
          <p:cNvPr id="5" name="Obrázek 4" descr="P111048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0" y="2071678"/>
            <a:ext cx="4286248" cy="321468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Cílem rašplování a pilování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Dotváření konečného tvaru výrobku (zaoblené, nepravidelně zakřivené části…)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Dosažení větší přesnosti rozměrů, zkvalitnění jakosti povrchu.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Rašple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Slouží k hrubému opracování, odebírání větších</a:t>
            </a:r>
          </a:p>
          <a:p>
            <a:pPr>
              <a:buNone/>
            </a:pPr>
            <a:r>
              <a:rPr lang="cs-CZ" dirty="0" smtClean="0"/>
              <a:t>vrstev dřeva.  Na povrchu zanechávají rýhy.</a:t>
            </a:r>
            <a:endParaRPr lang="cs-CZ" dirty="0"/>
          </a:p>
        </p:txBody>
      </p:sp>
      <p:pic>
        <p:nvPicPr>
          <p:cNvPr id="5" name="Obrázek 4" descr="P1110483 – kopi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3214686"/>
            <a:ext cx="8143900" cy="24520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Slouží k jemnému opracování dřeva.</a:t>
            </a:r>
            <a:endParaRPr lang="cs-CZ" dirty="0"/>
          </a:p>
        </p:txBody>
      </p:sp>
      <p:pic>
        <p:nvPicPr>
          <p:cNvPr id="4" name="Obrázek 3" descr="P11104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928934"/>
            <a:ext cx="4190997" cy="3143248"/>
          </a:xfrm>
          <a:prstGeom prst="rect">
            <a:avLst/>
          </a:prstGeom>
        </p:spPr>
      </p:pic>
      <p:pic>
        <p:nvPicPr>
          <p:cNvPr id="5" name="Obrázek 4" descr="P11104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3438" y="2928934"/>
            <a:ext cx="4286248" cy="32146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pilníků</a:t>
            </a:r>
            <a:endParaRPr lang="cs-CZ" dirty="0"/>
          </a:p>
        </p:txBody>
      </p:sp>
      <p:pic>
        <p:nvPicPr>
          <p:cNvPr id="4" name="Zástupný symbol pro obsah 3" descr="P111048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28728" y="1500174"/>
            <a:ext cx="6517771" cy="488832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Čištění pilníků a rašplí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Zanesené pilníky a rašple od pilin očistíme</a:t>
            </a:r>
          </a:p>
          <a:p>
            <a:pPr>
              <a:buNone/>
            </a:pPr>
            <a:r>
              <a:rPr lang="cs-CZ" dirty="0" smtClean="0"/>
              <a:t>kartáčem.</a:t>
            </a:r>
            <a:endParaRPr lang="cs-CZ" dirty="0"/>
          </a:p>
        </p:txBody>
      </p:sp>
      <p:pic>
        <p:nvPicPr>
          <p:cNvPr id="4" name="Obrázek 3" descr="P111047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6200000">
            <a:off x="-133975" y="3205753"/>
            <a:ext cx="3929066" cy="2946800"/>
          </a:xfrm>
          <a:prstGeom prst="rect">
            <a:avLst/>
          </a:prstGeom>
        </p:spPr>
      </p:pic>
      <p:pic>
        <p:nvPicPr>
          <p:cNvPr id="5" name="Obrázek 4" descr="P111047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28992" y="2714620"/>
            <a:ext cx="5286380" cy="39647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Upínání materiálu při rašplování a pilování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Opracovávaný materiál upínáme tak, aby se</a:t>
            </a:r>
          </a:p>
          <a:p>
            <a:pPr>
              <a:buNone/>
            </a:pPr>
            <a:r>
              <a:rPr lang="cs-CZ" dirty="0" smtClean="0"/>
              <a:t>nechvěl.</a:t>
            </a:r>
            <a:endParaRPr lang="cs-CZ" dirty="0"/>
          </a:p>
        </p:txBody>
      </p:sp>
      <p:pic>
        <p:nvPicPr>
          <p:cNvPr id="1026" name="Picture 2" descr="C:\Users\Fliedrovi\Pictures\fotky do dumů sádek\P111048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2428868"/>
            <a:ext cx="5572164" cy="41791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Zásady správného pilování a rašplování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Nástroje držíme oběma rukama, díky tomu udržíme při jejich pohybu vodorovný směr.</a:t>
            </a:r>
          </a:p>
          <a:p>
            <a:r>
              <a:rPr lang="cs-CZ" dirty="0" smtClean="0"/>
              <a:t>Využíváme celou délku a plochu rašple a pilníku.</a:t>
            </a:r>
          </a:p>
          <a:p>
            <a:r>
              <a:rPr lang="cs-CZ" dirty="0" smtClean="0"/>
              <a:t>Na nástroj mírně tlačíme, nehoupeme s ním.</a:t>
            </a:r>
          </a:p>
          <a:p>
            <a:r>
              <a:rPr lang="cs-CZ" dirty="0" smtClean="0"/>
              <a:t>Nepoužíváme nástroje s poškozenou rukojetí.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Broušení dřeva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Broušení je dokončující operace, povrch se zbaví</a:t>
            </a:r>
          </a:p>
          <a:p>
            <a:pPr>
              <a:buNone/>
            </a:pPr>
            <a:r>
              <a:rPr lang="cs-CZ" dirty="0" smtClean="0"/>
              <a:t>nerovností, získá hladkost.</a:t>
            </a:r>
          </a:p>
          <a:p>
            <a:pPr>
              <a:buNone/>
            </a:pPr>
            <a:r>
              <a:rPr lang="cs-CZ" dirty="0" smtClean="0"/>
              <a:t>Pro broušení dřeva používáme </a:t>
            </a:r>
            <a:r>
              <a:rPr lang="cs-CZ" b="1" dirty="0" smtClean="0"/>
              <a:t>brusný papír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Obrázek 3" descr="P101769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71736" y="3643314"/>
            <a:ext cx="3643306" cy="27324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Brusný papír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Jsou to zrnka tvrdých látek nalepená na papír či</a:t>
            </a:r>
          </a:p>
          <a:p>
            <a:pPr>
              <a:buNone/>
            </a:pPr>
            <a:r>
              <a:rPr lang="cs-CZ" dirty="0" smtClean="0"/>
              <a:t>tkaninu.</a:t>
            </a:r>
          </a:p>
          <a:p>
            <a:pPr>
              <a:buNone/>
            </a:pPr>
            <a:r>
              <a:rPr lang="cs-CZ" dirty="0" smtClean="0"/>
              <a:t>Velikost zrn ovlivňuje tzv. </a:t>
            </a:r>
            <a:r>
              <a:rPr lang="cs-CZ" b="1" dirty="0" smtClean="0"/>
              <a:t>hrubost – zrnitost</a:t>
            </a:r>
          </a:p>
          <a:p>
            <a:pPr>
              <a:buNone/>
            </a:pPr>
            <a:r>
              <a:rPr lang="cs-CZ" b="1" dirty="0" smtClean="0"/>
              <a:t>brusného papíru.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Broušení dřeva</a:t>
            </a:r>
            <a:endParaRPr lang="cs-CZ" dirty="0"/>
          </a:p>
        </p:txBody>
      </p:sp>
      <p:pic>
        <p:nvPicPr>
          <p:cNvPr id="4" name="Zástupný symbol pro obsah 3" descr="P111048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Pásová bruska pro broušení dřeva</a:t>
            </a:r>
            <a:endParaRPr lang="cs-CZ" dirty="0"/>
          </a:p>
        </p:txBody>
      </p:sp>
      <p:pic>
        <p:nvPicPr>
          <p:cNvPr id="4" name="Zástupný symbol pro obsah 3" descr="P101774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43438" y="1928802"/>
            <a:ext cx="4262466" cy="3196850"/>
          </a:xfrm>
        </p:spPr>
      </p:pic>
      <p:pic>
        <p:nvPicPr>
          <p:cNvPr id="5" name="Obrázek 4" descr="P101774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282" y="1928802"/>
            <a:ext cx="4286280" cy="321471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Zrnitost brusného papíru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Udává se číslem na rubu brusného papíru. </a:t>
            </a:r>
          </a:p>
          <a:p>
            <a:pPr>
              <a:buNone/>
            </a:pPr>
            <a:r>
              <a:rPr lang="cs-CZ" dirty="0" smtClean="0"/>
              <a:t>Pro dřevo  60 – 120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Vyšší číslo = menší zrnka = hladší plocha.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Brusný papír držíme v ruce nebo napnutý na</a:t>
            </a:r>
          </a:p>
          <a:p>
            <a:pPr>
              <a:buNone/>
            </a:pPr>
            <a:r>
              <a:rPr lang="cs-CZ" dirty="0" smtClean="0"/>
              <a:t>dřevěné či korkové podložce.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Označení brusného papíru na jeho rubu</a:t>
            </a:r>
            <a:endParaRPr lang="cs-CZ" dirty="0"/>
          </a:p>
        </p:txBody>
      </p:sp>
      <p:pic>
        <p:nvPicPr>
          <p:cNvPr id="4" name="Zástupný symbol pro obsah 3" descr="P101769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28794" y="1857364"/>
            <a:ext cx="5429288" cy="4071967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Brusné papíry se liší zrnitostí</a:t>
            </a:r>
            <a:endParaRPr lang="cs-CZ" dirty="0"/>
          </a:p>
        </p:txBody>
      </p:sp>
      <p:pic>
        <p:nvPicPr>
          <p:cNvPr id="4" name="Zástupný symbol pro obsah 3" descr="P101775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Broušení napříč vláken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Výsledkem je lepší vyrovnání povrchu.</a:t>
            </a:r>
          </a:p>
          <a:p>
            <a:pPr>
              <a:buNone/>
            </a:pPr>
            <a:r>
              <a:rPr lang="cs-CZ" dirty="0" smtClean="0"/>
              <a:t>Negativem je značné poškrábání povrchu.</a:t>
            </a:r>
            <a:endParaRPr lang="cs-CZ" dirty="0"/>
          </a:p>
        </p:txBody>
      </p:sp>
      <p:pic>
        <p:nvPicPr>
          <p:cNvPr id="4" name="Obrázek 3" descr="P111049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57356" y="2786058"/>
            <a:ext cx="5214942" cy="3911207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 rot="5400000">
            <a:off x="2536811" y="4964917"/>
            <a:ext cx="1856594" cy="72232"/>
          </a:xfrm>
          <a:prstGeom prst="straightConnector1">
            <a:avLst/>
          </a:prstGeom>
          <a:ln w="222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 flipH="1" flipV="1">
            <a:off x="4321967" y="5107793"/>
            <a:ext cx="1785950" cy="1588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Broušení podél vláken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Používá se pod lakované nebo mořené plochy.</a:t>
            </a:r>
          </a:p>
          <a:p>
            <a:pPr>
              <a:buNone/>
            </a:pPr>
            <a:r>
              <a:rPr lang="cs-CZ" dirty="0" smtClean="0"/>
              <a:t>Tímto způsobem dosáhneme skvěle</a:t>
            </a:r>
          </a:p>
          <a:p>
            <a:pPr>
              <a:buNone/>
            </a:pPr>
            <a:r>
              <a:rPr lang="cs-CZ" dirty="0" smtClean="0"/>
              <a:t>vyhlazeného povrchu.</a:t>
            </a:r>
            <a:endParaRPr lang="cs-CZ" dirty="0"/>
          </a:p>
        </p:txBody>
      </p:sp>
      <p:pic>
        <p:nvPicPr>
          <p:cNvPr id="4" name="Obrázek 3" descr="P111049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28926" y="3429000"/>
            <a:ext cx="4572000" cy="3429000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>
            <a:off x="3714744" y="4071942"/>
            <a:ext cx="2928958" cy="158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0800000">
            <a:off x="3929058" y="6072206"/>
            <a:ext cx="2714644" cy="1588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Zdroje: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Není-li uvedeno jinak, vlastní práce autora.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301</Words>
  <Application>Microsoft Office PowerPoint</Application>
  <PresentationFormat>Předvádění na obrazovce (4:3)</PresentationFormat>
  <Paragraphs>84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Rašplování, pilování a broušení dřeva</vt:lpstr>
      <vt:lpstr>Rašplování a pilování</vt:lpstr>
      <vt:lpstr>Rašplování a pilování</vt:lpstr>
      <vt:lpstr>Cílem rašplování a pilování je:</vt:lpstr>
      <vt:lpstr>Rašple</vt:lpstr>
      <vt:lpstr>Pilníky</vt:lpstr>
      <vt:lpstr>Druhy pilníků</vt:lpstr>
      <vt:lpstr>Čištění pilníků a rašplí</vt:lpstr>
      <vt:lpstr>Upínání materiálu při rašplování a pilování</vt:lpstr>
      <vt:lpstr>Zásady správného pilování a rašplování</vt:lpstr>
      <vt:lpstr>Broušení dřeva</vt:lpstr>
      <vt:lpstr>Brusný papír</vt:lpstr>
      <vt:lpstr>Broušení dřeva</vt:lpstr>
      <vt:lpstr>Pásová bruska pro broušení dřeva</vt:lpstr>
      <vt:lpstr>Zrnitost brusného papíru</vt:lpstr>
      <vt:lpstr>Označení brusného papíru na jeho rubu</vt:lpstr>
      <vt:lpstr>Brusné papíry se liší zrnitostí</vt:lpstr>
      <vt:lpstr>Broušení napříč vláken</vt:lpstr>
      <vt:lpstr>Broušení podél vláken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Fliedrovi</dc:creator>
  <cp:lastModifiedBy>Tomáš Fliedr</cp:lastModifiedBy>
  <cp:revision>13</cp:revision>
  <dcterms:created xsi:type="dcterms:W3CDTF">2012-01-25T20:46:50Z</dcterms:created>
  <dcterms:modified xsi:type="dcterms:W3CDTF">2013-02-27T10:20:00Z</dcterms:modified>
</cp:coreProperties>
</file>