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handoutMasterIdLst>
    <p:handoutMasterId r:id="rId13"/>
  </p:handoutMasterIdLst>
  <p:sldIdLst>
    <p:sldId id="268" r:id="rId2"/>
    <p:sldId id="257" r:id="rId3"/>
    <p:sldId id="259" r:id="rId4"/>
    <p:sldId id="261" r:id="rId5"/>
    <p:sldId id="267" r:id="rId6"/>
    <p:sldId id="260" r:id="rId7"/>
    <p:sldId id="262" r:id="rId8"/>
    <p:sldId id="264" r:id="rId9"/>
    <p:sldId id="265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02559A-B9FC-46F2-9053-01C31DFD137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77EB2-8D11-4EC2-AA23-AD24B2E2B7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8929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0768B4-92B6-4E3A-9EC5-837B5DDB761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D6A5FB-01F2-451D-98C2-5AE8A943A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136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2571E-947F-4D6A-8377-84FFD73E8854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989EB-F432-40F7-A424-6A60BD51EEC9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07ED6-39E0-4000-83E4-0FDEB5BC0367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C0C4C-48E3-4EF1-A6E7-7A1DE4312943}" type="datetime1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A53B8-DA24-48AC-A184-13B0D1DF75A2}" type="datetime1">
              <a:rPr lang="cs-CZ" smtClean="0"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60778-8E02-4C8B-B1C6-802C27BCF469}" type="datetime1">
              <a:rPr lang="cs-CZ" smtClean="0"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C35D9-E105-4F72-A4A0-8A4F64BEB520}" type="datetime1">
              <a:rPr lang="cs-CZ" smtClean="0"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1B3-D12E-4ADE-9B0F-F8F89122084D}" type="datetime1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575E-6132-4821-8448-E214BE7D060A}" type="datetime1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D1466-A0E2-487F-BD5E-C22EE47A6E5F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7F4B0-4313-4636-9C73-4C5882C51EA0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A0AA839-DB60-4D98-A5F8-17BF5EC87E50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527574E-E7E6-4A6C-84F5-6EE2F23882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hf hdr="0" ft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1</a:t>
            </a:fld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3133224" y="1270963"/>
            <a:ext cx="306487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03 trávící soustava – zuby</a:t>
            </a:r>
          </a:p>
          <a:p>
            <a:pPr algn="ctr"/>
            <a:endParaRPr lang="cs-CZ" dirty="0"/>
          </a:p>
          <a:p>
            <a:pPr algn="ctr"/>
            <a:r>
              <a:rPr lang="cs-CZ" sz="2400" b="1" smtClean="0"/>
              <a:t>VY_32_INOVACE_03</a:t>
            </a:r>
            <a:endParaRPr lang="cs-CZ" sz="2400" b="1" dirty="0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G2-03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Cílem prezentace je seznámit žáky se stavbou a druhy zubů jako součástí  trávící </a:t>
            </a:r>
            <a:r>
              <a:rPr lang="cs-CZ" sz="1200" dirty="0"/>
              <a:t>	</a:t>
            </a:r>
            <a:r>
              <a:rPr lang="cs-CZ" sz="1200" dirty="0" smtClean="0"/>
              <a:t>	soustavy. Materiál je určen pro práci s interaktivní tabulí. Text v prezentaci je animovaný a 		lze ho využít jako zápis do sešitu. Materiál obsahuje animace.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4169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84784"/>
            <a:ext cx="8229600" cy="1143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</a:t>
            </a: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 U B Y</a:t>
            </a:r>
            <a:endParaRPr lang="cs-CZ" sz="96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1872208" cy="391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2</a:t>
            </a:fld>
            <a:endParaRPr lang="cs-CZ"/>
          </a:p>
        </p:txBody>
      </p:sp>
      <p:pic>
        <p:nvPicPr>
          <p:cNvPr id="4098" name="Picture 2" descr="C:\Program Files (x86)\Panasonic\elite Panaboard\elite Panaboard software\Gallery\People\Occupation\dentis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68580"/>
            <a:ext cx="1915158" cy="2545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5121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2913" y="844243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Zuby</a:t>
            </a:r>
            <a:endParaRPr lang="cs-CZ" sz="3600" dirty="0">
              <a:latin typeface="Arial Black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195736" y="1170330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688258" y="967354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řezáky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195736" y="1170330"/>
            <a:ext cx="1152128" cy="6744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88257" y="1731894"/>
            <a:ext cx="17139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špičáky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195736" y="1170330"/>
            <a:ext cx="1080120" cy="13945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688258" y="2564904"/>
            <a:ext cx="37640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třenové zuby</a:t>
            </a:r>
            <a:endParaRPr lang="cs-CZ" sz="32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2195736" y="1170330"/>
            <a:ext cx="1008112" cy="24026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691633" y="3293458"/>
            <a:ext cx="1733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stoličky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08399"/>
            <a:ext cx="264046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TYPY ZUBŮ:</a:t>
            </a:r>
          </a:p>
          <a:p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975" y="4293096"/>
            <a:ext cx="7144738" cy="1949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04248" y="6340678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řezáky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2952" y="6340678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stoličky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1783" y="6340678"/>
            <a:ext cx="157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třenové zuby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43729" y="6340678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špičák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3007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3" grpId="0"/>
      <p:bldP spid="16" grpId="0"/>
      <p:bldP spid="7" grpId="0"/>
      <p:bldP spid="11" grpId="0"/>
      <p:bldP spid="14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  <a:latin typeface="Arial Black" pitchFamily="34" charset="0"/>
              </a:rPr>
              <a:t>Typy chrupu</a:t>
            </a:r>
            <a:endParaRPr lang="cs-CZ" sz="3200" b="1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566717"/>
            <a:ext cx="8136904" cy="255454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▪ mléčný ( neúplný) chrup – 20 zubů</a:t>
            </a:r>
          </a:p>
          <a:p>
            <a:endParaRPr lang="cs-CZ" sz="3200" dirty="0" smtClean="0">
              <a:latin typeface="Arial Black" pitchFamily="34" charset="0"/>
            </a:endParaRPr>
          </a:p>
          <a:p>
            <a:endParaRPr lang="cs-CZ" sz="3200" dirty="0">
              <a:latin typeface="Arial Black" pitchFamily="34" charset="0"/>
            </a:endParaRPr>
          </a:p>
          <a:p>
            <a:r>
              <a:rPr lang="cs-CZ" sz="3200" dirty="0" smtClean="0">
                <a:latin typeface="Arial Black" pitchFamily="34" charset="0"/>
              </a:rPr>
              <a:t>▪ trvalý (úplný) chrup – 32 zubů</a:t>
            </a:r>
          </a:p>
          <a:p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2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5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6" y="-6067"/>
            <a:ext cx="6470397" cy="6315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4848111" y="3148042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355976" y="2204864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792327" y="1931391"/>
            <a:ext cx="2290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TRVALÉ ZUBY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92327" y="2890016"/>
            <a:ext cx="2395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MLÉČNÉ ZUBY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5700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Stavba zubu:</a:t>
            </a:r>
            <a:r>
              <a:rPr lang="cs-CZ" sz="3600" b="1" dirty="0" smtClean="0"/>
              <a:t>	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381" y="2024844"/>
            <a:ext cx="1518029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85814"/>
            <a:ext cx="1865996" cy="3547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483768" y="306896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549043" y="3123108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772913" y="2807350"/>
            <a:ext cx="17761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korunka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532350" y="3779515"/>
            <a:ext cx="1080120" cy="9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558735" y="3789040"/>
            <a:ext cx="1224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011601" y="3540045"/>
            <a:ext cx="1298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krček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49042" y="4437112"/>
            <a:ext cx="1224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313395" y="4437112"/>
            <a:ext cx="125049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975597" y="4319518"/>
            <a:ext cx="1286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kořen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47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5049909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Vnitřní stavba zubu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7</a:t>
            </a:fld>
            <a:endParaRPr lang="cs-CZ"/>
          </a:p>
        </p:txBody>
      </p:sp>
      <p:pic>
        <p:nvPicPr>
          <p:cNvPr id="2050" name="Picture 2" descr="E:\řez zub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90" y="1855199"/>
            <a:ext cx="3777797" cy="455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558975" y="2206855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352538" y="2852936"/>
            <a:ext cx="222757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131840" y="3341132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851920" y="3460723"/>
            <a:ext cx="172819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923928" y="4797152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352538" y="5949280"/>
            <a:ext cx="222757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808426" y="1880288"/>
            <a:ext cx="2254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SKLOVINA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75246" y="2493244"/>
            <a:ext cx="2300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ZUBOVINA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84343" y="3016464"/>
            <a:ext cx="26997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ZUBNÍ DŘEŇ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08426" y="3539684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DÁSEŇ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84343" y="4535542"/>
            <a:ext cx="3126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ČELIST (KOST)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26635" y="5721059"/>
            <a:ext cx="2757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VLÁSEČNICE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5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33025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Doplňte části zubu: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373" y="1287923"/>
            <a:ext cx="2594997" cy="5420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197090" y="2348880"/>
            <a:ext cx="23029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232871" y="3789040"/>
            <a:ext cx="22671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232871" y="5013176"/>
            <a:ext cx="22671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12714" y="2164214"/>
            <a:ext cx="3413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………………………………………………..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05079" y="3604374"/>
            <a:ext cx="3328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05078" y="4828510"/>
            <a:ext cx="3328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12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5611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Popište vnitřní stavbu zubu: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9</a:t>
            </a:fld>
            <a:endParaRPr lang="cs-CZ"/>
          </a:p>
        </p:txBody>
      </p:sp>
      <p:pic>
        <p:nvPicPr>
          <p:cNvPr id="3074" name="Picture 2" descr="E:\řez zub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3" y="1431940"/>
            <a:ext cx="3960440" cy="477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419872" y="2060848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843808" y="2564904"/>
            <a:ext cx="244827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777304" y="3140968"/>
            <a:ext cx="15147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635896" y="382142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275856" y="5661248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131840" y="4365104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5882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36712"/>
            <a:ext cx="2585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obrázky –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726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193</TotalTime>
  <Words>97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  Z U B 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26</cp:revision>
  <dcterms:created xsi:type="dcterms:W3CDTF">2012-03-16T18:43:14Z</dcterms:created>
  <dcterms:modified xsi:type="dcterms:W3CDTF">2012-05-17T08:37:29Z</dcterms:modified>
</cp:coreProperties>
</file>