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avi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8"/>
  </p:handoutMasterIdLst>
  <p:sldIdLst>
    <p:sldId id="256" r:id="rId2"/>
    <p:sldId id="270" r:id="rId3"/>
    <p:sldId id="271" r:id="rId4"/>
    <p:sldId id="275" r:id="rId5"/>
    <p:sldId id="272" r:id="rId6"/>
    <p:sldId id="276" r:id="rId7"/>
    <p:sldId id="273" r:id="rId8"/>
    <p:sldId id="278" r:id="rId9"/>
    <p:sldId id="274" r:id="rId10"/>
    <p:sldId id="280" r:id="rId11"/>
    <p:sldId id="279" r:id="rId12"/>
    <p:sldId id="281" r:id="rId13"/>
    <p:sldId id="269" r:id="rId14"/>
    <p:sldId id="282" r:id="rId15"/>
    <p:sldId id="283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3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58144-3FFD-47A3-9788-6594C916FD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AC293-C90E-42BC-A875-FFAC3647B2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9126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 userDrawn="1"/>
        </p:nvSpPr>
        <p:spPr>
          <a:xfrm>
            <a:off x="3777815" y="-21511"/>
            <a:ext cx="5150409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067944" y="-21510"/>
            <a:ext cx="4618856" cy="10412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9776"/>
            <a:ext cx="7024744" cy="1143000"/>
          </a:xfrm>
        </p:spPr>
        <p:txBody>
          <a:bodyPr/>
          <a:lstStyle>
            <a:lvl1pPr>
              <a:defRPr b="1" cap="none" spc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60000" endA="900" endPos="58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48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 userDrawn="1"/>
        </p:nvGrpSpPr>
        <p:grpSpPr>
          <a:xfrm>
            <a:off x="-396552" y="-27384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251520" y="333487"/>
            <a:ext cx="8640960" cy="636127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16939F3-9870-45FC-A925-46BA13A58612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-dosia-kacerov.wbs.cz/chovani_v_mhd.html" TargetMode="External"/><Relationship Id="rId2" Type="http://schemas.openxmlformats.org/officeDocument/2006/relationships/hyperlink" Target="http://www.zasady.cz/zasady-slusneho-chovani-dopravni-prostredky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pp.cz/slusne-chovani-v-dopravnich-prostredci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476672"/>
            <a:ext cx="5778976" cy="1702160"/>
          </a:xfrm>
        </p:spPr>
        <p:txBody>
          <a:bodyPr/>
          <a:lstStyle/>
          <a:p>
            <a:pPr algn="ctr"/>
            <a:r>
              <a:rPr lang="cs-CZ" dirty="0" smtClean="0"/>
              <a:t>Chování v dopravě</a:t>
            </a:r>
            <a:br>
              <a:rPr lang="cs-CZ" dirty="0" smtClean="0"/>
            </a:br>
            <a:r>
              <a:rPr lang="cs-CZ" dirty="0" smtClean="0"/>
              <a:t>MHD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04001" y="3861049"/>
            <a:ext cx="4724400" cy="2016224"/>
          </a:xfrm>
        </p:spPr>
        <p:txBody>
          <a:bodyPr>
            <a:normAutofit/>
          </a:bodyPr>
          <a:lstStyle/>
          <a:p>
            <a:pPr algn="ctr"/>
            <a:r>
              <a:rPr lang="cs-CZ" sz="1400" smtClean="0"/>
              <a:t>VY_32_INOVACE_05_VÝCHOVA_KE </a:t>
            </a:r>
            <a:r>
              <a:rPr lang="cs-CZ" sz="1400" dirty="0" smtClean="0"/>
              <a:t>ZDRAVÍ_1_CHOVÁNÍ V DOPRAVĚ - MHD</a:t>
            </a:r>
            <a:endParaRPr lang="cs-CZ" sz="1400" dirty="0"/>
          </a:p>
          <a:p>
            <a:pPr algn="ctr"/>
            <a:r>
              <a:rPr lang="cs-CZ" sz="1400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sz="1400" dirty="0"/>
              <a:t>Registrační číslo: cz.1.07/1.4.00/21.0559</a:t>
            </a:r>
          </a:p>
          <a:p>
            <a:pPr algn="ctr"/>
            <a:r>
              <a:rPr lang="cs-CZ" sz="1400" dirty="0"/>
              <a:t>Mgr. Ladislava Hofmanová</a:t>
            </a:r>
          </a:p>
          <a:p>
            <a:pPr algn="ctr"/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001" y="2204864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32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v MHD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4896544"/>
          </a:xfrm>
        </p:spPr>
        <p:txBody>
          <a:bodyPr/>
          <a:lstStyle/>
          <a:p>
            <a:r>
              <a:rPr lang="cs-CZ" dirty="0"/>
              <a:t>Ne každý disponuje vlastním autem, a tak je občas dobré připomenout zásady chování při cestování veřejným dopravním prostředkem. </a:t>
            </a:r>
            <a:endParaRPr lang="cs-CZ" dirty="0" smtClean="0"/>
          </a:p>
          <a:p>
            <a:endParaRPr lang="cs-CZ" dirty="0"/>
          </a:p>
          <a:p>
            <a:pPr algn="just"/>
            <a:r>
              <a:rPr lang="cs-CZ" dirty="0" smtClean="0"/>
              <a:t>Každý cestující MHD by měl dodržovat několik </a:t>
            </a:r>
            <a:r>
              <a:rPr lang="cs-CZ" dirty="0"/>
              <a:t>zásad slušného chování, bez ohledu na to, zda se chystáte jet autobusem, tramvají, metrem, vlakem nebo jiným „</a:t>
            </a:r>
            <a:r>
              <a:rPr lang="cs-CZ" dirty="0" err="1"/>
              <a:t>přibližovadlem</a:t>
            </a:r>
            <a:r>
              <a:rPr lang="cs-CZ" dirty="0"/>
              <a:t>“. Opět, jako v dalších situacích, je i v dopravních prostředcích na místě vzájemná tolerance. </a:t>
            </a:r>
          </a:p>
        </p:txBody>
      </p:sp>
    </p:spTree>
    <p:extLst>
      <p:ext uri="{BB962C8B-B14F-4D97-AF65-F5344CB8AC3E}">
        <p14:creationId xmlns:p14="http://schemas.microsoft.com/office/powerpoint/2010/main" val="406339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Nastupování a vystupování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4896544"/>
          </a:xfrm>
        </p:spPr>
        <p:txBody>
          <a:bodyPr/>
          <a:lstStyle/>
          <a:p>
            <a:r>
              <a:rPr lang="cs-CZ" sz="2000" dirty="0" smtClean="0"/>
              <a:t>Nastupování </a:t>
            </a:r>
            <a:r>
              <a:rPr lang="cs-CZ" sz="2000" dirty="0"/>
              <a:t>do dopravních prostředků a vystupování z </a:t>
            </a:r>
            <a:r>
              <a:rPr lang="cs-CZ" sz="2000" dirty="0" smtClean="0"/>
              <a:t>nich</a:t>
            </a:r>
          </a:p>
          <a:p>
            <a:pPr marL="366713" indent="0" algn="just">
              <a:buNone/>
            </a:pPr>
            <a:r>
              <a:rPr lang="cs-CZ" sz="2000" dirty="0" smtClean="0"/>
              <a:t>se </a:t>
            </a:r>
            <a:r>
              <a:rPr lang="cs-CZ" sz="2000" dirty="0"/>
              <a:t>řídí jednoduchými zásadami, které umožňují předejít nedorozuměním, vyhroceným situacím a také usnadní plynulost provozu. </a:t>
            </a:r>
            <a:endParaRPr lang="cs-CZ" sz="2000" dirty="0" smtClean="0"/>
          </a:p>
          <a:p>
            <a:endParaRPr lang="cs-CZ" dirty="0"/>
          </a:p>
          <a:p>
            <a:r>
              <a:rPr lang="cs-CZ" dirty="0" smtClean="0"/>
              <a:t>Obecně platí:</a:t>
            </a:r>
          </a:p>
          <a:p>
            <a:pPr marL="6858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že nastupující cestující by měli uvolnit cestu vystupujícím a až poté zahájit nastupování.</a:t>
            </a:r>
          </a:p>
        </p:txBody>
      </p:sp>
    </p:spTree>
    <p:extLst>
      <p:ext uri="{BB962C8B-B14F-4D97-AF65-F5344CB8AC3E}">
        <p14:creationId xmlns:p14="http://schemas.microsoft.com/office/powerpoint/2010/main" val="397360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Nástup a výstup video</a:t>
            </a:r>
            <a:endParaRPr lang="cs-CZ" dirty="0"/>
          </a:p>
        </p:txBody>
      </p:sp>
      <p:pic>
        <p:nvPicPr>
          <p:cNvPr id="4" name="Chováme se odpovědně Nastupování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9672" y="1628800"/>
            <a:ext cx="5976664" cy="4482498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  <p:sp>
        <p:nvSpPr>
          <p:cNvPr id="5" name="TextovéPole 4"/>
          <p:cNvSpPr txBox="1"/>
          <p:nvPr/>
        </p:nvSpPr>
        <p:spPr>
          <a:xfrm>
            <a:off x="360040" y="5733256"/>
            <a:ext cx="8460432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Přesně takto se to dělat NEMÁ !!!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562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Uvolnění místa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80920" cy="4896544"/>
          </a:xfrm>
        </p:spPr>
        <p:txBody>
          <a:bodyPr>
            <a:normAutofit/>
          </a:bodyPr>
          <a:lstStyle/>
          <a:p>
            <a:pPr marL="438150" indent="-438150"/>
            <a:r>
              <a:rPr lang="cs-CZ" sz="2800" dirty="0" smtClean="0"/>
              <a:t>Při </a:t>
            </a:r>
            <a:r>
              <a:rPr lang="cs-CZ" sz="2800" dirty="0"/>
              <a:t>cestování respektujeme své </a:t>
            </a:r>
            <a:r>
              <a:rPr lang="cs-CZ" sz="2800" dirty="0" smtClean="0"/>
              <a:t>spolucestující (starší </a:t>
            </a:r>
            <a:r>
              <a:rPr lang="cs-CZ" sz="2800" dirty="0"/>
              <a:t>nebo nemocní lidé, těhotné ženy). </a:t>
            </a:r>
            <a:endParaRPr lang="cs-CZ" sz="2800" dirty="0" smtClean="0"/>
          </a:p>
          <a:p>
            <a:pPr marL="438150" indent="-438150"/>
            <a:endParaRPr lang="cs-CZ" sz="2800" dirty="0" smtClean="0"/>
          </a:p>
          <a:p>
            <a:pPr marL="438150" indent="-438150"/>
            <a:r>
              <a:rPr lang="cs-CZ" sz="2800" b="1" dirty="0" smtClean="0">
                <a:solidFill>
                  <a:srgbClr val="FF0000"/>
                </a:solidFill>
              </a:rPr>
              <a:t>Pokud </a:t>
            </a:r>
            <a:r>
              <a:rPr lang="cs-CZ" sz="2800" b="1" dirty="0">
                <a:solidFill>
                  <a:srgbClr val="FF0000"/>
                </a:solidFill>
              </a:rPr>
              <a:t>si sami o uvolnění místa neřeknou, nebojte se je sami oslovit.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438150" indent="-438150"/>
            <a:endParaRPr lang="cs-CZ" sz="2800" dirty="0" smtClean="0"/>
          </a:p>
          <a:p>
            <a:pPr marL="438150" indent="-438150" algn="just"/>
            <a:r>
              <a:rPr lang="cs-CZ" sz="2800" dirty="0" smtClean="0"/>
              <a:t>Pokud </a:t>
            </a:r>
            <a:r>
              <a:rPr lang="cs-CZ" sz="2800" dirty="0"/>
              <a:t>sami patříte k těm, kterým zdravotní stav nedovolí příliš dlouho stát, nebojte se někoho ze sedících spolucestujících požádat o uvolnění místa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903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Uvolnění </a:t>
            </a:r>
            <a:r>
              <a:rPr lang="cs-CZ" dirty="0" smtClean="0"/>
              <a:t>místa video</a:t>
            </a:r>
            <a:endParaRPr lang="cs-CZ" dirty="0"/>
          </a:p>
        </p:txBody>
      </p:sp>
      <p:pic>
        <p:nvPicPr>
          <p:cNvPr id="4" name="Chováme se odpovědně Místo k sezení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4613" y="1557338"/>
            <a:ext cx="6527800" cy="4895850"/>
          </a:xfrm>
        </p:spPr>
      </p:pic>
      <p:sp>
        <p:nvSpPr>
          <p:cNvPr id="6" name="TextovéPole 5"/>
          <p:cNvSpPr txBox="1"/>
          <p:nvPr/>
        </p:nvSpPr>
        <p:spPr>
          <a:xfrm>
            <a:off x="360040" y="5877272"/>
            <a:ext cx="8460432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Přesně takto se to dělat NEMÁ !!!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209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Hlasité projevy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80920" cy="4896544"/>
          </a:xfrm>
        </p:spPr>
        <p:txBody>
          <a:bodyPr>
            <a:normAutofit/>
          </a:bodyPr>
          <a:lstStyle/>
          <a:p>
            <a:pPr algn="just"/>
            <a:r>
              <a:rPr lang="cs-CZ" sz="2000" b="1" dirty="0"/>
              <a:t>Hlasitá hudba, telefonní hovor nebo běžný rozhovor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Je jedno, zda jste fanoušky </a:t>
            </a:r>
            <a:r>
              <a:rPr lang="cs-CZ" sz="2000" dirty="0" err="1"/>
              <a:t>heavy</a:t>
            </a:r>
            <a:r>
              <a:rPr lang="cs-CZ" sz="2000" dirty="0"/>
              <a:t>-metalu nebo techna – tak či tak si můžete být jistí, že o vaši hudební produkci nemá nikdo ze spolucestujících zájem. </a:t>
            </a:r>
            <a:endParaRPr lang="cs-CZ" sz="2000" dirty="0" smtClean="0"/>
          </a:p>
          <a:p>
            <a:endParaRPr lang="cs-CZ" sz="2000" dirty="0" smtClean="0"/>
          </a:p>
          <a:p>
            <a:pPr algn="just"/>
            <a:r>
              <a:rPr lang="cs-CZ" sz="2000" dirty="0" smtClean="0"/>
              <a:t>Pokud máte nutkání poslouchat hlasitě hudbu i v MHD je vaší povinností používat sluchátka! Jinak v </a:t>
            </a:r>
            <a:r>
              <a:rPr lang="cs-CZ" sz="2000" dirty="0"/>
              <a:t>závislosti na dopravci jde </a:t>
            </a:r>
            <a:r>
              <a:rPr lang="cs-CZ" sz="2000" dirty="0" smtClean="0"/>
              <a:t>                           o </a:t>
            </a:r>
            <a:r>
              <a:rPr lang="cs-CZ" sz="2000" dirty="0"/>
              <a:t>porušování přepravních podmínek, za které může být uložena pokuta. </a:t>
            </a:r>
            <a:endParaRPr lang="cs-CZ" sz="2000" dirty="0" smtClean="0"/>
          </a:p>
          <a:p>
            <a:endParaRPr lang="cs-CZ" sz="2000" dirty="0" smtClean="0"/>
          </a:p>
          <a:p>
            <a:pPr algn="just"/>
            <a:r>
              <a:rPr lang="cs-CZ" sz="2000" dirty="0" smtClean="0"/>
              <a:t>Kromě </a:t>
            </a:r>
            <a:r>
              <a:rPr lang="cs-CZ" sz="2000" dirty="0"/>
              <a:t>poslechu hudby může ostatní rušit také hlasitý rozhovor, ať už s dalšími cestujícími, nebo prostřednictvím mobilního </a:t>
            </a:r>
            <a:r>
              <a:rPr lang="cs-CZ" sz="2000" dirty="0" smtClean="0"/>
              <a:t>telefonu.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4379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Hlasité </a:t>
            </a:r>
            <a:r>
              <a:rPr lang="cs-CZ" dirty="0" smtClean="0"/>
              <a:t>projevy video</a:t>
            </a:r>
            <a:endParaRPr lang="cs-CZ" dirty="0"/>
          </a:p>
        </p:txBody>
      </p:sp>
      <p:pic>
        <p:nvPicPr>
          <p:cNvPr id="4" name="Chováme se odpovědně Hlasitá hudba, telefonování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4613" y="1557338"/>
            <a:ext cx="6527800" cy="4895850"/>
          </a:xfrm>
        </p:spPr>
      </p:pic>
      <p:sp>
        <p:nvSpPr>
          <p:cNvPr id="5" name="TextovéPole 4"/>
          <p:cNvSpPr txBox="1"/>
          <p:nvPr/>
        </p:nvSpPr>
        <p:spPr>
          <a:xfrm>
            <a:off x="360040" y="5877272"/>
            <a:ext cx="8460432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Přesně takto se to dělat NEMÁ !!!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527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9776"/>
            <a:ext cx="8424936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Cestování s rozměrnými zavazadly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32750"/>
            <a:ext cx="8280920" cy="489654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Zavazadla </a:t>
            </a:r>
            <a:r>
              <a:rPr lang="cs-CZ" dirty="0"/>
              <a:t>by měla být uložena tak, aby nepřekážela a především neohrožovala bezpečnost cestujících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Jistě </a:t>
            </a:r>
            <a:r>
              <a:rPr lang="cs-CZ" b="1" dirty="0">
                <a:solidFill>
                  <a:srgbClr val="FF0000"/>
                </a:solidFill>
              </a:rPr>
              <a:t>je rozumné se, zvláště v případě objemnějších zavazadel, ostatních cestujících zeptat, zda jim nevadí.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74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Rozměrná zavazadla video</a:t>
            </a:r>
            <a:endParaRPr lang="cs-CZ" dirty="0"/>
          </a:p>
        </p:txBody>
      </p:sp>
      <p:pic>
        <p:nvPicPr>
          <p:cNvPr id="6" name="Chováme se odpovědně Zavazadla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4613" y="1484784"/>
            <a:ext cx="6527800" cy="4895850"/>
          </a:xfrm>
        </p:spPr>
      </p:pic>
      <p:sp>
        <p:nvSpPr>
          <p:cNvPr id="7" name="TextovéPole 6"/>
          <p:cNvSpPr txBox="1"/>
          <p:nvPr/>
        </p:nvSpPr>
        <p:spPr>
          <a:xfrm>
            <a:off x="360040" y="5877272"/>
            <a:ext cx="8460432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Přesně takto se to dělat NEMÁ !!!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978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Cestování se zvířaty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Podobně je to i se zvířaty. Přestože nám náš čtyřnohý miláček přijde jako nejmírumilovnější tvor pod sluncem, ostatní mohou mít jiný názor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b="1" dirty="0">
                <a:solidFill>
                  <a:srgbClr val="FF0000"/>
                </a:solidFill>
              </a:rPr>
              <a:t>Pamatujme také na to, že lidé trpí různými fobiemi, a tak je například při cestování ve společném kupé vhodné se zeptat, zda ostatním není vaše zvíře na obtíž.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60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Cestování se zvířaty video</a:t>
            </a:r>
            <a:endParaRPr lang="cs-CZ" dirty="0"/>
          </a:p>
        </p:txBody>
      </p:sp>
      <p:pic>
        <p:nvPicPr>
          <p:cNvPr id="4" name="Chováme se odpovědně Zvíře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44613" y="1556792"/>
            <a:ext cx="6527800" cy="4895850"/>
          </a:xfrm>
        </p:spPr>
      </p:pic>
      <p:sp>
        <p:nvSpPr>
          <p:cNvPr id="8" name="TextovéPole 7"/>
          <p:cNvSpPr txBox="1"/>
          <p:nvPr/>
        </p:nvSpPr>
        <p:spPr>
          <a:xfrm>
            <a:off x="360040" y="5877272"/>
            <a:ext cx="8460432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Přesně takto se to dělat NEMÁ !!!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815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Nejdůležitější vlastnost v MHD je?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723163" y="3501008"/>
            <a:ext cx="7848872" cy="792088"/>
            <a:chOff x="683568" y="2636912"/>
            <a:chExt cx="7848872" cy="792088"/>
          </a:xfrm>
        </p:grpSpPr>
        <p:sp>
          <p:nvSpPr>
            <p:cNvPr id="14" name="Zaoblený obdélník 13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19959" y="2832901"/>
              <a:ext cx="757608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omezovat všechny spolucestující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0023" y="2636912"/>
            <a:ext cx="7848872" cy="792088"/>
            <a:chOff x="683568" y="2636912"/>
            <a:chExt cx="7848872" cy="792088"/>
          </a:xfrm>
        </p:grpSpPr>
        <p:sp>
          <p:nvSpPr>
            <p:cNvPr id="20" name="Zaoblený obdélník 19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>
                  <a:solidFill>
                    <a:schemeClr val="bg1"/>
                  </a:solidFill>
                </a:rPr>
                <a:t>vzájemný respekt a </a:t>
              </a:r>
              <a:r>
                <a:rPr lang="cs-CZ" sz="2000" b="1" dirty="0" smtClean="0">
                  <a:solidFill>
                    <a:schemeClr val="bg1"/>
                  </a:solidFill>
                </a:rPr>
                <a:t>tolerance 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163" y="4365104"/>
            <a:ext cx="7848872" cy="792088"/>
            <a:chOff x="683568" y="2636912"/>
            <a:chExt cx="7848872" cy="792088"/>
          </a:xfrm>
        </p:grpSpPr>
        <p:sp>
          <p:nvSpPr>
            <p:cNvPr id="23" name="Zaoblený obdélník 22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hledět si pouze sám sebe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19210" y="5805264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882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Pokud máte nutkání poslouchat hlasitě hudbu i v MHD je vaší </a:t>
            </a:r>
            <a:r>
              <a:rPr lang="cs-CZ" dirty="0" smtClean="0"/>
              <a:t>povinností?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74773" y="2636912"/>
            <a:ext cx="7848872" cy="792088"/>
            <a:chOff x="683568" y="2636912"/>
            <a:chExt cx="7848872" cy="792088"/>
          </a:xfrm>
        </p:grpSpPr>
        <p:sp>
          <p:nvSpPr>
            <p:cNvPr id="14" name="Zaoblený obdélník 13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19959" y="2832901"/>
              <a:ext cx="757608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vystoupit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0023" y="3501008"/>
            <a:ext cx="7848872" cy="792088"/>
            <a:chOff x="683568" y="2636912"/>
            <a:chExt cx="7848872" cy="792088"/>
          </a:xfrm>
        </p:grpSpPr>
        <p:sp>
          <p:nvSpPr>
            <p:cNvPr id="20" name="Zaoblený obdélník 19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>
                  <a:solidFill>
                    <a:schemeClr val="bg1"/>
                  </a:solidFill>
                </a:rPr>
                <a:t>používat sluchátka!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163" y="4365104"/>
            <a:ext cx="7848872" cy="792088"/>
            <a:chOff x="683568" y="2636912"/>
            <a:chExt cx="7848872" cy="792088"/>
          </a:xfrm>
        </p:grpSpPr>
        <p:sp>
          <p:nvSpPr>
            <p:cNvPr id="23" name="Zaoblený obdélník 22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žádnou povinnost nemáte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19210" y="5805264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061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Zavazadla by měla být uložena tak, </a:t>
            </a:r>
            <a:r>
              <a:rPr lang="cs-CZ" dirty="0" smtClean="0"/>
              <a:t>aby… ?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74773" y="2636912"/>
            <a:ext cx="7848872" cy="792088"/>
            <a:chOff x="683568" y="2636912"/>
            <a:chExt cx="7848872" cy="792088"/>
          </a:xfrm>
        </p:grpSpPr>
        <p:sp>
          <p:nvSpPr>
            <p:cNvPr id="14" name="Zaoblený obdélník 13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19959" y="2832901"/>
              <a:ext cx="757608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jsme ho měli vždy po ruce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0023" y="3501008"/>
            <a:ext cx="7848872" cy="792088"/>
            <a:chOff x="683568" y="2636912"/>
            <a:chExt cx="7848872" cy="792088"/>
          </a:xfrm>
        </p:grpSpPr>
        <p:sp>
          <p:nvSpPr>
            <p:cNvPr id="20" name="Zaoblený obdélník 19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nepřekáželo a neohrožovalo bezpečnost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163" y="4365104"/>
            <a:ext cx="7848872" cy="792088"/>
            <a:chOff x="683568" y="2636912"/>
            <a:chExt cx="7848872" cy="792088"/>
          </a:xfrm>
        </p:grpSpPr>
        <p:sp>
          <p:nvSpPr>
            <p:cNvPr id="23" name="Zaoblený obdélník 22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stálo co nejblíže u dveří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19210" y="5805264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301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www.zasady.cz/zasady-slusneho-chovani-dopravni-prostredky.php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www.zo-dosia-kacerov.wbs.cz/chovani_v_mhd.html</a:t>
            </a:r>
            <a:endParaRPr lang="cs-CZ" dirty="0" smtClean="0"/>
          </a:p>
          <a:p>
            <a:r>
              <a:rPr lang="cs-CZ">
                <a:hlinkClick r:id="rId4"/>
              </a:rPr>
              <a:t>http://</a:t>
            </a:r>
            <a:r>
              <a:rPr lang="cs-CZ">
                <a:hlinkClick r:id="rId4"/>
              </a:rPr>
              <a:t>www.dpp.cz/slusne-chovani-v-dopravnich-prostredcich</a:t>
            </a:r>
            <a:r>
              <a:rPr lang="cs-CZ" smtClean="0">
                <a:hlinkClick r:id="rId4"/>
              </a:rPr>
              <a:t>/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98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350</TotalTime>
  <Words>463</Words>
  <Application>Microsoft Office PowerPoint</Application>
  <PresentationFormat>Předvádění na obrazovce (4:3)</PresentationFormat>
  <Paragraphs>67</Paragraphs>
  <Slides>16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Chování v dopravě MHD</vt:lpstr>
      <vt:lpstr>Chování v MHD obecně</vt:lpstr>
      <vt:lpstr>Nastupování a vystupování</vt:lpstr>
      <vt:lpstr>Nástup a výstup video</vt:lpstr>
      <vt:lpstr>Uvolnění místa</vt:lpstr>
      <vt:lpstr>Uvolnění místa video</vt:lpstr>
      <vt:lpstr>Hlasité projevy</vt:lpstr>
      <vt:lpstr>Hlasité projevy video</vt:lpstr>
      <vt:lpstr>Cestování s rozměrnými zavazadly</vt:lpstr>
      <vt:lpstr>Rozměrná zavazadla video</vt:lpstr>
      <vt:lpstr>Cestování se zvířaty</vt:lpstr>
      <vt:lpstr>Cestování se zvířaty video</vt:lpstr>
      <vt:lpstr>Otázka č.1</vt:lpstr>
      <vt:lpstr>Otázka č.2</vt:lpstr>
      <vt:lpstr>Otázka č.2</vt:lpstr>
      <vt:lpstr>Odkazy: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Chování v dopravě</dc:title>
  <dc:creator>Bery</dc:creator>
  <cp:lastModifiedBy>Bery</cp:lastModifiedBy>
  <cp:revision>77</cp:revision>
  <dcterms:created xsi:type="dcterms:W3CDTF">2011-08-31T10:01:31Z</dcterms:created>
  <dcterms:modified xsi:type="dcterms:W3CDTF">2013-03-18T17:02:07Z</dcterms:modified>
</cp:coreProperties>
</file>