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4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VY_32_INOVACE_01_Podzim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Podzim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37B9-C63D-408D-945D-3DF4A541076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72527-BC13-4E65-A8EE-BA4807357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tomto obrázku si popíší změny v přírodě na podzim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měsíci v roce. Upozornění na měsíce</a:t>
            </a:r>
            <a:r>
              <a:rPr lang="cs-CZ" baseline="0" dirty="0" smtClean="0"/>
              <a:t> v jednotlivých ročních obdobích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vyhledají a barevně vyznačí podzimní měsíce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jestli správně pracovali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</a:t>
            </a:r>
            <a:r>
              <a:rPr lang="cs-CZ" smtClean="0"/>
              <a:t>výuku </a:t>
            </a:r>
            <a:r>
              <a:rPr lang="cs-CZ" smtClean="0"/>
              <a:t>prvouky</a:t>
            </a:r>
            <a:endParaRPr lang="cs-CZ" dirty="0" smtClean="0"/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je prezentací nově probíraného učiva, nebo ho lze využít v rámci opakování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musí znát o Podzimu, střídání ročních období, a jednotlivých měsících v daném období. Barevně označují podzimní měsíce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Steflova\AppData\Local\Microsoft\Windows\Temporary Internet Files\Content.IE5\ASGMXC31\MP9004011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71612"/>
            <a:ext cx="8429684" cy="510067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1. Leden</a:t>
            </a:r>
          </a:p>
          <a:p>
            <a:pPr>
              <a:buNone/>
            </a:pPr>
            <a:r>
              <a:rPr lang="cs-CZ" sz="4400" dirty="0" smtClean="0"/>
              <a:t>2. Únor</a:t>
            </a:r>
          </a:p>
          <a:p>
            <a:pPr>
              <a:buNone/>
            </a:pPr>
            <a:r>
              <a:rPr lang="cs-CZ" sz="4400" dirty="0" smtClean="0"/>
              <a:t>3. Březen</a:t>
            </a:r>
          </a:p>
          <a:p>
            <a:pPr>
              <a:buNone/>
            </a:pPr>
            <a:r>
              <a:rPr lang="cs-CZ" sz="4400" dirty="0" smtClean="0"/>
              <a:t>4. Duben</a:t>
            </a:r>
          </a:p>
          <a:p>
            <a:pPr>
              <a:buNone/>
            </a:pPr>
            <a:r>
              <a:rPr lang="cs-CZ" sz="4400" dirty="0" smtClean="0"/>
              <a:t>5. Květen</a:t>
            </a:r>
          </a:p>
          <a:p>
            <a:pPr>
              <a:buNone/>
            </a:pPr>
            <a:r>
              <a:rPr lang="cs-CZ" sz="4400" dirty="0" smtClean="0"/>
              <a:t>6. Červen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7. Červenec</a:t>
            </a:r>
          </a:p>
          <a:p>
            <a:pPr>
              <a:buNone/>
            </a:pPr>
            <a:r>
              <a:rPr lang="cs-CZ" sz="4400" dirty="0" smtClean="0"/>
              <a:t>8. Srpen </a:t>
            </a:r>
          </a:p>
          <a:p>
            <a:pPr>
              <a:buNone/>
            </a:pPr>
            <a:r>
              <a:rPr lang="cs-CZ" sz="4400" dirty="0" smtClean="0"/>
              <a:t>9. Září</a:t>
            </a:r>
          </a:p>
          <a:p>
            <a:pPr>
              <a:buNone/>
            </a:pPr>
            <a:r>
              <a:rPr lang="cs-CZ" sz="4400" dirty="0" smtClean="0"/>
              <a:t>10. Říjen</a:t>
            </a:r>
          </a:p>
          <a:p>
            <a:pPr>
              <a:buNone/>
            </a:pPr>
            <a:r>
              <a:rPr lang="cs-CZ" sz="4400" dirty="0" smtClean="0"/>
              <a:t>11. Listopad </a:t>
            </a:r>
          </a:p>
          <a:p>
            <a:pPr>
              <a:buNone/>
            </a:pPr>
            <a:r>
              <a:rPr lang="cs-CZ" sz="4400" dirty="0" smtClean="0"/>
              <a:t>12. Prosinec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Podzimní měsíce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Leden                      Srpen                    Prosinec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Únor                      Listopad                   Červen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Duben                    Březen                    Červenec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Květen                    Říjen                        Září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Leden                      Srpen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Prosinec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Únor  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r>
              <a:rPr lang="cs-CZ" dirty="0" smtClean="0"/>
              <a:t>                   Červen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Duben                    Březen                    Červenec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Květen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Říjen                        </a:t>
            </a:r>
            <a:r>
              <a:rPr lang="cs-CZ" dirty="0" smtClean="0"/>
              <a:t>Září 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204</Words>
  <Application>Microsoft Office PowerPoint</Application>
  <PresentationFormat>Předvádění na obrazovce (4:3)</PresentationFormat>
  <Paragraphs>51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Podzim</vt:lpstr>
      <vt:lpstr>Měsíce v roce</vt:lpstr>
      <vt:lpstr>Podzimní měsíce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20</cp:revision>
  <dcterms:created xsi:type="dcterms:W3CDTF">2011-08-21T15:31:45Z</dcterms:created>
  <dcterms:modified xsi:type="dcterms:W3CDTF">2012-03-12T14:53:23Z</dcterms:modified>
</cp:coreProperties>
</file>