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VY_32_INOVACE_02_Podzim v zahradě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Podzim v zahradě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VY_32_INOVACE_02_Podzim v zahradě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Podzim v zahradě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5403BD-F961-4ABA-BD7D-4E08C7DBE85A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387E3-BD72-4B01-ADF2-0C84DF143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87E3-BD72-4B01-ADF2-0C84DF143A6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smtClean="0"/>
              <a:t>Žáci vybarvují </a:t>
            </a:r>
            <a:r>
              <a:rPr lang="cs-CZ" sz="1200" dirty="0" smtClean="0"/>
              <a:t>podzimní obrázek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87E3-BD72-4B01-ADF2-0C84DF143A6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Takto by mohl jejich obrázek vypadat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87E3-BD72-4B01-ADF2-0C84DF143A6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namalují všechno</a:t>
            </a:r>
            <a:r>
              <a:rPr lang="cs-CZ" baseline="0" dirty="0" smtClean="0"/>
              <a:t> ovoce, které se sklízí na podzim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87E3-BD72-4B01-ADF2-0C84DF143A6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pod vedením učitele popisují podzimní práce na zahradě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87E3-BD72-4B01-ADF2-0C84DF143A6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dirty="0" smtClean="0"/>
              <a:t>Materiál je určen pro 1. ročník ZŠ, pro výuku prvouky. </a:t>
            </a:r>
          </a:p>
          <a:p>
            <a:r>
              <a:rPr lang="cs-CZ" sz="4000" dirty="0" smtClean="0"/>
              <a:t>Pomůcky: interaktivní pero, fixy na interaktivní tabuli, obrázky s ukázkami podzimních prací na zahradě</a:t>
            </a:r>
          </a:p>
          <a:p>
            <a:r>
              <a:rPr lang="cs-CZ" sz="4000" dirty="0" smtClean="0"/>
              <a:t>Inovace: interaktivní způsob učení</a:t>
            </a:r>
          </a:p>
          <a:p>
            <a:r>
              <a:rPr lang="cs-CZ" sz="4000" dirty="0" smtClean="0"/>
              <a:t>Metodické pokyny: žáci si zopakují vše, co musí znát o podzimu, rozvíjí svou fantazii, vybarvují podzimní obrázek. Pod vedením učitele popíší změny v přírodě… Diskuse na téma: Jaké ovoce sklízíme na podzim? (namalují ho), Podzimní práce na zahradě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Steflova\AppData\Local\Microsoft\Windows\Temporary Internet Files\Content.IE5\8L5RCFQ0\MC900250101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rcRect/>
          <a:stretch>
            <a:fillRect/>
          </a:stretch>
        </p:blipFill>
        <p:spPr bwMode="auto">
          <a:xfrm>
            <a:off x="2321703" y="714357"/>
            <a:ext cx="4500594" cy="61436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Steflova\AppData\Local\Microsoft\Windows\Temporary Internet Files\Content.IE5\8L5RCFQ0\MC900250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45874" y="0"/>
            <a:ext cx="4955018" cy="672601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NAMALUJ  PODZIMNÍ  OVOCE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PRÁCE NA ZAHRADĚ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88IZB7TT\MC900149869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571612"/>
            <a:ext cx="2542101" cy="2015641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ZXURRUG0\MC9003964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1071546"/>
            <a:ext cx="2533700" cy="2575322"/>
          </a:xfrm>
          <a:prstGeom prst="rect">
            <a:avLst/>
          </a:prstGeom>
          <a:noFill/>
        </p:spPr>
      </p:pic>
      <p:pic>
        <p:nvPicPr>
          <p:cNvPr id="1031" name="Picture 7" descr="C:\Users\Steflova\AppData\Local\Microsoft\Windows\Temporary Internet Files\Content.IE5\J693QRMB\MP90021602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5848" y="1600200"/>
            <a:ext cx="2432304" cy="3657600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88IZB7TT\MC900287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3929066"/>
            <a:ext cx="2000816" cy="2708495"/>
          </a:xfrm>
          <a:prstGeom prst="rect">
            <a:avLst/>
          </a:prstGeom>
          <a:noFill/>
        </p:spPr>
      </p:pic>
      <p:pic>
        <p:nvPicPr>
          <p:cNvPr id="1034" name="Picture 10" descr="C:\Users\Steflova\AppData\Local\Microsoft\Windows\Temporary Internet Files\Content.IE5\2P21ZRHY\MC90005364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4071942"/>
            <a:ext cx="2219249" cy="24661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155</Words>
  <Application>Microsoft Office PowerPoint</Application>
  <PresentationFormat>Předvádění na obrazovce (4:3)</PresentationFormat>
  <Paragraphs>23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Snímek 4</vt:lpstr>
      <vt:lpstr>NAMALUJ  PODZIMNÍ  OVOCE</vt:lpstr>
      <vt:lpstr>PRÁCE NA ZAHRADĚ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32</cp:revision>
  <dcterms:created xsi:type="dcterms:W3CDTF">2011-08-21T15:31:45Z</dcterms:created>
  <dcterms:modified xsi:type="dcterms:W3CDTF">2012-03-12T21:14:06Z</dcterms:modified>
</cp:coreProperties>
</file>