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VY_32_INOVACE_03_Rodina</a:t>
          </a: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Rodina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VY_32_INOVACE_03_Rodina</a:t>
          </a:r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Rodina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F710E5-8B27-49C0-AEAB-1F95D2480FAA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4163B0-8176-4173-AAF1-3BD174ADA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233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Povídání o členech rodiny </a:t>
            </a:r>
            <a:r>
              <a:rPr lang="cs-CZ" baseline="0" dirty="0" smtClean="0"/>
              <a:t> a vztazích v rodině, o tom, co žáci se svými rodiči dělají, jestli chodí na procházky, jezdí na výlety, na dovolené, …..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163B0-8176-4173-AAF1-3BD174ADA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Zamyšlení nad tím, jestli jsou žáci podobní svým rodičům a prarodičům, nebo dokonce sourozencům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163B0-8176-4173-AAF1-3BD174ADA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navodí atmosféru oslavy, povídání o věcech, které se týkají oslavy, malování podle zadání úkolu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4163B0-8176-4173-AAF1-3BD174ADAEF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426901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1. ročník ZŠ, pro výuku prvouky. </a:t>
            </a:r>
          </a:p>
          <a:p>
            <a:r>
              <a:rPr lang="cs-CZ" dirty="0" smtClean="0"/>
              <a:t>Pomůcky: interaktivní pero, fixy na interaktivní tabuli, rodinné fotky </a:t>
            </a:r>
            <a:r>
              <a:rPr lang="cs-CZ" dirty="0" smtClean="0"/>
              <a:t>žáků.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povídání o členech rodiny </a:t>
            </a:r>
            <a:br>
              <a:rPr lang="cs-CZ" dirty="0" smtClean="0"/>
            </a:br>
            <a:r>
              <a:rPr lang="cs-CZ" dirty="0" smtClean="0"/>
              <a:t>a vztazích v rodině, o tom, co žáci se svými rodiči dělají, jestli chodí na procházky, jezdí na výlety, </a:t>
            </a:r>
            <a:br>
              <a:rPr lang="cs-CZ" dirty="0" smtClean="0"/>
            </a:br>
            <a:r>
              <a:rPr lang="cs-CZ" dirty="0" smtClean="0"/>
              <a:t>na dovolené, ….., o vnější i vnitřní podobnosti svých předků, povídání o věcech, které se týkají oslavy a malování těchto </a:t>
            </a:r>
            <a:r>
              <a:rPr lang="cs-CZ" dirty="0" smtClean="0"/>
              <a:t>věcí.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WAWZ4KQA\MP900422784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09018" y="1500174"/>
            <a:ext cx="5191940" cy="51919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Rodina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1" name="Picture 3" descr="C:\Users\Steflova\AppData\Local\Microsoft\Windows\Temporary Internet Files\Content.IE5\WPV63YJS\MP9004002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34" y="1643050"/>
            <a:ext cx="6143638" cy="49149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Users\Steflova\AppData\Local\Microsoft\Windows\Temporary Internet Files\Content.IE5\WAWZ4KQA\MP9004277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428736"/>
            <a:ext cx="2643206" cy="2643206"/>
          </a:xfrm>
          <a:prstGeom prst="rect">
            <a:avLst/>
          </a:prstGeom>
          <a:noFill/>
        </p:spPr>
      </p:pic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Rodinná oslava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Namaluj věci, které by </a:t>
            </a:r>
          </a:p>
          <a:p>
            <a:pPr>
              <a:buNone/>
            </a:pPr>
            <a:r>
              <a:rPr lang="cs-CZ" dirty="0" smtClean="0"/>
              <a:t>                                   neměly na pořádné oslavě </a:t>
            </a:r>
          </a:p>
          <a:p>
            <a:pPr>
              <a:buNone/>
            </a:pPr>
            <a:r>
              <a:rPr lang="cs-CZ" dirty="0" smtClean="0"/>
              <a:t>                                   </a:t>
            </a:r>
            <a:r>
              <a:rPr lang="cs-CZ" dirty="0" smtClean="0"/>
              <a:t>chybět.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156</Words>
  <Application>Microsoft Office PowerPoint</Application>
  <PresentationFormat>Předvádění na obrazovce (4:3)</PresentationFormat>
  <Paragraphs>25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Rodina</vt:lpstr>
      <vt:lpstr>rodina</vt:lpstr>
      <vt:lpstr>Rodinná oslava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19</cp:revision>
  <dcterms:created xsi:type="dcterms:W3CDTF">2011-08-21T15:31:45Z</dcterms:created>
  <dcterms:modified xsi:type="dcterms:W3CDTF">2012-03-12T22:19:03Z</dcterms:modified>
</cp:coreProperties>
</file>