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60" r:id="rId4"/>
    <p:sldId id="261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VY_32_INOVACE_04_Roční období, měsíce v roce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Roční období, měsíce v roce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VY_32_INOVACE_04_Roční období, měsíce v roce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Roční období, měsíce v roce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3C4079-4B1B-4F98-89ED-379763D12206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2C5C1D-EAE8-420B-976C-561E1B55DEF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spojí dohromady, který obrázek patří k jednotlivým ročním obdobím.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A72527-BC13-4E65-A8EE-BA4807357FF8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Seznámení s měsíci v roce. Upozornění na měsíce</a:t>
            </a:r>
            <a:r>
              <a:rPr lang="cs-CZ" baseline="0" dirty="0" smtClean="0"/>
              <a:t> v jednotlivých ročních obdobích, barevné označení měsíců jednotlivých ročních období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A72527-BC13-4E65-A8EE-BA4807357FF8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48221985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800" dirty="0" smtClean="0"/>
              <a:t>Materiál je určen pro 1. ročník ZŠ, pro výuku prvouky. </a:t>
            </a:r>
          </a:p>
          <a:p>
            <a:r>
              <a:rPr lang="cs-CZ" sz="2800" dirty="0" smtClean="0"/>
              <a:t>Pomůcky: interaktivní pero, fixy na interaktivní tabuli</a:t>
            </a:r>
          </a:p>
          <a:p>
            <a:r>
              <a:rPr lang="cs-CZ" sz="2800" dirty="0" smtClean="0"/>
              <a:t>Tento materiál slouží jako prezentace nově probíraného učiva, nebo ho lze využít v rámci opakování</a:t>
            </a:r>
          </a:p>
          <a:p>
            <a:r>
              <a:rPr lang="cs-CZ" sz="2800" dirty="0" smtClean="0"/>
              <a:t>Inovace: interaktivní způsob učení</a:t>
            </a:r>
          </a:p>
          <a:p>
            <a:r>
              <a:rPr lang="cs-CZ" sz="2800" dirty="0" smtClean="0"/>
              <a:t>Metodické pokyny</a:t>
            </a:r>
            <a:r>
              <a:rPr lang="cs-CZ" sz="2800" smtClean="0"/>
              <a:t>: </a:t>
            </a:r>
            <a:r>
              <a:rPr lang="cs-CZ" sz="2800" smtClean="0"/>
              <a:t>žáci </a:t>
            </a:r>
            <a:r>
              <a:rPr lang="cs-CZ" sz="2800" dirty="0" smtClean="0"/>
              <a:t>získají informace o ročních obdobích a jednotlivých měsících v daném období. Opakují měsíce, jak jdou za sebou, spojují obrázky </a:t>
            </a:r>
            <a:br>
              <a:rPr lang="cs-CZ" sz="2800" dirty="0" smtClean="0"/>
            </a:br>
            <a:r>
              <a:rPr lang="cs-CZ" sz="2800" dirty="0" smtClean="0"/>
              <a:t>s daným ročním obdobím</a:t>
            </a:r>
          </a:p>
        </p:txBody>
      </p:sp>
    </p:spTree>
    <p:extLst>
      <p:ext uri="{BB962C8B-B14F-4D97-AF65-F5344CB8AC3E}">
        <p14:creationId xmlns:p14="http://schemas.microsoft.com/office/powerpoint/2010/main" xmlns="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6000" dirty="0" smtClean="0"/>
              <a:t>Roční období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>
            <a:normAutofit lnSpcReduction="10000"/>
          </a:bodyPr>
          <a:lstStyle/>
          <a:p>
            <a:r>
              <a:rPr lang="cs-CZ" sz="6600" dirty="0" smtClean="0">
                <a:solidFill>
                  <a:schemeClr val="accent3">
                    <a:lumMod val="75000"/>
                  </a:schemeClr>
                </a:solidFill>
              </a:rPr>
              <a:t>JARO</a:t>
            </a:r>
          </a:p>
          <a:p>
            <a:r>
              <a:rPr lang="cs-CZ" sz="6600" dirty="0" smtClean="0">
                <a:solidFill>
                  <a:srgbClr val="FFC000"/>
                </a:solidFill>
              </a:rPr>
              <a:t>LÉTO</a:t>
            </a:r>
          </a:p>
          <a:p>
            <a:r>
              <a:rPr lang="cs-CZ" sz="6600" dirty="0" smtClean="0">
                <a:solidFill>
                  <a:schemeClr val="accent6">
                    <a:lumMod val="75000"/>
                  </a:schemeClr>
                </a:solidFill>
              </a:rPr>
              <a:t>PODZIM</a:t>
            </a:r>
          </a:p>
          <a:p>
            <a:r>
              <a:rPr lang="cs-CZ" sz="6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ZIMA</a:t>
            </a:r>
            <a:endParaRPr lang="cs-CZ" sz="6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074" name="Picture 2" descr="C:\Users\Steflova\AppData\Local\Microsoft\Windows\Temporary Internet Files\Content.IE5\ZXURRUG0\MP90040689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1571612"/>
            <a:ext cx="1714512" cy="2143140"/>
          </a:xfrm>
          <a:prstGeom prst="rect">
            <a:avLst/>
          </a:prstGeom>
          <a:noFill/>
        </p:spPr>
      </p:pic>
      <p:pic>
        <p:nvPicPr>
          <p:cNvPr id="3075" name="Picture 3" descr="C:\Users\Steflova\AppData\Local\Microsoft\Windows\Temporary Internet Files\Content.IE5\ZXURRUG0\MP90043836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1643050"/>
            <a:ext cx="1978532" cy="2984854"/>
          </a:xfrm>
          <a:prstGeom prst="rect">
            <a:avLst/>
          </a:prstGeom>
          <a:noFill/>
        </p:spPr>
      </p:pic>
      <p:pic>
        <p:nvPicPr>
          <p:cNvPr id="3076" name="Picture 4" descr="C:\Users\Steflova\AppData\Local\Microsoft\Windows\Temporary Internet Files\Content.IE5\ZXURRUG0\MP90043883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4143380"/>
            <a:ext cx="1571636" cy="2360826"/>
          </a:xfrm>
          <a:prstGeom prst="rect">
            <a:avLst/>
          </a:prstGeom>
          <a:noFill/>
        </p:spPr>
      </p:pic>
      <p:pic>
        <p:nvPicPr>
          <p:cNvPr id="3077" name="Picture 5" descr="C:\Users\Steflova\AppData\Local\Microsoft\Windows\Temporary Internet Files\Content.IE5\ASGMXC31\MP900400388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15074" y="4929198"/>
            <a:ext cx="2286016" cy="152341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Měsíce v roce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sz="4400" dirty="0" smtClean="0"/>
              <a:t>1. Leden</a:t>
            </a:r>
          </a:p>
          <a:p>
            <a:pPr>
              <a:buNone/>
            </a:pPr>
            <a:r>
              <a:rPr lang="cs-CZ" sz="4400" dirty="0" smtClean="0"/>
              <a:t>2. Únor</a:t>
            </a:r>
          </a:p>
          <a:p>
            <a:pPr>
              <a:buNone/>
            </a:pPr>
            <a:r>
              <a:rPr lang="cs-CZ" sz="4400" dirty="0" smtClean="0"/>
              <a:t>3. Březen</a:t>
            </a:r>
          </a:p>
          <a:p>
            <a:pPr>
              <a:buNone/>
            </a:pPr>
            <a:r>
              <a:rPr lang="cs-CZ" sz="4400" dirty="0" smtClean="0"/>
              <a:t>4. Duben</a:t>
            </a:r>
          </a:p>
          <a:p>
            <a:pPr>
              <a:buNone/>
            </a:pPr>
            <a:r>
              <a:rPr lang="cs-CZ" sz="4400" dirty="0" smtClean="0"/>
              <a:t>5. Květen</a:t>
            </a:r>
          </a:p>
          <a:p>
            <a:pPr>
              <a:buNone/>
            </a:pPr>
            <a:r>
              <a:rPr lang="cs-CZ" sz="4400" dirty="0" smtClean="0"/>
              <a:t>6. Červen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sz="4400" dirty="0" smtClean="0"/>
              <a:t>7. Červenec</a:t>
            </a:r>
          </a:p>
          <a:p>
            <a:pPr>
              <a:buNone/>
            </a:pPr>
            <a:r>
              <a:rPr lang="cs-CZ" sz="4400" dirty="0" smtClean="0"/>
              <a:t>8. Srpen </a:t>
            </a:r>
          </a:p>
          <a:p>
            <a:pPr>
              <a:buNone/>
            </a:pPr>
            <a:r>
              <a:rPr lang="cs-CZ" sz="4400" dirty="0" smtClean="0"/>
              <a:t>9. Září</a:t>
            </a:r>
          </a:p>
          <a:p>
            <a:pPr>
              <a:buNone/>
            </a:pPr>
            <a:r>
              <a:rPr lang="cs-CZ" sz="4400" dirty="0" smtClean="0"/>
              <a:t>10. Říjen</a:t>
            </a:r>
          </a:p>
          <a:p>
            <a:pPr>
              <a:buNone/>
            </a:pPr>
            <a:r>
              <a:rPr lang="cs-CZ" sz="4400" dirty="0" smtClean="0"/>
              <a:t>11. Listopad </a:t>
            </a:r>
          </a:p>
          <a:p>
            <a:pPr>
              <a:buNone/>
            </a:pPr>
            <a:r>
              <a:rPr lang="cs-CZ" sz="4400" dirty="0" smtClean="0"/>
              <a:t>12. Prosinec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http://microsoft.com</a:t>
            </a:r>
          </a:p>
          <a:p>
            <a:pPr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218008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186</Words>
  <Application>Microsoft Office PowerPoint</Application>
  <PresentationFormat>Předvádění na obrazovce (4:3)</PresentationFormat>
  <Paragraphs>35</Paragraphs>
  <Slides>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Snímek 1</vt:lpstr>
      <vt:lpstr>Anotace</vt:lpstr>
      <vt:lpstr>Roční období</vt:lpstr>
      <vt:lpstr>Měsíce v roce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Steflova</cp:lastModifiedBy>
  <cp:revision>15</cp:revision>
  <dcterms:created xsi:type="dcterms:W3CDTF">2011-08-21T15:31:45Z</dcterms:created>
  <dcterms:modified xsi:type="dcterms:W3CDTF">2012-03-11T16:52:02Z</dcterms:modified>
</cp:coreProperties>
</file>