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VY_32_INOVACE_05_Škola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Škola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VY_32_INOVACE_05_Škola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Škola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9237B9-C63D-408D-945D-3DF4A541076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A72527-BC13-4E65-A8EE-BA4807357F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391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pojmenovávají a kroužkují</a:t>
            </a:r>
            <a:r>
              <a:rPr lang="cs-CZ" baseline="0" dirty="0" smtClean="0"/>
              <a:t> věci, které do školy nepatří, </a:t>
            </a:r>
            <a:r>
              <a:rPr lang="cs-CZ" dirty="0" smtClean="0"/>
              <a:t>vysvětlí proč tam nepatří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A72527-BC13-4E65-A8EE-BA4807357FF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namalují, nebo napíší věci, které do školy patří, vysvětlí proč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A72527-BC13-4E65-A8EE-BA4807357FF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wmf"/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76816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1. ročník ZŠ, pro výuku prvouky.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Tento materiál je prezentací nově probíraného učiva, nebo ho lze využít v rámci </a:t>
            </a:r>
            <a:r>
              <a:rPr lang="cs-CZ" dirty="0" smtClean="0"/>
              <a:t>opakování.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musí znát o škole, věcech, které do školy patří, kroužkují obrázky podle zadaných úkolů, malují další věci, které patří do </a:t>
            </a:r>
            <a:r>
              <a:rPr lang="cs-CZ" dirty="0" smtClean="0"/>
              <a:t>školy.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ŠKOLA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Pojmenuj a zakroužkuj věci, které do školy </a:t>
            </a:r>
            <a:r>
              <a:rPr lang="cs-CZ" sz="2800" dirty="0" smtClean="0"/>
              <a:t>nepatří.</a:t>
            </a: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Steflova\AppData\Local\Microsoft\Windows\Temporary Internet Files\Content.IE5\8L5RCFQ0\MC90043261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000240"/>
            <a:ext cx="1271476" cy="1271476"/>
          </a:xfrm>
          <a:prstGeom prst="rect">
            <a:avLst/>
          </a:prstGeom>
          <a:noFill/>
        </p:spPr>
      </p:pic>
      <p:pic>
        <p:nvPicPr>
          <p:cNvPr id="1027" name="Picture 3" descr="C:\Users\Steflova\AppData\Local\Microsoft\Windows\Temporary Internet Files\Content.IE5\WAWZ4KQA\MC90044039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57590" y="1785926"/>
            <a:ext cx="1443038" cy="1443038"/>
          </a:xfrm>
          <a:prstGeom prst="rect">
            <a:avLst/>
          </a:prstGeom>
          <a:noFill/>
        </p:spPr>
      </p:pic>
      <p:pic>
        <p:nvPicPr>
          <p:cNvPr id="1028" name="Picture 4" descr="C:\Users\Steflova\AppData\Local\Microsoft\Windows\Temporary Internet Files\Content.IE5\J693QRMB\MC9000193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3863656"/>
            <a:ext cx="1357322" cy="1184694"/>
          </a:xfrm>
          <a:prstGeom prst="rect">
            <a:avLst/>
          </a:prstGeom>
          <a:noFill/>
        </p:spPr>
      </p:pic>
      <p:pic>
        <p:nvPicPr>
          <p:cNvPr id="1029" name="Picture 5" descr="C:\Users\Steflova\AppData\Local\Microsoft\Windows\Temporary Internet Files\Content.IE5\2P21ZRHY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0400" y="4129102"/>
            <a:ext cx="1300162" cy="1300162"/>
          </a:xfrm>
          <a:prstGeom prst="rect">
            <a:avLst/>
          </a:prstGeom>
          <a:noFill/>
        </p:spPr>
      </p:pic>
      <p:pic>
        <p:nvPicPr>
          <p:cNvPr id="1030" name="Picture 6" descr="C:\Users\Steflova\AppData\Local\Microsoft\Windows\Temporary Internet Files\Content.IE5\J693QRMB\MC9003049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71670" y="4949259"/>
            <a:ext cx="1000132" cy="1480137"/>
          </a:xfrm>
          <a:prstGeom prst="rect">
            <a:avLst/>
          </a:prstGeom>
          <a:noFill/>
        </p:spPr>
      </p:pic>
      <p:pic>
        <p:nvPicPr>
          <p:cNvPr id="1031" name="Picture 7" descr="C:\Users\Steflova\AppData\Local\Microsoft\Windows\Temporary Internet Files\Content.IE5\88IZB7TT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15110" y="1714488"/>
            <a:ext cx="1371600" cy="1371600"/>
          </a:xfrm>
          <a:prstGeom prst="rect">
            <a:avLst/>
          </a:prstGeom>
          <a:noFill/>
        </p:spPr>
      </p:pic>
      <p:pic>
        <p:nvPicPr>
          <p:cNvPr id="1032" name="Picture 8" descr="C:\Users\Steflova\AppData\Local\Microsoft\Windows\Temporary Internet Files\Content.IE5\ASGMXC31\MP90017786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52998" y="4422001"/>
            <a:ext cx="1290638" cy="1935957"/>
          </a:xfrm>
          <a:prstGeom prst="rect">
            <a:avLst/>
          </a:prstGeom>
          <a:noFill/>
        </p:spPr>
      </p:pic>
      <p:pic>
        <p:nvPicPr>
          <p:cNvPr id="1034" name="Picture 10" descr="C:\Users\Steflova\AppData\Local\Microsoft\Windows\Temporary Internet Files\Content.IE5\WPV63YJS\MC90041346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605468" y="4574926"/>
            <a:ext cx="1681308" cy="1783032"/>
          </a:xfrm>
          <a:prstGeom prst="rect">
            <a:avLst/>
          </a:prstGeom>
          <a:noFill/>
        </p:spPr>
      </p:pic>
      <p:pic>
        <p:nvPicPr>
          <p:cNvPr id="1035" name="Picture 11" descr="C:\Users\Steflova\AppData\Local\Microsoft\Windows\Temporary Internet Files\Content.IE5\ASGMXC31\MC90023408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857356" y="2841376"/>
            <a:ext cx="1554936" cy="1373442"/>
          </a:xfrm>
          <a:prstGeom prst="rect">
            <a:avLst/>
          </a:prstGeom>
          <a:noFill/>
        </p:spPr>
      </p:pic>
      <p:pic>
        <p:nvPicPr>
          <p:cNvPr id="1036" name="Picture 12" descr="C:\Users\Steflova\AppData\Local\Microsoft\Windows\Temporary Internet Files\Content.IE5\8L5RCFQ0\MC900340784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079157" y="2934649"/>
            <a:ext cx="1064479" cy="1065855"/>
          </a:xfrm>
          <a:prstGeom prst="rect">
            <a:avLst/>
          </a:prstGeom>
          <a:noFill/>
        </p:spPr>
      </p:pic>
      <p:pic>
        <p:nvPicPr>
          <p:cNvPr id="1039" name="Picture 15" descr="C:\Users\Steflova\AppData\Local\Microsoft\Windows\Temporary Internet Files\Content.IE5\J693QRMB\MC900370174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483458" y="3287056"/>
            <a:ext cx="1303252" cy="1356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Škola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Namaluj nebo napiš další věci, které do školy </a:t>
            </a:r>
            <a:r>
              <a:rPr lang="cs-CZ" sz="2800" dirty="0" smtClean="0"/>
              <a:t>patří.</a:t>
            </a:r>
            <a:endParaRPr lang="cs-CZ" sz="28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163</Words>
  <Application>Microsoft Office PowerPoint</Application>
  <PresentationFormat>Předvádění na obrazovce (4:3)</PresentationFormat>
  <Paragraphs>21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ŠKOLA</vt:lpstr>
      <vt:lpstr>Škola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24</cp:revision>
  <dcterms:created xsi:type="dcterms:W3CDTF">2011-08-21T15:31:45Z</dcterms:created>
  <dcterms:modified xsi:type="dcterms:W3CDTF">2012-03-12T22:20:45Z</dcterms:modified>
</cp:coreProperties>
</file>