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VY_32_INOVACE_06_Školní místnosti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Školní místnosti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VY_32_INOVACE_06_Školní místnosti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Školní místnosti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9237B9-C63D-408D-945D-3DF4A541076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A72527-BC13-4E65-A8EE-BA4807357F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020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pojmenovávají jednotlivé místnosti ve škole, debatují nad tím, jak je to u nás ve škole, a jak je to na jiných školách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A72527-BC13-4E65-A8EE-BA4807357FF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</a:t>
            </a:r>
            <a:r>
              <a:rPr lang="cs-CZ" baseline="0" dirty="0" smtClean="0"/>
              <a:t> pomáhá s přečtením jednotlivých slov, žáci kroužkují místnosti, které máme v naší škole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A72527-BC13-4E65-A8EE-BA4807357FF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170940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1. ročník ZŠ, pro výuku prvouky.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Tento materiál lze využít v rámci </a:t>
            </a:r>
            <a:r>
              <a:rPr lang="cs-CZ" dirty="0" smtClean="0"/>
              <a:t>opakování.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znají </a:t>
            </a:r>
            <a:br>
              <a:rPr lang="cs-CZ" dirty="0" smtClean="0"/>
            </a:br>
            <a:r>
              <a:rPr lang="cs-CZ" dirty="0" smtClean="0"/>
              <a:t>o školních místnostech, kroužkují obrázky, podle kterých určili, že daná místnost do naší školy </a:t>
            </a:r>
            <a:r>
              <a:rPr lang="cs-CZ" dirty="0" smtClean="0"/>
              <a:t>patří.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POJMENUJ  OBRÁZKY, KTERÉ OZNAČUJÍ MÍSTNOSTI VE </a:t>
            </a:r>
            <a:r>
              <a:rPr lang="cs-CZ" sz="2400" dirty="0" smtClean="0"/>
              <a:t>ŠKOLE.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Školní místnosti</a:t>
            </a:r>
            <a:endParaRPr lang="cs-CZ" dirty="0"/>
          </a:p>
        </p:txBody>
      </p:sp>
      <p:pic>
        <p:nvPicPr>
          <p:cNvPr id="1026" name="Picture 2" descr="C:\Users\Steflova\AppData\Local\Microsoft\Windows\Temporary Internet Files\Content.IE5\J693QRMB\MC9002501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5072074"/>
            <a:ext cx="1044330" cy="1139463"/>
          </a:xfrm>
          <a:prstGeom prst="rect">
            <a:avLst/>
          </a:prstGeom>
          <a:noFill/>
        </p:spPr>
      </p:pic>
      <p:pic>
        <p:nvPicPr>
          <p:cNvPr id="1027" name="Picture 3" descr="C:\Users\Steflova\AppData\Local\Microsoft\Windows\Temporary Internet Files\Content.IE5\88IZB7TT\MP90043956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6442" y="2459921"/>
            <a:ext cx="2414582" cy="1612021"/>
          </a:xfrm>
          <a:prstGeom prst="rect">
            <a:avLst/>
          </a:prstGeom>
          <a:noFill/>
        </p:spPr>
      </p:pic>
      <p:pic>
        <p:nvPicPr>
          <p:cNvPr id="1028" name="Picture 4" descr="C:\Users\Steflova\AppData\Local\Microsoft\Windows\Temporary Internet Files\Content.IE5\ASGMXC31\MP90042250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4429132"/>
            <a:ext cx="1427348" cy="2143116"/>
          </a:xfrm>
          <a:prstGeom prst="rect">
            <a:avLst/>
          </a:prstGeom>
          <a:noFill/>
        </p:spPr>
      </p:pic>
      <p:pic>
        <p:nvPicPr>
          <p:cNvPr id="1029" name="Picture 5" descr="C:\Users\Steflova\AppData\Local\Microsoft\Windows\Temporary Internet Files\Content.IE5\ZXURRUG0\MP9002849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43200" y="5181573"/>
            <a:ext cx="1900238" cy="1247823"/>
          </a:xfrm>
          <a:prstGeom prst="rect">
            <a:avLst/>
          </a:prstGeom>
          <a:noFill/>
        </p:spPr>
      </p:pic>
      <p:pic>
        <p:nvPicPr>
          <p:cNvPr id="1030" name="Picture 6" descr="C:\Users\Steflova\AppData\Local\Microsoft\Windows\Temporary Internet Files\Content.IE5\WAWZ4KQA\MP90043067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43306" y="2857496"/>
            <a:ext cx="1330238" cy="2000240"/>
          </a:xfrm>
          <a:prstGeom prst="rect">
            <a:avLst/>
          </a:prstGeom>
          <a:noFill/>
        </p:spPr>
      </p:pic>
      <p:pic>
        <p:nvPicPr>
          <p:cNvPr id="1034" name="Picture 10" descr="C:\Users\Steflova\AppData\Local\Microsoft\Windows\Temporary Internet Files\Content.IE5\J693QRMB\MC90005358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00826" y="4429132"/>
            <a:ext cx="1811426" cy="1667866"/>
          </a:xfrm>
          <a:prstGeom prst="rect">
            <a:avLst/>
          </a:prstGeom>
          <a:noFill/>
        </p:spPr>
      </p:pic>
      <p:pic>
        <p:nvPicPr>
          <p:cNvPr id="1035" name="Picture 11" descr="C:\Users\Steflova\AppData\Local\Microsoft\Windows\Temporary Internet Files\Content.IE5\88IZB7TT\MP900439559[2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28662" y="2214554"/>
            <a:ext cx="2057392" cy="2057392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/>
              <a:t>ZAKROUŽKUJ MÍSTNOSTI KTERÉ MÁME V NAŠÍ </a:t>
            </a:r>
            <a:r>
              <a:rPr lang="cs-CZ" sz="2800" b="1" dirty="0" smtClean="0"/>
              <a:t>ŠKOLE.</a:t>
            </a:r>
            <a:endParaRPr lang="cs-CZ" sz="2800" b="1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JÍDELNA                SCHODIŠTĚ                      KABINET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ŘEDITELNA             TOALETY                  ŠATNA           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BAZÉN                TĚLOCVIČNA                 SPRCHA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TŘÍDA               CHODBA                ŠKOLNÍ DRUŽINA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POČÍTAČOVÁ UČEBNA                     TĚLOCVIČNÁ ŠATNA</a:t>
            </a: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Školní místnosti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159</Words>
  <Application>Microsoft Office PowerPoint</Application>
  <PresentationFormat>Předvádění na obrazovce (4:3)</PresentationFormat>
  <Paragraphs>31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Školní místnosti</vt:lpstr>
      <vt:lpstr>Školní místnosti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30</cp:revision>
  <dcterms:created xsi:type="dcterms:W3CDTF">2011-08-21T15:31:45Z</dcterms:created>
  <dcterms:modified xsi:type="dcterms:W3CDTF">2012-03-12T22:28:27Z</dcterms:modified>
</cp:coreProperties>
</file>