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2" r:id="rId5"/>
    <p:sldId id="259" r:id="rId6"/>
    <p:sldId id="260" r:id="rId7"/>
    <p:sldId id="261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63" r:id="rId19"/>
    <p:sldId id="264" r:id="rId20"/>
    <p:sldId id="265" r:id="rId21"/>
    <p:sldId id="276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81B-B6A5-441F-B629-4C29738E9C94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3DB98-A601-4BAC-91FD-C10985228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81B-B6A5-441F-B629-4C29738E9C94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3DB98-A601-4BAC-91FD-C10985228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81B-B6A5-441F-B629-4C29738E9C94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3DB98-A601-4BAC-91FD-C10985228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81B-B6A5-441F-B629-4C29738E9C94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3DB98-A601-4BAC-91FD-C10985228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81B-B6A5-441F-B629-4C29738E9C94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3DB98-A601-4BAC-91FD-C10985228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81B-B6A5-441F-B629-4C29738E9C94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3DB98-A601-4BAC-91FD-C10985228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81B-B6A5-441F-B629-4C29738E9C94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3DB98-A601-4BAC-91FD-C10985228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81B-B6A5-441F-B629-4C29738E9C94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3DB98-A601-4BAC-91FD-C10985228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81B-B6A5-441F-B629-4C29738E9C94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3DB98-A601-4BAC-91FD-C10985228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81B-B6A5-441F-B629-4C29738E9C94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3DB98-A601-4BAC-91FD-C10985228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81B-B6A5-441F-B629-4C29738E9C94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3DB98-A601-4BAC-91FD-C10985228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C3881B-B6A5-441F-B629-4C29738E9C94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3DB98-A601-4BAC-91FD-C10985228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sz="3600" dirty="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/>
              <a:t>DUMu</a:t>
            </a:r>
            <a:r>
              <a:rPr lang="cs-CZ" sz="1700" dirty="0" smtClean="0"/>
              <a:t>:	</a:t>
            </a:r>
            <a:r>
              <a:rPr lang="cs-CZ" sz="1800" b="1" dirty="0"/>
              <a:t> </a:t>
            </a:r>
            <a:r>
              <a:rPr lang="cs-CZ" sz="1800" b="1" dirty="0" smtClean="0"/>
              <a:t>	VY_32_INOVACE_15_14_Plasty</a:t>
            </a: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		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			Mgr. Tomáš </a:t>
            </a:r>
            <a:r>
              <a:rPr lang="cs-CZ" sz="1700" dirty="0" err="1" smtClean="0"/>
              <a:t>Fliedr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oblast/Předmět/Téma:	Člověk a svět práce/Pracovní činnosti/Práce s technickými materiály</a:t>
            </a: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	Výuková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</a:t>
            </a:r>
            <a:r>
              <a:rPr lang="cs-CZ" sz="1700" dirty="0"/>
              <a:t>	Materiál je určen pro žáky </a:t>
            </a:r>
            <a:r>
              <a:rPr lang="cs-CZ" sz="1700" dirty="0" smtClean="0"/>
              <a:t>6. </a:t>
            </a:r>
            <a:r>
              <a:rPr lang="cs-CZ" sz="1700" dirty="0"/>
              <a:t>ročníku. </a:t>
            </a:r>
            <a:r>
              <a:rPr lang="cs-CZ" sz="1700" dirty="0" smtClean="0"/>
              <a:t>Seznamuje žáky s historií a vlastnostmi plastů, nejznámějšími druhy plastů a jejich použitím, popisuje plasty ve 	vztahu k životnímu 	prostředí.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</a:t>
            </a:r>
            <a:r>
              <a:rPr lang="cs-CZ" sz="1700" smtClean="0"/>
              <a:t>	</a:t>
            </a:r>
            <a:r>
              <a:rPr lang="cs-CZ" sz="1700" smtClean="0"/>
              <a:t>VI. </a:t>
            </a:r>
            <a:r>
              <a:rPr lang="cs-CZ" sz="1700" dirty="0" smtClean="0"/>
              <a:t>C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4. 2. 2013</a:t>
            </a: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Plasty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Plasty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4525963"/>
          </a:xfrm>
        </p:spPr>
        <p:txBody>
          <a:bodyPr/>
          <a:lstStyle/>
          <a:p>
            <a:r>
              <a:rPr lang="cs-CZ" dirty="0" smtClean="0"/>
              <a:t>Jsou to technické materiály (dříve označované jako umělé hmoty), které se v přírodě</a:t>
            </a:r>
          </a:p>
          <a:p>
            <a:pPr>
              <a:buNone/>
            </a:pPr>
            <a:r>
              <a:rPr lang="cs-CZ" dirty="0" smtClean="0"/>
              <a:t>	nevyskytují. Vytvořil je člověk.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Vznikají pomocí složitých chemických reakcí.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Při vzniku jsou tekuté, dají se snadno formovat.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Historie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452596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První plasty byly vyrobeny v 2.polovině 19. stol.</a:t>
            </a:r>
          </a:p>
          <a:p>
            <a:r>
              <a:rPr lang="cs-CZ" dirty="0" smtClean="0"/>
              <a:t>Jedním z nejstarších plastů je </a:t>
            </a:r>
            <a:r>
              <a:rPr lang="cs-CZ" b="1" dirty="0" smtClean="0"/>
              <a:t>CELULOID</a:t>
            </a:r>
            <a:r>
              <a:rPr lang="cs-CZ" dirty="0" smtClean="0"/>
              <a:t>.</a:t>
            </a:r>
          </a:p>
          <a:p>
            <a:r>
              <a:rPr lang="cs-CZ" dirty="0" smtClean="0"/>
              <a:t>1909 – vyroben </a:t>
            </a:r>
            <a:r>
              <a:rPr lang="cs-CZ" b="1" dirty="0" smtClean="0"/>
              <a:t>BAKELIT</a:t>
            </a:r>
          </a:p>
          <a:p>
            <a:r>
              <a:rPr lang="cs-CZ" dirty="0" smtClean="0"/>
              <a:t>1912 – vynalezena hmota zcela nových 			       vlastností -  </a:t>
            </a:r>
            <a:r>
              <a:rPr lang="cs-CZ" b="1" dirty="0" smtClean="0"/>
              <a:t>PVC (polyvinylchlorid)</a:t>
            </a:r>
          </a:p>
          <a:p>
            <a:r>
              <a:rPr lang="cs-CZ" dirty="0" smtClean="0"/>
              <a:t>1930 – výroba </a:t>
            </a:r>
            <a:r>
              <a:rPr lang="cs-CZ" b="1" dirty="0" smtClean="0"/>
              <a:t>organického skla </a:t>
            </a:r>
            <a:r>
              <a:rPr lang="cs-CZ" dirty="0" smtClean="0"/>
              <a:t>(tzv. plexiskla)</a:t>
            </a:r>
          </a:p>
          <a:p>
            <a:r>
              <a:rPr lang="cs-CZ" dirty="0" smtClean="0"/>
              <a:t>1939 – vyroben </a:t>
            </a:r>
            <a:r>
              <a:rPr lang="cs-CZ" b="1" dirty="0" smtClean="0"/>
              <a:t>POLYSTYREN</a:t>
            </a:r>
            <a:endParaRPr lang="cs-CZ" dirty="0" smtClean="0"/>
          </a:p>
          <a:p>
            <a:r>
              <a:rPr lang="cs-CZ" dirty="0" smtClean="0"/>
              <a:t>Po roce 1945 – nastává velký rozmach ve výrobě 				plastů</a:t>
            </a:r>
          </a:p>
          <a:p>
            <a:endParaRPr lang="cs-CZ" b="1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Často svými vlastnostmi předčí dříve známé a používané materiály – dřevo a kovy.</a:t>
            </a:r>
          </a:p>
          <a:p>
            <a:r>
              <a:rPr lang="cs-CZ" dirty="0" smtClean="0"/>
              <a:t>Ručně se dají obrábět stejnými nástroji jako dřevo a kovy.</a:t>
            </a:r>
          </a:p>
          <a:p>
            <a:r>
              <a:rPr lang="cs-CZ" dirty="0" smtClean="0"/>
              <a:t>Lze je tvarovat teplem a tlakem</a:t>
            </a:r>
          </a:p>
          <a:p>
            <a:r>
              <a:rPr lang="cs-CZ" dirty="0" smtClean="0"/>
              <a:t>Vyrábějí se z dostupných materiálů (ropa, kaučuk a další přísady)</a:t>
            </a:r>
          </a:p>
          <a:p>
            <a:r>
              <a:rPr lang="cs-CZ" dirty="0" smtClean="0"/>
              <a:t>Navzdory tomu mají i nevýhody.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výhody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Snadné zpracování.</a:t>
            </a:r>
          </a:p>
          <a:p>
            <a:r>
              <a:rPr lang="cs-CZ" dirty="0" smtClean="0"/>
              <a:t>Výborné izolační vlastnosti.</a:t>
            </a:r>
          </a:p>
          <a:p>
            <a:r>
              <a:rPr lang="cs-CZ" dirty="0" smtClean="0"/>
              <a:t>Vysoká odolnost povětrnostním vlivům.</a:t>
            </a:r>
          </a:p>
          <a:p>
            <a:r>
              <a:rPr lang="cs-CZ" dirty="0" smtClean="0"/>
              <a:t>Velká trvanlivost.</a:t>
            </a:r>
          </a:p>
          <a:p>
            <a:r>
              <a:rPr lang="cs-CZ" dirty="0" smtClean="0"/>
              <a:t>Nízká hmotnost.</a:t>
            </a:r>
          </a:p>
          <a:p>
            <a:r>
              <a:rPr lang="cs-CZ" dirty="0" smtClean="0"/>
              <a:t>Odolnost vůči mnoha chemikáliím.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nevýhody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Nižší pevnost a tvrdost.</a:t>
            </a:r>
          </a:p>
          <a:p>
            <a:r>
              <a:rPr lang="cs-CZ" dirty="0" smtClean="0"/>
              <a:t>Hořlavost.</a:t>
            </a:r>
          </a:p>
          <a:p>
            <a:r>
              <a:rPr lang="cs-CZ" dirty="0" smtClean="0"/>
              <a:t>Nižší tepelná stálost.</a:t>
            </a:r>
          </a:p>
          <a:p>
            <a:r>
              <a:rPr lang="cs-CZ" dirty="0" smtClean="0"/>
              <a:t>Obtížná likvidace – znečišťování životního prostředí.</a:t>
            </a:r>
          </a:p>
          <a:p>
            <a:r>
              <a:rPr lang="cs-CZ" dirty="0" smtClean="0"/>
              <a:t>Dlouhá doba rozkladu v přírodě.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oblasti využití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Doprava</a:t>
            </a:r>
          </a:p>
          <a:p>
            <a:r>
              <a:rPr lang="cs-CZ" dirty="0" smtClean="0"/>
              <a:t>Elektrotechnika</a:t>
            </a:r>
          </a:p>
          <a:p>
            <a:r>
              <a:rPr lang="cs-CZ" dirty="0" smtClean="0"/>
              <a:t>Obalová technika</a:t>
            </a:r>
          </a:p>
          <a:p>
            <a:r>
              <a:rPr lang="cs-CZ" dirty="0" smtClean="0"/>
              <a:t>Textilní průmysl</a:t>
            </a:r>
          </a:p>
          <a:p>
            <a:r>
              <a:rPr lang="cs-CZ" dirty="0" smtClean="0"/>
              <a:t>Stavebnictví</a:t>
            </a:r>
          </a:p>
          <a:p>
            <a:r>
              <a:rPr lang="cs-CZ" dirty="0" smtClean="0"/>
              <a:t>Strojírenství</a:t>
            </a:r>
          </a:p>
          <a:p>
            <a:r>
              <a:rPr lang="cs-CZ" dirty="0" smtClean="0"/>
              <a:t>Zemědělství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Nejznámější druhy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Celofán</a:t>
            </a:r>
          </a:p>
          <a:p>
            <a:pPr>
              <a:buNone/>
            </a:pPr>
            <a:r>
              <a:rPr lang="cs-CZ" dirty="0" smtClean="0"/>
              <a:t> - čirý, nepropouští tuky, oleje, benzín, slabě propouští plyny a páry, je mechanicky pevný, málo odolný proti vodě. </a:t>
            </a:r>
          </a:p>
          <a:p>
            <a:pPr>
              <a:buNone/>
            </a:pPr>
            <a:r>
              <a:rPr lang="cs-CZ" dirty="0" smtClean="0"/>
              <a:t> - dodává se ve formě listů nebo rolí </a:t>
            </a:r>
          </a:p>
          <a:p>
            <a:pPr>
              <a:buNone/>
            </a:pPr>
            <a:r>
              <a:rPr lang="cs-CZ" dirty="0" smtClean="0"/>
              <a:t> Využití: potravinářský a textilní průmysl a další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Nejznámější druhy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Celuloid</a:t>
            </a:r>
          </a:p>
          <a:p>
            <a:pPr>
              <a:buNone/>
            </a:pPr>
            <a:r>
              <a:rPr lang="cs-CZ" dirty="0" smtClean="0"/>
              <a:t> - tvrdý, pružný termoplast, nevýhodou je vysoká hořlavost, odolává zředěným kyselinám a louhům.</a:t>
            </a:r>
          </a:p>
          <a:p>
            <a:pPr>
              <a:buNone/>
            </a:pPr>
            <a:r>
              <a:rPr lang="cs-CZ" dirty="0" smtClean="0"/>
              <a:t> Využití: kancelářské a toaletní potřeby, optika… 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Nejznámější druhy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Polyethylen</a:t>
            </a:r>
            <a:endParaRPr lang="cs-CZ" b="1" dirty="0" smtClean="0"/>
          </a:p>
          <a:p>
            <a:pPr>
              <a:buNone/>
            </a:pPr>
            <a:r>
              <a:rPr lang="cs-CZ" dirty="0" smtClean="0"/>
              <a:t> - výborný elektroizolační materiál, odolává většině chemikálií, vyrábí se z něj desky a fólie.</a:t>
            </a:r>
          </a:p>
          <a:p>
            <a:pPr>
              <a:buNone/>
            </a:pPr>
            <a:r>
              <a:rPr lang="cs-CZ" dirty="0" smtClean="0"/>
              <a:t>Využití: obaly potravin a spotřebního zboží, 	   	    nádoby v domácnostech, výroba hadic a 	    potrubí…	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Nejznámější druhy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Polypropylen</a:t>
            </a:r>
          </a:p>
          <a:p>
            <a:pPr>
              <a:buNone/>
            </a:pPr>
            <a:r>
              <a:rPr lang="cs-CZ" dirty="0" smtClean="0"/>
              <a:t> - jeden z nejlehčích plastů, má výborné mechanické vlastnosti, tvrdý povrch, špatně se lepí, dá se obrábět</a:t>
            </a:r>
          </a:p>
          <a:p>
            <a:pPr>
              <a:buNone/>
            </a:pPr>
            <a:r>
              <a:rPr lang="cs-CZ" dirty="0" smtClean="0"/>
              <a:t>Využití: elektrotechnika, automobilový a 	   chemický průmysl (výlisky), výroba hadic, nádob, hraček, obalů, izolací, trubek…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Nejznámější druhy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Polystyren</a:t>
            </a:r>
          </a:p>
          <a:p>
            <a:pPr>
              <a:buNone/>
            </a:pPr>
            <a:r>
              <a:rPr lang="cs-CZ" dirty="0" smtClean="0"/>
              <a:t> - jeden z nejrozšířenějších plastů, je čirý, tvrdý, křehký plast, dá se lepit, obrábět, má nulovou nasákavost…</a:t>
            </a:r>
          </a:p>
          <a:p>
            <a:pPr>
              <a:buNone/>
            </a:pPr>
            <a:r>
              <a:rPr lang="cs-CZ" dirty="0" smtClean="0"/>
              <a:t> Využití: hračky, obaly, bižuterie, mechanicky 	     namáhané předměty, spotřební zboží, 	     ventilátory, vývěvy, akumulátory, izolace 	     budov…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Nejznámější druhy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PVC (polyvinylchlorid)</a:t>
            </a:r>
          </a:p>
          <a:p>
            <a:r>
              <a:rPr lang="cs-CZ" dirty="0" smtClean="0"/>
              <a:t> </a:t>
            </a:r>
            <a:r>
              <a:rPr lang="cs-CZ" u="sng" dirty="0" smtClean="0"/>
              <a:t>Neměkčený PVC – NOVODUR</a:t>
            </a:r>
          </a:p>
          <a:p>
            <a:pPr>
              <a:buNone/>
            </a:pPr>
            <a:r>
              <a:rPr lang="cs-CZ" dirty="0" smtClean="0"/>
              <a:t> - třískovitě se obrábí, svařuje, lepí</a:t>
            </a:r>
          </a:p>
          <a:p>
            <a:pPr>
              <a:buNone/>
            </a:pPr>
            <a:r>
              <a:rPr lang="cs-CZ" dirty="0" smtClean="0"/>
              <a:t> - výroba fólií, trubek, různých profilů, technických dílců</a:t>
            </a:r>
          </a:p>
          <a:p>
            <a:r>
              <a:rPr lang="cs-CZ" u="sng" dirty="0" smtClean="0"/>
              <a:t>Měkčený PVC - NOVOPLAST</a:t>
            </a:r>
          </a:p>
          <a:p>
            <a:pPr>
              <a:buNone/>
            </a:pPr>
            <a:r>
              <a:rPr lang="cs-CZ" dirty="0" smtClean="0"/>
              <a:t> - výroba míčů, hraček, rukavic, vykládání nádob, izolace kabelů, krytí podlah, dopravní pásy, těsnění, oděvní fólie, trubky…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Nejznámější druhy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Polyvinylfluorid</a:t>
            </a:r>
            <a:r>
              <a:rPr lang="cs-CZ" b="1" dirty="0" smtClean="0"/>
              <a:t> – TEFLON</a:t>
            </a:r>
          </a:p>
          <a:p>
            <a:pPr>
              <a:buNone/>
            </a:pPr>
            <a:r>
              <a:rPr lang="cs-CZ" dirty="0" smtClean="0"/>
              <a:t> - šedobílý termoplast mimořádných fyzikálních vlastností, odolává chemikáliím, obtížně se zpracovává</a:t>
            </a:r>
          </a:p>
          <a:p>
            <a:pPr>
              <a:buNone/>
            </a:pPr>
            <a:r>
              <a:rPr lang="cs-CZ" dirty="0" smtClean="0"/>
              <a:t>Využití: výroba tyčí, trubek, profilů, fólií, ochrana 	    povrchu materiálů, výroba ložisek…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Nejznámější druhy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Polymethylmetakrylát</a:t>
            </a:r>
            <a:r>
              <a:rPr lang="cs-CZ" b="1" dirty="0" smtClean="0"/>
              <a:t> – organické sklo – plexisklo</a:t>
            </a:r>
          </a:p>
          <a:p>
            <a:pPr>
              <a:buNone/>
            </a:pPr>
            <a:r>
              <a:rPr lang="cs-CZ" b="1" dirty="0" smtClean="0"/>
              <a:t> </a:t>
            </a:r>
            <a:r>
              <a:rPr lang="cs-CZ" dirty="0" smtClean="0"/>
              <a:t> - lehký, netříštivý, stálý, propouští dobře světlo, dá se svařovat, lepit, tvarovat, třískovitě obrábět, barvit.</a:t>
            </a:r>
          </a:p>
          <a:p>
            <a:pPr>
              <a:buNone/>
            </a:pPr>
            <a:r>
              <a:rPr lang="cs-CZ" dirty="0" smtClean="0"/>
              <a:t>Využití: okna, ortopedie, kryty a štíty, modely, 	    reklamy, stomatologie…</a:t>
            </a:r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Nejznámější druhy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Umělá rohovina</a:t>
            </a:r>
          </a:p>
          <a:p>
            <a:pPr>
              <a:buNone/>
            </a:pPr>
            <a:r>
              <a:rPr lang="cs-CZ" dirty="0" smtClean="0"/>
              <a:t> - má pěkný vzhled, lesk, dá se třískově obrábět</a:t>
            </a:r>
          </a:p>
          <a:p>
            <a:pPr>
              <a:buNone/>
            </a:pPr>
            <a:r>
              <a:rPr lang="cs-CZ" dirty="0" smtClean="0"/>
              <a:t>Využití: trubky, tyče, profily, desky – knoflíky, perleť, galanterie, psací a kuřácké potřeby…</a:t>
            </a:r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Plasty a životní prostředí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Plasty patří mezi nejmladší a nejrozšířenější obalové materiály.</a:t>
            </a:r>
          </a:p>
          <a:p>
            <a:r>
              <a:rPr lang="cs-CZ" dirty="0" smtClean="0"/>
              <a:t>Plastové obaly jsou pevné, nepropustné, tvarovatelné a mají nízkou hmotnost.</a:t>
            </a:r>
          </a:p>
          <a:p>
            <a:r>
              <a:rPr lang="cs-CZ" dirty="0" smtClean="0"/>
              <a:t>V České republice jsou tisíce kontejnerů na plasty. Jsou žluté, resp. označené žlutou nálepkou s nápisem </a:t>
            </a:r>
            <a:r>
              <a:rPr lang="cs-CZ" b="1" dirty="0" smtClean="0"/>
              <a:t>PLASTY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Plasty a životní prostředí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Jednotlivé kroky recyklace plastů:</a:t>
            </a:r>
          </a:p>
          <a:p>
            <a:r>
              <a:rPr lang="cs-CZ" dirty="0" smtClean="0"/>
              <a:t>Sběr plastů</a:t>
            </a:r>
          </a:p>
          <a:p>
            <a:r>
              <a:rPr lang="cs-CZ" dirty="0" smtClean="0"/>
              <a:t>Svoz plastů</a:t>
            </a:r>
          </a:p>
          <a:p>
            <a:r>
              <a:rPr lang="cs-CZ" dirty="0" smtClean="0"/>
              <a:t>Dotřídění plastů</a:t>
            </a:r>
          </a:p>
          <a:p>
            <a:r>
              <a:rPr lang="cs-CZ" dirty="0" smtClean="0"/>
              <a:t>Recyklace</a:t>
            </a:r>
          </a:p>
          <a:p>
            <a:r>
              <a:rPr lang="cs-CZ" dirty="0" smtClean="0"/>
              <a:t>Nové výrobky (izolačních tvárnice, tepelné izolace, ploty, </a:t>
            </a:r>
            <a:r>
              <a:rPr lang="cs-CZ" dirty="0" err="1" smtClean="0"/>
              <a:t>zatravňovací</a:t>
            </a:r>
            <a:r>
              <a:rPr lang="cs-CZ" dirty="0" smtClean="0"/>
              <a:t> tvárnice, protihlukové zábrany a zahradní kompostéry, technická či textilní vlákna, koberce, oděvy, nové láhve, vázací pásky, fólie atd. 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6000" b="1" dirty="0" smtClean="0"/>
              <a:t>Třiďte odpad!</a:t>
            </a:r>
          </a:p>
          <a:p>
            <a:pPr algn="ctr">
              <a:buNone/>
            </a:pPr>
            <a:r>
              <a:rPr lang="cs-CZ" sz="6000" b="1" dirty="0" smtClean="0"/>
              <a:t>Má to smysl!</a:t>
            </a:r>
            <a:endParaRPr lang="cs-CZ" sz="6000" b="1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Není-li uvedeno jinak, vlastní práce autora.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648</Words>
  <Application>Microsoft Office PowerPoint</Application>
  <PresentationFormat>Předvádění na obrazovce (4:3)</PresentationFormat>
  <Paragraphs>127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Plasty</vt:lpstr>
      <vt:lpstr>Plasty</vt:lpstr>
      <vt:lpstr>Historie plastů</vt:lpstr>
      <vt:lpstr>Vlastnosti plastů</vt:lpstr>
      <vt:lpstr>Hlavní výhody plastů</vt:lpstr>
      <vt:lpstr>Hlavní nevýhody plastů</vt:lpstr>
      <vt:lpstr>Hlavní oblasti využití plastů</vt:lpstr>
      <vt:lpstr>Nejznámější druhy plastů</vt:lpstr>
      <vt:lpstr>Nejznámější druhy plastů</vt:lpstr>
      <vt:lpstr>Nejznámější druhy plastů</vt:lpstr>
      <vt:lpstr>Nejznámější druhy plastů</vt:lpstr>
      <vt:lpstr>Nejznámější druhy plastů</vt:lpstr>
      <vt:lpstr>Nejznámější druhy plastů</vt:lpstr>
      <vt:lpstr>Nejznámější druhy plastů</vt:lpstr>
      <vt:lpstr>Nejznámější druhy plastů</vt:lpstr>
      <vt:lpstr>Nejznámější druhy plastů</vt:lpstr>
      <vt:lpstr>Plasty a životní prostředí</vt:lpstr>
      <vt:lpstr>Plasty a životní prostředí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Ústí nad Labem, Anežky České 702/17, příspěvková organizace   Číslo projektu: CZ.1.07/1.4.00/21.2887     Název projektu: „Učíme lépe a moderněji“  OP VK 1.4                   Výukový materiál</dc:title>
  <dc:creator>Fliedrovi</dc:creator>
  <cp:lastModifiedBy>Tomáš Fliedr</cp:lastModifiedBy>
  <cp:revision>20</cp:revision>
  <dcterms:created xsi:type="dcterms:W3CDTF">2013-01-15T16:20:04Z</dcterms:created>
  <dcterms:modified xsi:type="dcterms:W3CDTF">2013-02-27T10:20:52Z</dcterms:modified>
</cp:coreProperties>
</file>