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72" r:id="rId3"/>
    <p:sldId id="274" r:id="rId4"/>
    <p:sldId id="257" r:id="rId5"/>
    <p:sldId id="258" r:id="rId6"/>
    <p:sldId id="259" r:id="rId7"/>
    <p:sldId id="269" r:id="rId8"/>
    <p:sldId id="267" r:id="rId9"/>
    <p:sldId id="268" r:id="rId10"/>
    <p:sldId id="275" r:id="rId11"/>
    <p:sldId id="276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5ED3F-BEBD-4E32-99C7-F898C191E09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7C51A-5639-4503-ADD2-45F582927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5ED3F-BEBD-4E32-99C7-F898C191E09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7C51A-5639-4503-ADD2-45F582927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5ED3F-BEBD-4E32-99C7-F898C191E09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7C51A-5639-4503-ADD2-45F582927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5ED3F-BEBD-4E32-99C7-F898C191E09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7C51A-5639-4503-ADD2-45F582927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5ED3F-BEBD-4E32-99C7-F898C191E09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7C51A-5639-4503-ADD2-45F582927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5ED3F-BEBD-4E32-99C7-F898C191E09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7C51A-5639-4503-ADD2-45F582927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5ED3F-BEBD-4E32-99C7-F898C191E09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7C51A-5639-4503-ADD2-45F582927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5ED3F-BEBD-4E32-99C7-F898C191E09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7C51A-5639-4503-ADD2-45F582927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5ED3F-BEBD-4E32-99C7-F898C191E09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7C51A-5639-4503-ADD2-45F582927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5ED3F-BEBD-4E32-99C7-F898C191E09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7C51A-5639-4503-ADD2-45F582927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15ED3F-BEBD-4E32-99C7-F898C191E09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77C51A-5639-4503-ADD2-45F582927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5ED3F-BEBD-4E32-99C7-F898C191E095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77C51A-5639-4503-ADD2-45F582927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928802"/>
            <a:ext cx="7772400" cy="1470025"/>
          </a:xfrm>
        </p:spPr>
        <p:txBody>
          <a:bodyPr>
            <a:normAutofit fontScale="90000"/>
          </a:bodyPr>
          <a:lstStyle/>
          <a:p>
            <a:pPr hangingPunct="0"/>
            <a:r>
              <a:rPr lang="cs-CZ" sz="2000" b="1" dirty="0"/>
              <a:t>Název školy</a:t>
            </a:r>
            <a:r>
              <a:rPr lang="cs-CZ" sz="2000" dirty="0"/>
              <a:t>: Základní škola Chomutov, Písečná 5144</a:t>
            </a:r>
            <a:br>
              <a:rPr lang="cs-CZ" sz="2000" dirty="0"/>
            </a:br>
            <a:r>
              <a:rPr lang="cs-CZ" sz="2000" b="1" dirty="0"/>
              <a:t>Název materiálu</a:t>
            </a:r>
            <a:r>
              <a:rPr lang="cs-CZ" sz="2000" dirty="0"/>
              <a:t>: </a:t>
            </a:r>
            <a:r>
              <a:rPr lang="cs-CZ" sz="2000" dirty="0" smtClean="0"/>
              <a:t>VY_22_INOVACE_07_Grand </a:t>
            </a:r>
            <a:r>
              <a:rPr lang="cs-CZ" sz="2000" dirty="0" err="1" smtClean="0"/>
              <a:t>Canyon</a:t>
            </a:r>
            <a:r>
              <a:rPr lang="cs-CZ" sz="2000" dirty="0" smtClean="0"/>
              <a:t>_zh1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>Číslo projektu</a:t>
            </a:r>
            <a:r>
              <a:rPr lang="cs-CZ" sz="2000" dirty="0"/>
              <a:t>: CZ 1.07/1.4.00/21.3355</a:t>
            </a:r>
            <a:br>
              <a:rPr lang="cs-CZ" sz="2000" dirty="0"/>
            </a:br>
            <a:r>
              <a:rPr lang="cs-CZ" sz="2000" b="1" dirty="0"/>
              <a:t>Autor</a:t>
            </a:r>
            <a:r>
              <a:rPr lang="cs-CZ" sz="2000" dirty="0"/>
              <a:t>: Mgr</a:t>
            </a:r>
            <a:r>
              <a:rPr lang="cs-CZ" sz="2000" dirty="0" smtClean="0"/>
              <a:t>. Zdena </a:t>
            </a:r>
            <a:r>
              <a:rPr lang="cs-CZ" sz="2000" dirty="0"/>
              <a:t>Hanušová</a:t>
            </a:r>
            <a:br>
              <a:rPr lang="cs-CZ" sz="2000" dirty="0"/>
            </a:br>
            <a:r>
              <a:rPr lang="cs-CZ" sz="2000" b="1" dirty="0"/>
              <a:t>Datum tvorby</a:t>
            </a:r>
            <a:r>
              <a:rPr lang="cs-CZ" sz="2000" dirty="0"/>
              <a:t>: </a:t>
            </a:r>
            <a:r>
              <a:rPr lang="cs-CZ" sz="2000" dirty="0" smtClean="0"/>
              <a:t>01.02.2013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>Cílový ročník</a:t>
            </a:r>
            <a:r>
              <a:rPr lang="cs-CZ" sz="2000" dirty="0"/>
              <a:t>: </a:t>
            </a:r>
            <a:r>
              <a:rPr lang="cs-CZ" sz="2000" dirty="0" smtClean="0"/>
              <a:t>7. </a:t>
            </a:r>
            <a:r>
              <a:rPr lang="cs-CZ" sz="2000" smtClean="0"/>
              <a:t>ročník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>Vzdělávací oblast: </a:t>
            </a:r>
            <a:r>
              <a:rPr lang="cs-CZ" sz="2000" dirty="0"/>
              <a:t>Anglický jazyk</a:t>
            </a:r>
            <a:br>
              <a:rPr lang="cs-CZ" sz="2000" dirty="0"/>
            </a:br>
            <a:r>
              <a:rPr lang="cs-CZ" sz="2000" b="1" dirty="0"/>
              <a:t>Klíčové </a:t>
            </a:r>
            <a:r>
              <a:rPr lang="cs-CZ" sz="2000" b="1" dirty="0" smtClean="0"/>
              <a:t>slovo: Grand </a:t>
            </a:r>
            <a:r>
              <a:rPr lang="cs-CZ" sz="2000" b="1" dirty="0" err="1" smtClean="0"/>
              <a:t>Canyon</a:t>
            </a:r>
            <a:r>
              <a:rPr lang="cs-CZ" sz="2000" b="1" dirty="0" smtClean="0"/>
              <a:t>, rezervace, park, </a:t>
            </a:r>
            <a:r>
              <a:rPr lang="cs-CZ" sz="2000" b="1" dirty="0" err="1" smtClean="0"/>
              <a:t>Skywalk</a:t>
            </a:r>
            <a:r>
              <a:rPr lang="cs-CZ" sz="2000" b="1" dirty="0" smtClean="0"/>
              <a:t>, řeka Colorado.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>Anotace</a:t>
            </a:r>
            <a:r>
              <a:rPr lang="cs-CZ" sz="2000" dirty="0" smtClean="0"/>
              <a:t>: Prezentace fotografií z Grand </a:t>
            </a:r>
            <a:r>
              <a:rPr lang="cs-CZ" sz="2000" dirty="0" err="1" smtClean="0"/>
              <a:t>Canyonu</a:t>
            </a:r>
            <a:r>
              <a:rPr lang="cs-CZ" sz="1600" dirty="0" smtClean="0"/>
              <a:t>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60" y="6143644"/>
            <a:ext cx="285752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4" name="Obdélník 3"/>
          <p:cNvSpPr/>
          <p:nvPr/>
        </p:nvSpPr>
        <p:spPr>
          <a:xfrm>
            <a:off x="285720" y="5429264"/>
            <a:ext cx="50006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i="1" dirty="0" smtClean="0"/>
              <a:t>Autorem materiálu a všech jeho částí , není-li uvedeno jinak,</a:t>
            </a:r>
            <a:endParaRPr lang="cs-CZ" dirty="0" smtClean="0"/>
          </a:p>
          <a:p>
            <a:pPr hangingPunct="0"/>
            <a:r>
              <a:rPr lang="cs-CZ" i="1" dirty="0" smtClean="0"/>
              <a:t>je Mgr. Zdena Hanušová</a:t>
            </a:r>
            <a:endParaRPr lang="cs-CZ" dirty="0" smtClean="0"/>
          </a:p>
          <a:p>
            <a:pPr hangingPunct="0"/>
            <a:r>
              <a:rPr lang="cs-CZ" i="1" dirty="0" smtClean="0"/>
              <a:t>Financováno z ESF a státního rozpočtu ČR. </a:t>
            </a:r>
            <a:endParaRPr lang="cs-CZ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Grand  </a:t>
            </a:r>
            <a:r>
              <a:rPr lang="cs-CZ" dirty="0" err="1" smtClean="0"/>
              <a:t>Canyon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643050"/>
            <a:ext cx="764386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Way</a:t>
            </a:r>
            <a:r>
              <a:rPr lang="cs-CZ" sz="2800" dirty="0" smtClean="0"/>
              <a:t> to Grand Canyon </a:t>
            </a:r>
            <a:r>
              <a:rPr lang="cs-CZ" sz="2800" dirty="0" err="1" smtClean="0"/>
              <a:t>is</a:t>
            </a:r>
            <a:r>
              <a:rPr lang="cs-CZ" sz="2800" smtClean="0"/>
              <a:t> </a:t>
            </a:r>
            <a:r>
              <a:rPr lang="cs-CZ" sz="2800" smtClean="0"/>
              <a:t> </a:t>
            </a:r>
            <a:r>
              <a:rPr lang="cs-CZ" sz="2800" dirty="0" err="1" smtClean="0"/>
              <a:t>dusty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14393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Parking </a:t>
            </a:r>
            <a:r>
              <a:rPr lang="cs-CZ" sz="2800" dirty="0" err="1" smtClean="0"/>
              <a:t>and</a:t>
            </a:r>
            <a:r>
              <a:rPr lang="cs-CZ" sz="2800" dirty="0" smtClean="0"/>
              <a:t> heliport.</a:t>
            </a:r>
            <a:endParaRPr lang="cs-CZ" sz="28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46688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In addition, you have to take the bus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472518" cy="1082660"/>
          </a:xfrm>
        </p:spPr>
        <p:txBody>
          <a:bodyPr>
            <a:noAutofit/>
          </a:bodyPr>
          <a:lstStyle/>
          <a:p>
            <a:r>
              <a:rPr lang="en-US" sz="2800" dirty="0" smtClean="0"/>
              <a:t>Grand Canyon National Park is a state protected area in the</a:t>
            </a:r>
            <a:r>
              <a:rPr lang="cs-CZ" sz="2800" dirty="0" smtClean="0"/>
              <a:t> USA.</a:t>
            </a:r>
            <a:endParaRPr lang="cs-CZ" sz="28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Grand Canyon overwhelms our senses through its immense size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286808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Grand </a:t>
            </a:r>
            <a:r>
              <a:rPr lang="cs-CZ" sz="2800" dirty="0" err="1" smtClean="0"/>
              <a:t>Canyon</a:t>
            </a:r>
            <a:r>
              <a:rPr lang="cs-CZ" sz="2800" dirty="0" smtClean="0"/>
              <a:t> </a:t>
            </a:r>
            <a:r>
              <a:rPr lang="cs-CZ" sz="2800" dirty="0" err="1" smtClean="0"/>
              <a:t>Skywalk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endParaRPr lang="cs-CZ" sz="28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Grand </a:t>
            </a:r>
            <a:r>
              <a:rPr lang="cs-CZ" sz="2800" dirty="0" err="1" smtClean="0"/>
              <a:t>Canyon</a:t>
            </a:r>
            <a:r>
              <a:rPr lang="cs-CZ" sz="2800" dirty="0" smtClean="0"/>
              <a:t> </a:t>
            </a:r>
            <a:r>
              <a:rPr lang="en-US" sz="2800" dirty="0" smtClean="0"/>
              <a:t>is 277 river miles (446km) long, up to 18 miles (29km) wide, and a mile (1.6km) deep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8476" y="1600200"/>
            <a:ext cx="680704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Colorado River flows through here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358246" cy="46974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</a:t>
            </a:r>
            <a:r>
              <a:rPr lang="en-US" sz="2800" dirty="0" smtClean="0"/>
              <a:t>ne of the seven greatest natural wonders of the world</a:t>
            </a:r>
            <a:r>
              <a:rPr lang="cs-CZ" sz="2800" dirty="0" smtClean="0"/>
              <a:t>.</a:t>
            </a:r>
            <a:r>
              <a:rPr lang="en-US" sz="2800" dirty="0" smtClean="0"/>
              <a:t>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02 – 01)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136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VY_22_INOVACE_07_Grand Canyon_zh1 Číslo projektu: CZ 1.07/1.4.00/21.3355 Autor: Mgr. Zdena Hanušová Datum tvorby: 01.02.2013 Cílový ročník: 7. ročník Vzdělávací oblast: Anglický jazyk Klíčové slovo: Grand Canyon, rezervace, park, Skywalk, řeka Colorado. Anotace: Prezentace fotografií z Grand Canyonu. </vt:lpstr>
      <vt:lpstr>Grand  Canyon</vt:lpstr>
      <vt:lpstr>Way to Grand Canyon is  dusty.</vt:lpstr>
      <vt:lpstr>Parking and heliport.</vt:lpstr>
      <vt:lpstr>In addition, you have to take the bus.</vt:lpstr>
      <vt:lpstr>Grand Canyon National Park is a state protected area in the USA.</vt:lpstr>
      <vt:lpstr>Grand Canyon overwhelms our senses through its immense size.</vt:lpstr>
      <vt:lpstr>Grand Canyon Skywalk. </vt:lpstr>
      <vt:lpstr>Grand Canyon is 277 river miles (446km) long, up to 18 miles (29km) wide, and a mile (1.6km) deep.</vt:lpstr>
      <vt:lpstr>Colorado River flows through here.</vt:lpstr>
      <vt:lpstr>One of the seven greatest natural wonders of the world.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Dana</cp:lastModifiedBy>
  <cp:revision>12</cp:revision>
  <dcterms:created xsi:type="dcterms:W3CDTF">2012-11-11T20:31:13Z</dcterms:created>
  <dcterms:modified xsi:type="dcterms:W3CDTF">2013-03-19T17:22:18Z</dcterms:modified>
</cp:coreProperties>
</file>