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VY_32_INOVACE_07_V tělocvičně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 tělocvičně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VY_32_INOVACE_07_V tělocvičně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 tělocvičně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37B9-C63D-408D-945D-3DF4A541076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72527-BC13-4E65-A8EE-BA4807357F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164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pojmenovávají jednotlivé místnosti ve škole, debatují nad tím, jak je to u nás ve škole, a jak je to na jiných školách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přečte jednotlivá cvičební</a:t>
            </a:r>
            <a:r>
              <a:rPr lang="cs-CZ" baseline="0" dirty="0" smtClean="0"/>
              <a:t> nářadí a žáci popisují, co se s ním v tělocvičně dělá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99484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znají o tělocvičně, pod vedením učitele popisují, co se s tělocvičným nářadím v tělocvičně dělá, třídí si informace, které </a:t>
            </a:r>
            <a:r>
              <a:rPr lang="cs-CZ" dirty="0" smtClean="0"/>
              <a:t>získaly.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NAMALUJ  VĚCI, KTERÉ PATŘÍ  DO  </a:t>
            </a:r>
            <a:r>
              <a:rPr lang="cs-CZ" dirty="0" smtClean="0"/>
              <a:t>TĚLOCVIČNY. 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V TĚLOCVIČNĚ</a:t>
            </a:r>
            <a:endParaRPr lang="cs-CZ"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dirty="0" smtClean="0"/>
              <a:t>POPIŠ, CO SE V TĚLOCVIČNĚ DĚLÁ S TÍMTO CVIČEBNÍM </a:t>
            </a:r>
            <a:r>
              <a:rPr lang="cs-CZ" sz="2400" dirty="0" smtClean="0"/>
              <a:t>NÁŘADÍM.</a:t>
            </a:r>
            <a:endParaRPr lang="cs-CZ" sz="24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Míč</a:t>
            </a:r>
          </a:p>
          <a:p>
            <a:pPr>
              <a:buNone/>
            </a:pPr>
            <a:r>
              <a:rPr lang="cs-CZ" sz="2400" dirty="0" smtClean="0"/>
              <a:t>Koza</a:t>
            </a:r>
          </a:p>
          <a:p>
            <a:pPr>
              <a:buNone/>
            </a:pPr>
            <a:r>
              <a:rPr lang="cs-CZ" sz="2400" dirty="0" smtClean="0"/>
              <a:t>Žíněnka</a:t>
            </a:r>
          </a:p>
          <a:p>
            <a:pPr>
              <a:buNone/>
            </a:pPr>
            <a:r>
              <a:rPr lang="cs-CZ" sz="2400" dirty="0" smtClean="0"/>
              <a:t>Švédská bedna</a:t>
            </a:r>
          </a:p>
          <a:p>
            <a:pPr>
              <a:buNone/>
            </a:pPr>
            <a:r>
              <a:rPr lang="cs-CZ" sz="2400" dirty="0" smtClean="0"/>
              <a:t>Odrazový můstek                    </a:t>
            </a:r>
          </a:p>
          <a:p>
            <a:pPr>
              <a:buNone/>
            </a:pPr>
            <a:r>
              <a:rPr lang="cs-CZ" sz="2400" dirty="0" smtClean="0"/>
              <a:t>Žebřiny</a:t>
            </a:r>
          </a:p>
          <a:p>
            <a:pPr>
              <a:buNone/>
            </a:pPr>
            <a:r>
              <a:rPr lang="cs-CZ" sz="2400" dirty="0" smtClean="0"/>
              <a:t>Švihadla</a:t>
            </a:r>
          </a:p>
          <a:p>
            <a:pPr>
              <a:buNone/>
            </a:pPr>
            <a:r>
              <a:rPr lang="cs-CZ" sz="2400" dirty="0" smtClean="0"/>
              <a:t>Činky</a:t>
            </a:r>
          </a:p>
          <a:p>
            <a:pPr>
              <a:buNone/>
            </a:pPr>
            <a:r>
              <a:rPr lang="cs-CZ" sz="2400" dirty="0" smtClean="0"/>
              <a:t>Tyč</a:t>
            </a:r>
          </a:p>
          <a:p>
            <a:pPr>
              <a:buNone/>
            </a:pPr>
            <a:r>
              <a:rPr lang="cs-CZ" sz="2400" dirty="0" smtClean="0"/>
              <a:t>Lano</a:t>
            </a:r>
          </a:p>
          <a:p>
            <a:pPr>
              <a:buNone/>
            </a:pPr>
            <a:endParaRPr lang="cs-CZ" sz="2000" dirty="0" smtClean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V TĚLOCVIČNĚ</a:t>
            </a:r>
            <a:endParaRPr lang="cs-CZ" sz="3600" dirty="0"/>
          </a:p>
        </p:txBody>
      </p:sp>
      <p:pic>
        <p:nvPicPr>
          <p:cNvPr id="4" name="Picture 2" descr="C:\Users\Steflova\AppData\Local\Microsoft\Windows\Temporary Internet Files\Content.IE5\J693QRMB\MC900250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1681" y="2646727"/>
            <a:ext cx="2419277" cy="2639661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181</Words>
  <Application>Microsoft Office PowerPoint</Application>
  <PresentationFormat>Předvádění na obrazovce (4:3)</PresentationFormat>
  <Paragraphs>32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 TĚLOCVIČNĚ</vt:lpstr>
      <vt:lpstr>V TĚLOCVIČNĚ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30</cp:revision>
  <dcterms:created xsi:type="dcterms:W3CDTF">2011-08-21T15:31:45Z</dcterms:created>
  <dcterms:modified xsi:type="dcterms:W3CDTF">2012-03-12T22:29:53Z</dcterms:modified>
</cp:coreProperties>
</file>