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3" r:id="rId8"/>
    <p:sldId id="262" r:id="rId9"/>
    <p:sldId id="264" r:id="rId10"/>
    <p:sldId id="266" r:id="rId11"/>
    <p:sldId id="267" r:id="rId12"/>
    <p:sldId id="271" r:id="rId13"/>
    <p:sldId id="268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 varScale="1">
        <p:scale>
          <a:sx n="66" d="100"/>
          <a:sy n="66" d="100"/>
        </p:scale>
        <p:origin x="-63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D19DC4-8559-4F88-811F-F6CA23680E93}" type="datetimeFigureOut">
              <a:rPr lang="cs-CZ" smtClean="0"/>
              <a:pPr/>
              <a:t>12.3.2013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265B7D-468F-4ED6-8D1E-399D51B149A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D19DC4-8559-4F88-811F-F6CA23680E93}" type="datetimeFigureOut">
              <a:rPr lang="cs-CZ" smtClean="0"/>
              <a:pPr/>
              <a:t>12.3.2013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265B7D-468F-4ED6-8D1E-399D51B149A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D19DC4-8559-4F88-811F-F6CA23680E93}" type="datetimeFigureOut">
              <a:rPr lang="cs-CZ" smtClean="0"/>
              <a:pPr/>
              <a:t>12.3.2013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265B7D-468F-4ED6-8D1E-399D51B149A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D19DC4-8559-4F88-811F-F6CA23680E93}" type="datetimeFigureOut">
              <a:rPr lang="cs-CZ" smtClean="0"/>
              <a:pPr/>
              <a:t>12.3.2013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265B7D-468F-4ED6-8D1E-399D51B149A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D19DC4-8559-4F88-811F-F6CA23680E93}" type="datetimeFigureOut">
              <a:rPr lang="cs-CZ" smtClean="0"/>
              <a:pPr/>
              <a:t>12.3.2013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265B7D-468F-4ED6-8D1E-399D51B149A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D19DC4-8559-4F88-811F-F6CA23680E93}" type="datetimeFigureOut">
              <a:rPr lang="cs-CZ" smtClean="0"/>
              <a:pPr/>
              <a:t>12.3.2013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265B7D-468F-4ED6-8D1E-399D51B149A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D19DC4-8559-4F88-811F-F6CA23680E93}" type="datetimeFigureOut">
              <a:rPr lang="cs-CZ" smtClean="0"/>
              <a:pPr/>
              <a:t>12.3.2013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265B7D-468F-4ED6-8D1E-399D51B149A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D19DC4-8559-4F88-811F-F6CA23680E93}" type="datetimeFigureOut">
              <a:rPr lang="cs-CZ" smtClean="0"/>
              <a:pPr/>
              <a:t>12.3.2013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265B7D-468F-4ED6-8D1E-399D51B149A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D19DC4-8559-4F88-811F-F6CA23680E93}" type="datetimeFigureOut">
              <a:rPr lang="cs-CZ" smtClean="0"/>
              <a:pPr/>
              <a:t>12.3.2013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265B7D-468F-4ED6-8D1E-399D51B149A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D19DC4-8559-4F88-811F-F6CA23680E93}" type="datetimeFigureOut">
              <a:rPr lang="cs-CZ" smtClean="0"/>
              <a:pPr/>
              <a:t>12.3.2013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265B7D-468F-4ED6-8D1E-399D51B149A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D19DC4-8559-4F88-811F-F6CA23680E93}" type="datetimeFigureOut">
              <a:rPr lang="cs-CZ" smtClean="0"/>
              <a:pPr/>
              <a:t>12.3.2013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265B7D-468F-4ED6-8D1E-399D51B149A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5D19DC4-8559-4F88-811F-F6CA23680E93}" type="datetimeFigureOut">
              <a:rPr lang="cs-CZ" smtClean="0"/>
              <a:pPr/>
              <a:t>12.3.2013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E265B7D-468F-4ED6-8D1E-399D51B149A7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357158" y="500042"/>
            <a:ext cx="8143932" cy="2643206"/>
          </a:xfrm>
        </p:spPr>
        <p:txBody>
          <a:bodyPr>
            <a:normAutofit fontScale="55000" lnSpcReduction="20000"/>
          </a:bodyPr>
          <a:lstStyle/>
          <a:p>
            <a:r>
              <a:rPr lang="cs-CZ" b="1" dirty="0" smtClean="0">
                <a:solidFill>
                  <a:schemeClr val="tx1"/>
                </a:solidFill>
              </a:rPr>
              <a:t>Název školy</a:t>
            </a:r>
            <a:r>
              <a:rPr lang="cs-CZ" dirty="0" smtClean="0">
                <a:solidFill>
                  <a:schemeClr val="tx1"/>
                </a:solidFill>
              </a:rPr>
              <a:t>: Základní škola Chomutov, Písečná 5144</a:t>
            </a:r>
            <a:br>
              <a:rPr lang="cs-CZ" dirty="0" smtClean="0">
                <a:solidFill>
                  <a:schemeClr val="tx1"/>
                </a:solidFill>
              </a:rPr>
            </a:br>
            <a:r>
              <a:rPr lang="cs-CZ" b="1" dirty="0" smtClean="0">
                <a:solidFill>
                  <a:schemeClr val="tx1"/>
                </a:solidFill>
              </a:rPr>
              <a:t>Název materiálu</a:t>
            </a:r>
            <a:r>
              <a:rPr lang="cs-CZ" dirty="0" smtClean="0">
                <a:solidFill>
                  <a:schemeClr val="tx1"/>
                </a:solidFill>
              </a:rPr>
              <a:t>: VY_22_INOVACE_09_</a:t>
            </a:r>
            <a:r>
              <a:rPr lang="cs-CZ" dirty="0" err="1" smtClean="0">
                <a:solidFill>
                  <a:schemeClr val="tx1"/>
                </a:solidFill>
              </a:rPr>
              <a:t>Death</a:t>
            </a:r>
            <a:r>
              <a:rPr lang="cs-CZ" dirty="0" smtClean="0">
                <a:solidFill>
                  <a:schemeClr val="tx1"/>
                </a:solidFill>
              </a:rPr>
              <a:t> </a:t>
            </a:r>
            <a:r>
              <a:rPr lang="cs-CZ" dirty="0" err="1" smtClean="0">
                <a:solidFill>
                  <a:schemeClr val="tx1"/>
                </a:solidFill>
              </a:rPr>
              <a:t>Valley</a:t>
            </a:r>
            <a:r>
              <a:rPr lang="cs-CZ" dirty="0" smtClean="0">
                <a:solidFill>
                  <a:schemeClr val="tx1"/>
                </a:solidFill>
              </a:rPr>
              <a:t>-part 1_zh1</a:t>
            </a:r>
            <a:br>
              <a:rPr lang="cs-CZ" dirty="0" smtClean="0">
                <a:solidFill>
                  <a:schemeClr val="tx1"/>
                </a:solidFill>
              </a:rPr>
            </a:br>
            <a:r>
              <a:rPr lang="cs-CZ" b="1" dirty="0" smtClean="0">
                <a:solidFill>
                  <a:schemeClr val="tx1"/>
                </a:solidFill>
              </a:rPr>
              <a:t>Číslo projektu</a:t>
            </a:r>
            <a:r>
              <a:rPr lang="cs-CZ" dirty="0" smtClean="0">
                <a:solidFill>
                  <a:schemeClr val="tx1"/>
                </a:solidFill>
              </a:rPr>
              <a:t>: CZ 1.07/1.4.00/21.3355</a:t>
            </a:r>
            <a:br>
              <a:rPr lang="cs-CZ" dirty="0" smtClean="0">
                <a:solidFill>
                  <a:schemeClr val="tx1"/>
                </a:solidFill>
              </a:rPr>
            </a:br>
            <a:r>
              <a:rPr lang="cs-CZ" b="1" dirty="0" smtClean="0">
                <a:solidFill>
                  <a:schemeClr val="tx1"/>
                </a:solidFill>
              </a:rPr>
              <a:t>Autor</a:t>
            </a:r>
            <a:r>
              <a:rPr lang="cs-CZ" dirty="0" smtClean="0">
                <a:solidFill>
                  <a:schemeClr val="tx1"/>
                </a:solidFill>
              </a:rPr>
              <a:t>: Mgr. Zdena Hanušová</a:t>
            </a:r>
            <a:br>
              <a:rPr lang="cs-CZ" dirty="0" smtClean="0">
                <a:solidFill>
                  <a:schemeClr val="tx1"/>
                </a:solidFill>
              </a:rPr>
            </a:br>
            <a:r>
              <a:rPr lang="cs-CZ" b="1" dirty="0" smtClean="0">
                <a:solidFill>
                  <a:schemeClr val="tx1"/>
                </a:solidFill>
              </a:rPr>
              <a:t>Datum tvorby</a:t>
            </a:r>
            <a:r>
              <a:rPr lang="cs-CZ" dirty="0" smtClean="0">
                <a:solidFill>
                  <a:schemeClr val="tx1"/>
                </a:solidFill>
              </a:rPr>
              <a:t>: 14.02.2013</a:t>
            </a:r>
            <a:br>
              <a:rPr lang="cs-CZ" dirty="0" smtClean="0">
                <a:solidFill>
                  <a:schemeClr val="tx1"/>
                </a:solidFill>
              </a:rPr>
            </a:br>
            <a:r>
              <a:rPr lang="cs-CZ" b="1" dirty="0" smtClean="0">
                <a:solidFill>
                  <a:schemeClr val="tx1"/>
                </a:solidFill>
              </a:rPr>
              <a:t>Cílový ročník</a:t>
            </a:r>
            <a:r>
              <a:rPr lang="cs-CZ" dirty="0" smtClean="0">
                <a:solidFill>
                  <a:schemeClr val="tx1"/>
                </a:solidFill>
              </a:rPr>
              <a:t>: </a:t>
            </a:r>
            <a:r>
              <a:rPr lang="cs-CZ" dirty="0" smtClean="0">
                <a:solidFill>
                  <a:schemeClr val="tx1"/>
                </a:solidFill>
              </a:rPr>
              <a:t>6. ročník</a:t>
            </a:r>
            <a:r>
              <a:rPr lang="cs-CZ" dirty="0" smtClean="0">
                <a:solidFill>
                  <a:schemeClr val="tx1"/>
                </a:solidFill>
              </a:rPr>
              <a:t/>
            </a:r>
            <a:br>
              <a:rPr lang="cs-CZ" dirty="0" smtClean="0">
                <a:solidFill>
                  <a:schemeClr val="tx1"/>
                </a:solidFill>
              </a:rPr>
            </a:br>
            <a:r>
              <a:rPr lang="cs-CZ" b="1" dirty="0" smtClean="0">
                <a:solidFill>
                  <a:schemeClr val="tx1"/>
                </a:solidFill>
              </a:rPr>
              <a:t>Vzdělávací oblast: </a:t>
            </a:r>
            <a:r>
              <a:rPr lang="cs-CZ" dirty="0" smtClean="0">
                <a:solidFill>
                  <a:schemeClr val="tx1"/>
                </a:solidFill>
              </a:rPr>
              <a:t>Anglický jazyk</a:t>
            </a:r>
            <a:br>
              <a:rPr lang="cs-CZ" dirty="0" smtClean="0">
                <a:solidFill>
                  <a:schemeClr val="tx1"/>
                </a:solidFill>
              </a:rPr>
            </a:br>
            <a:r>
              <a:rPr lang="cs-CZ" b="1" dirty="0" smtClean="0">
                <a:solidFill>
                  <a:schemeClr val="tx1"/>
                </a:solidFill>
              </a:rPr>
              <a:t>Klíčové slovo: Mrtvé údolí, polopoušť, písek. </a:t>
            </a:r>
            <a:r>
              <a:rPr lang="cs-CZ" dirty="0" smtClean="0">
                <a:solidFill>
                  <a:schemeClr val="tx1"/>
                </a:solidFill>
              </a:rPr>
              <a:t/>
            </a:r>
            <a:br>
              <a:rPr lang="cs-CZ" dirty="0" smtClean="0">
                <a:solidFill>
                  <a:schemeClr val="tx1"/>
                </a:solidFill>
              </a:rPr>
            </a:br>
            <a:r>
              <a:rPr lang="cs-CZ" b="1" dirty="0" smtClean="0">
                <a:solidFill>
                  <a:schemeClr val="tx1"/>
                </a:solidFill>
              </a:rPr>
              <a:t>Anotace: Prezentace fotografií  z cesty do Mrtvého údolí.</a:t>
            </a:r>
            <a:r>
              <a:rPr lang="cs-CZ" sz="2000" dirty="0" smtClean="0"/>
              <a:t/>
            </a:r>
            <a:br>
              <a:rPr lang="cs-CZ" sz="2000" dirty="0" smtClean="0"/>
            </a:br>
            <a:r>
              <a:rPr lang="cs-CZ" sz="2000" dirty="0" smtClean="0"/>
              <a:t/>
            </a:r>
            <a:br>
              <a:rPr lang="cs-CZ" sz="2000" dirty="0" smtClean="0"/>
            </a:br>
            <a:endParaRPr lang="cs-CZ" dirty="0"/>
          </a:p>
        </p:txBody>
      </p:sp>
      <p:pic>
        <p:nvPicPr>
          <p:cNvPr id="7" name="Picture 3"/>
          <p:cNvPicPr/>
          <p:nvPr/>
        </p:nvPicPr>
        <p:blipFill>
          <a:blip r:embed="rId2" cstate="print">
            <a:extLst>
              <a:ext uri="{28A0092B-C50C-407E-A947-70E740481C1C}">
                <a14:useLocalDpi xmlns="" xmlns:wpc="http://schemas.microsoft.com/office/word/2010/wordprocessingCanvas" xmlns:mc="http://schemas.openxmlformats.org/markup-compatibility/2006" xmlns:o="urn:schemas-microsoft-com:office:office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xmlns:a14="http://schemas.microsoft.com/office/drawing/2010/main" xmlns:pic="http://schemas.openxmlformats.org/drawingml/2006/picture" xmlns:lc="http://schemas.openxmlformats.org/drawingml/2006/lockedCanvas" val="0"/>
              </a:ext>
            </a:extLst>
          </a:blip>
          <a:srcRect/>
          <a:stretch>
            <a:fillRect/>
          </a:stretch>
        </p:blipFill>
        <p:spPr bwMode="auto">
          <a:xfrm>
            <a:off x="5000628" y="6000768"/>
            <a:ext cx="3286148" cy="530197"/>
          </a:xfrm>
          <a:prstGeom prst="rect">
            <a:avLst/>
          </a:prstGeom>
          <a:noFill/>
          <a:ln>
            <a:noFill/>
          </a:ln>
          <a:effectLst/>
          <a:extLst/>
        </p:spPr>
      </p:pic>
      <p:sp>
        <p:nvSpPr>
          <p:cNvPr id="8" name="Obdélník 7"/>
          <p:cNvSpPr/>
          <p:nvPr/>
        </p:nvSpPr>
        <p:spPr>
          <a:xfrm>
            <a:off x="285720" y="5572140"/>
            <a:ext cx="3714776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hangingPunct="0"/>
            <a:r>
              <a:rPr lang="cs-CZ" i="1" dirty="0" smtClean="0"/>
              <a:t>Autorem materiálu a všech jeho částí, není-li uvedeno jinak,</a:t>
            </a:r>
            <a:endParaRPr lang="cs-CZ" dirty="0" smtClean="0"/>
          </a:p>
          <a:p>
            <a:pPr hangingPunct="0"/>
            <a:r>
              <a:rPr lang="cs-CZ" i="1" dirty="0" smtClean="0"/>
              <a:t>je Mgr. Zdena Hanušová</a:t>
            </a:r>
            <a:endParaRPr lang="cs-CZ" dirty="0" smtClean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2800" dirty="0" smtClean="0"/>
              <a:t/>
            </a:r>
            <a:br>
              <a:rPr lang="en-US" sz="2800" dirty="0" smtClean="0"/>
            </a:br>
            <a:r>
              <a:rPr lang="cs-CZ" sz="2800" dirty="0" err="1" smtClean="0"/>
              <a:t>Death</a:t>
            </a:r>
            <a:r>
              <a:rPr lang="cs-CZ" sz="2800" dirty="0" smtClean="0"/>
              <a:t> </a:t>
            </a:r>
            <a:r>
              <a:rPr lang="cs-CZ" sz="2800" dirty="0" err="1" smtClean="0"/>
              <a:t>Valley</a:t>
            </a:r>
            <a:r>
              <a:rPr lang="cs-CZ" sz="2800" dirty="0" smtClean="0"/>
              <a:t> – part 1</a:t>
            </a:r>
            <a:endParaRPr lang="cs-CZ" sz="2800" dirty="0"/>
          </a:p>
        </p:txBody>
      </p:sp>
      <p:pic>
        <p:nvPicPr>
          <p:cNvPr id="1026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71472" y="1571612"/>
            <a:ext cx="8072494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sz="2800" dirty="0" smtClean="0"/>
              <a:t>Death Valley is a valley located in Eastern California. It is the driest, hottest and lowest point of California, USA and throughout North America. </a:t>
            </a:r>
            <a:br>
              <a:rPr lang="en-US" sz="2800" dirty="0" smtClean="0"/>
            </a:br>
            <a:endParaRPr lang="cs-CZ" sz="2800" dirty="0"/>
          </a:p>
        </p:txBody>
      </p:sp>
      <p:pic>
        <p:nvPicPr>
          <p:cNvPr id="2050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00034" y="1643050"/>
            <a:ext cx="821537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2800" dirty="0" smtClean="0"/>
              <a:t>Petrol station and shop on the way to the </a:t>
            </a:r>
            <a:r>
              <a:rPr lang="cs-CZ" sz="2800" dirty="0" smtClean="0"/>
              <a:t>D</a:t>
            </a:r>
            <a:r>
              <a:rPr lang="en-US" sz="2800" dirty="0" smtClean="0"/>
              <a:t>ea</a:t>
            </a:r>
            <a:r>
              <a:rPr lang="cs-CZ" sz="2800" dirty="0" err="1" smtClean="0"/>
              <a:t>th</a:t>
            </a:r>
            <a:r>
              <a:rPr lang="cs-CZ" sz="2800" dirty="0" smtClean="0"/>
              <a:t> </a:t>
            </a:r>
            <a:r>
              <a:rPr lang="cs-CZ" sz="2800" dirty="0" err="1" smtClean="0"/>
              <a:t>Valley</a:t>
            </a:r>
            <a:r>
              <a:rPr lang="cs-CZ" sz="2800" dirty="0" smtClean="0"/>
              <a:t>.</a:t>
            </a:r>
            <a:endParaRPr lang="cs-CZ" sz="2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28596" y="1571612"/>
            <a:ext cx="8358245" cy="464347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2800" dirty="0" smtClean="0"/>
              <a:t>Before us is a long way</a:t>
            </a:r>
            <a:r>
              <a:rPr lang="cs-CZ" sz="2800" dirty="0" smtClean="0"/>
              <a:t>.</a:t>
            </a:r>
            <a:endParaRPr lang="cs-CZ" sz="2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57159" y="1571612"/>
            <a:ext cx="8358245" cy="471490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2800" dirty="0" smtClean="0"/>
              <a:t>Father John Crowley, Padre of the desert 1891 - 1940</a:t>
            </a:r>
            <a:r>
              <a:rPr lang="en-US" sz="2400" dirty="0" smtClean="0"/>
              <a:t>.</a:t>
            </a:r>
            <a:r>
              <a:rPr lang="cs-CZ" sz="2400" dirty="0" smtClean="0"/>
              <a:t/>
            </a:r>
            <a:br>
              <a:rPr lang="cs-CZ" sz="2400" dirty="0" smtClean="0"/>
            </a:br>
            <a:r>
              <a:rPr lang="cs-CZ" sz="2400" dirty="0" smtClean="0"/>
              <a:t>/</a:t>
            </a:r>
            <a:r>
              <a:rPr lang="cs-CZ" sz="2400" dirty="0" err="1" smtClean="0"/>
              <a:t>plaque</a:t>
            </a:r>
            <a:r>
              <a:rPr lang="cs-CZ" sz="2400" dirty="0" smtClean="0"/>
              <a:t>/</a:t>
            </a:r>
            <a:endParaRPr lang="cs-CZ" sz="2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28597" y="1500174"/>
            <a:ext cx="8358246" cy="47402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US" sz="2800" dirty="0" smtClean="0"/>
              <a:t>This scenic point provides panoramic views of the northern end of the Panamint valley in Death Valley national park. </a:t>
            </a:r>
            <a:endParaRPr lang="cs-CZ" sz="2800" dirty="0"/>
          </a:p>
        </p:txBody>
      </p:sp>
      <p:pic>
        <p:nvPicPr>
          <p:cNvPr id="7170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14348" y="1643050"/>
            <a:ext cx="7858180" cy="478634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800" dirty="0" err="1" smtClean="0"/>
              <a:t>Again</a:t>
            </a:r>
            <a:r>
              <a:rPr lang="cs-CZ" sz="2800" dirty="0" smtClean="0"/>
              <a:t> </a:t>
            </a:r>
            <a:r>
              <a:rPr lang="cs-CZ" sz="2800" dirty="0" err="1" smtClean="0"/>
              <a:t>blossoming</a:t>
            </a:r>
            <a:r>
              <a:rPr lang="cs-CZ" sz="2800" dirty="0" smtClean="0"/>
              <a:t> </a:t>
            </a:r>
            <a:r>
              <a:rPr lang="cs-CZ" sz="2800" dirty="0" err="1" smtClean="0"/>
              <a:t>flowers</a:t>
            </a:r>
            <a:endParaRPr lang="cs-CZ" sz="2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28596" y="1571612"/>
            <a:ext cx="8286808" cy="464347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8194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57158" y="1571612"/>
            <a:ext cx="8358246" cy="464347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10242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57158" y="1500174"/>
            <a:ext cx="8358246" cy="500066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800" dirty="0" err="1" smtClean="0"/>
              <a:t>General</a:t>
            </a:r>
            <a:r>
              <a:rPr lang="cs-CZ" sz="2800" dirty="0" smtClean="0"/>
              <a:t> </a:t>
            </a:r>
            <a:r>
              <a:rPr lang="cs-CZ" sz="2800" dirty="0" err="1" smtClean="0"/>
              <a:t>Store</a:t>
            </a:r>
            <a:endParaRPr lang="cs-CZ" sz="2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12290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28596" y="1571612"/>
            <a:ext cx="8358246" cy="478634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800" dirty="0" err="1" smtClean="0"/>
              <a:t>Elevation</a:t>
            </a:r>
            <a:r>
              <a:rPr lang="cs-CZ" sz="2800" dirty="0" smtClean="0"/>
              <a:t> </a:t>
            </a:r>
            <a:r>
              <a:rPr lang="cs-CZ" sz="2800" dirty="0" err="1" smtClean="0"/>
              <a:t>Sea</a:t>
            </a:r>
            <a:r>
              <a:rPr lang="cs-CZ" sz="2800" dirty="0" smtClean="0"/>
              <a:t> </a:t>
            </a:r>
            <a:r>
              <a:rPr lang="cs-CZ" sz="2800" dirty="0" err="1" smtClean="0"/>
              <a:t>Level</a:t>
            </a:r>
            <a:endParaRPr lang="cs-CZ" sz="2800" dirty="0"/>
          </a:p>
        </p:txBody>
      </p:sp>
      <p:pic>
        <p:nvPicPr>
          <p:cNvPr id="11266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28596" y="1785926"/>
            <a:ext cx="8286808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hangingPunct="0"/>
            <a:r>
              <a:rPr lang="cs-CZ" dirty="0" smtClean="0"/>
              <a:t>(2013 – 02 – 14)</a:t>
            </a:r>
          </a:p>
          <a:p>
            <a:pPr hangingPunct="0"/>
            <a:r>
              <a:rPr lang="cs-CZ" dirty="0" smtClean="0"/>
              <a:t>Zdroje: vlastní archiv autorky.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36</TotalTime>
  <Words>127</Words>
  <Application>Microsoft Office PowerPoint</Application>
  <PresentationFormat>Předvádění na obrazovce (4:3)</PresentationFormat>
  <Paragraphs>14</Paragraphs>
  <Slides>13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Motiv sady Office</vt:lpstr>
      <vt:lpstr>Snímek 1</vt:lpstr>
      <vt:lpstr> Death Valley – part 1</vt:lpstr>
      <vt:lpstr>Death Valley is a valley located in Eastern California. It is the driest, hottest and lowest point of California, USA and throughout North America.  </vt:lpstr>
      <vt:lpstr>Petrol station and shop on the way to the Death Valley.</vt:lpstr>
      <vt:lpstr>Before us is a long way.</vt:lpstr>
      <vt:lpstr>Father John Crowley, Padre of the desert 1891 - 1940. /plaque/</vt:lpstr>
      <vt:lpstr>This scenic point provides panoramic views of the northern end of the Panamint valley in Death Valley national park. </vt:lpstr>
      <vt:lpstr>Again blossoming flowers</vt:lpstr>
      <vt:lpstr>Snímek 9</vt:lpstr>
      <vt:lpstr>Snímek 10</vt:lpstr>
      <vt:lpstr>General Store</vt:lpstr>
      <vt:lpstr>Elevation Sea Level</vt:lpstr>
      <vt:lpstr>Snímek 13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Losan</dc:creator>
  <cp:lastModifiedBy>Losan</cp:lastModifiedBy>
  <cp:revision>8</cp:revision>
  <dcterms:created xsi:type="dcterms:W3CDTF">2013-02-10T17:20:05Z</dcterms:created>
  <dcterms:modified xsi:type="dcterms:W3CDTF">2013-03-12T08:43:26Z</dcterms:modified>
</cp:coreProperties>
</file>