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8" r:id="rId2"/>
    <p:sldId id="256" r:id="rId3"/>
    <p:sldId id="280" r:id="rId4"/>
    <p:sldId id="266" r:id="rId5"/>
    <p:sldId id="273" r:id="rId6"/>
    <p:sldId id="277" r:id="rId7"/>
    <p:sldId id="274" r:id="rId8"/>
    <p:sldId id="275" r:id="rId9"/>
    <p:sldId id="28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6766-3C15-4465-84B5-B4A0CAC77189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13D47-1B81-4C5A-89DF-30282D66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6766-3C15-4465-84B5-B4A0CAC77189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13D47-1B81-4C5A-89DF-30282D66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6766-3C15-4465-84B5-B4A0CAC77189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13D47-1B81-4C5A-89DF-30282D66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6766-3C15-4465-84B5-B4A0CAC77189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13D47-1B81-4C5A-89DF-30282D66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6766-3C15-4465-84B5-B4A0CAC77189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13D47-1B81-4C5A-89DF-30282D66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6766-3C15-4465-84B5-B4A0CAC77189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13D47-1B81-4C5A-89DF-30282D66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6766-3C15-4465-84B5-B4A0CAC77189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13D47-1B81-4C5A-89DF-30282D66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6766-3C15-4465-84B5-B4A0CAC77189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13D47-1B81-4C5A-89DF-30282D66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6766-3C15-4465-84B5-B4A0CAC77189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13D47-1B81-4C5A-89DF-30282D66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6766-3C15-4465-84B5-B4A0CAC77189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13D47-1B81-4C5A-89DF-30282D66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026766-3C15-4465-84B5-B4A0CAC77189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13D47-1B81-4C5A-89DF-30282D66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026766-3C15-4465-84B5-B4A0CAC77189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913D47-1B81-4C5A-89DF-30282D66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5500702"/>
            <a:ext cx="3757610" cy="1054089"/>
          </a:xfrm>
        </p:spPr>
        <p:txBody>
          <a:bodyPr>
            <a:normAutofit fontScale="47500" lnSpcReduction="20000"/>
          </a:bodyPr>
          <a:lstStyle/>
          <a:p>
            <a:pPr hangingPunct="0"/>
            <a:r>
              <a:rPr lang="cs-CZ" i="1" dirty="0" smtClean="0"/>
              <a:t>Autorem materiálu a všech jeho částí , není-li uvedeno jinak, je Mgr. Zdena Hanušová. </a:t>
            </a:r>
            <a:r>
              <a:rPr lang="cs-CZ" i="1" smtClean="0"/>
              <a:t>Financováno </a:t>
            </a:r>
            <a:r>
              <a:rPr lang="cs-CZ" i="1" dirty="0" smtClean="0"/>
              <a:t>z ESF a státního </a:t>
            </a:r>
            <a:r>
              <a:rPr lang="cs-CZ" i="1" smtClean="0"/>
              <a:t>rozpočtu ČR.</a:t>
            </a:r>
            <a:endParaRPr lang="cs-CZ" dirty="0" smtClean="0"/>
          </a:p>
          <a:p>
            <a:pPr hangingPunct="0"/>
            <a:endParaRPr lang="cs-CZ" dirty="0" smtClean="0"/>
          </a:p>
          <a:p>
            <a:endParaRPr lang="cs-CZ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5572132" y="5857892"/>
            <a:ext cx="3214710" cy="642942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1142984"/>
            <a:ext cx="8229600" cy="2000264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Název školy</a:t>
            </a:r>
            <a:r>
              <a:rPr lang="cs-CZ" sz="2800" dirty="0" smtClean="0"/>
              <a:t>: Základní škola Chomutov, Písečná 5144</a:t>
            </a:r>
            <a:br>
              <a:rPr lang="cs-CZ" sz="2800" dirty="0" smtClean="0"/>
            </a:br>
            <a:r>
              <a:rPr lang="cs-CZ" sz="1800" b="1" dirty="0" smtClean="0"/>
              <a:t>Název materiálu</a:t>
            </a:r>
            <a:r>
              <a:rPr lang="cs-CZ" sz="1800" dirty="0" smtClean="0"/>
              <a:t>: VY_22_INOVACE_10_</a:t>
            </a:r>
            <a:r>
              <a:rPr lang="cs-CZ" sz="1800" dirty="0" err="1" smtClean="0"/>
              <a:t>Death</a:t>
            </a:r>
            <a:r>
              <a:rPr lang="cs-CZ" sz="1800" dirty="0" smtClean="0"/>
              <a:t> </a:t>
            </a:r>
            <a:r>
              <a:rPr lang="cs-CZ" sz="1800" dirty="0" err="1" smtClean="0"/>
              <a:t>Valley</a:t>
            </a:r>
            <a:r>
              <a:rPr lang="cs-CZ" sz="1800" dirty="0" smtClean="0"/>
              <a:t>-part 2_zh1</a:t>
            </a:r>
            <a:br>
              <a:rPr lang="cs-CZ" sz="1800" dirty="0" smtClean="0"/>
            </a:br>
            <a:r>
              <a:rPr lang="cs-CZ" sz="1800" b="1" dirty="0" smtClean="0"/>
              <a:t>Číslo projektu</a:t>
            </a:r>
            <a:r>
              <a:rPr lang="cs-CZ" sz="1800" dirty="0" smtClean="0"/>
              <a:t>: CZ 1.07/1.4.00/21.3355</a:t>
            </a:r>
            <a:br>
              <a:rPr lang="cs-CZ" sz="1800" dirty="0" smtClean="0"/>
            </a:br>
            <a:r>
              <a:rPr lang="cs-CZ" sz="1800" b="1" dirty="0" smtClean="0"/>
              <a:t>Autor</a:t>
            </a:r>
            <a:r>
              <a:rPr lang="cs-CZ" sz="1800" dirty="0" smtClean="0"/>
              <a:t>: Mgr. Zdena Hanušová</a:t>
            </a:r>
            <a:br>
              <a:rPr lang="cs-CZ" sz="1800" dirty="0" smtClean="0"/>
            </a:br>
            <a:r>
              <a:rPr lang="cs-CZ" sz="1800" b="1" dirty="0" smtClean="0"/>
              <a:t>Datum tvorby</a:t>
            </a:r>
            <a:r>
              <a:rPr lang="cs-CZ" sz="1800" dirty="0" smtClean="0"/>
              <a:t>: 15.02.2013</a:t>
            </a:r>
            <a:br>
              <a:rPr lang="cs-CZ" sz="1800" dirty="0" smtClean="0"/>
            </a:br>
            <a:r>
              <a:rPr lang="cs-CZ" sz="1800" b="1" dirty="0" smtClean="0"/>
              <a:t>Cílový ročník</a:t>
            </a:r>
            <a:r>
              <a:rPr lang="cs-CZ" sz="1800" dirty="0" smtClean="0"/>
              <a:t>: </a:t>
            </a:r>
            <a:r>
              <a:rPr lang="cs-CZ" sz="1800" dirty="0" smtClean="0"/>
              <a:t>6. ročník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Vzdělávací oblast: </a:t>
            </a:r>
            <a:r>
              <a:rPr lang="cs-CZ" sz="1800" dirty="0" smtClean="0"/>
              <a:t>Anglický jazyk</a:t>
            </a:r>
            <a:br>
              <a:rPr lang="cs-CZ" sz="1800" dirty="0" smtClean="0"/>
            </a:br>
            <a:r>
              <a:rPr lang="cs-CZ" sz="1800" b="1" dirty="0" smtClean="0"/>
              <a:t>Klíčové slovo: Mrtvé údolí, polopoušť, písek. 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Anotace: Prezentace fotografií  z cesty do Mrtvého údolí.</a:t>
            </a:r>
            <a:endParaRPr lang="cs-CZ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285860"/>
            <a:ext cx="8001056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560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785926"/>
            <a:ext cx="8215370" cy="4340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9" y="1571612"/>
            <a:ext cx="8429684" cy="4572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00174"/>
            <a:ext cx="8286807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There</a:t>
            </a:r>
            <a:r>
              <a:rPr lang="cs-CZ" sz="2800" dirty="0" smtClean="0"/>
              <a:t> i</a:t>
            </a:r>
            <a:r>
              <a:rPr lang="en-US" sz="2800" dirty="0" smtClean="0"/>
              <a:t>s so hot that the stone can fry fried eggs.</a:t>
            </a:r>
            <a:endParaRPr lang="cs-CZ" sz="2800" dirty="0"/>
          </a:p>
        </p:txBody>
      </p:sp>
      <p:pic>
        <p:nvPicPr>
          <p:cNvPr id="2253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2"/>
            <a:ext cx="8286808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In the middle you can see the inscription Sea Level</a:t>
            </a:r>
            <a:r>
              <a:rPr lang="cs-CZ" sz="2800" dirty="0" smtClean="0"/>
              <a:t>.</a:t>
            </a:r>
            <a:r>
              <a:rPr lang="en-US" sz="2800" dirty="0" smtClean="0"/>
              <a:t/>
            </a:r>
            <a:br>
              <a:rPr lang="en-US" sz="2800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2"/>
            <a:ext cx="8358245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Water is so supersaturated solution of salt that it can no longer evaporate.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571612"/>
            <a:ext cx="8286808" cy="4643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(2012 – 02 – 15)</a:t>
            </a:r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85</Words>
  <Application>Microsoft Office PowerPoint</Application>
  <PresentationFormat>Předvádění na obrazovce (4:3)</PresentationFormat>
  <Paragraphs>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Název školy: Základní škola Chomutov, Písečná 5144 Název materiálu: VY_22_INOVACE_10_Death Valley-part 2_zh1 Číslo projektu: CZ 1.07/1.4.00/21.3355 Autor: Mgr. Zdena Hanušová Datum tvorby: 15.02.2013 Cílový ročník: 6. ročník Vzdělávací oblast: Anglický jazyk Klíčové slovo: Mrtvé údolí, polopoušť, písek.  Anotace: Prezentace fotografií  z cesty do Mrtvého údolí.</vt:lpstr>
      <vt:lpstr>Snímek 2</vt:lpstr>
      <vt:lpstr>Snímek 3</vt:lpstr>
      <vt:lpstr>Snímek 4</vt:lpstr>
      <vt:lpstr>Snímek 5</vt:lpstr>
      <vt:lpstr>There is so hot that the stone can fry fried eggs.</vt:lpstr>
      <vt:lpstr>In the middle you can see the inscription Sea Level. </vt:lpstr>
      <vt:lpstr>Water is so supersaturated solution of salt that it can no longer evaporate.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5</cp:revision>
  <dcterms:created xsi:type="dcterms:W3CDTF">2012-11-11T21:17:42Z</dcterms:created>
  <dcterms:modified xsi:type="dcterms:W3CDTF">2013-03-12T08:44:01Z</dcterms:modified>
</cp:coreProperties>
</file>