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69" r:id="rId4"/>
    <p:sldId id="268" r:id="rId5"/>
    <p:sldId id="263" r:id="rId6"/>
    <p:sldId id="262" r:id="rId7"/>
    <p:sldId id="264" r:id="rId8"/>
    <p:sldId id="267" r:id="rId9"/>
    <p:sldId id="261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B15AD8-A45B-4E7E-967D-8CEEEEAE13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C4B08-11EA-4651-B883-995BD00E2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722312" y="5768975"/>
            <a:ext cx="3778249" cy="731859"/>
          </a:xfrm>
        </p:spPr>
        <p:txBody>
          <a:bodyPr>
            <a:normAutofit/>
          </a:bodyPr>
          <a:lstStyle/>
          <a:p>
            <a:r>
              <a:rPr lang="cs-CZ" sz="1000" dirty="0" smtClean="0"/>
              <a:t>Autorem materiálu a všech  jeho částí, není-li uvedeno jinak, je Mgr. Zdena Hanušová. Financováno z ESF a státního rozpočtu ČR.</a:t>
            </a:r>
            <a:endParaRPr lang="cs-CZ" sz="1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571472" y="714356"/>
            <a:ext cx="7772400" cy="3571899"/>
          </a:xfrm>
        </p:spPr>
        <p:txBody>
          <a:bodyPr>
            <a:normAutofit/>
          </a:bodyPr>
          <a:lstStyle/>
          <a:p>
            <a:pPr hangingPunct="0"/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</a:p>
          <a:p>
            <a:pPr hangingPunct="0"/>
            <a:r>
              <a:rPr lang="cs-CZ" sz="1800" b="1" dirty="0" smtClean="0"/>
              <a:t>Název materiálu</a:t>
            </a:r>
            <a:r>
              <a:rPr lang="cs-CZ" sz="1800" dirty="0" smtClean="0"/>
              <a:t>: VY_22_INOVACE_11_ </a:t>
            </a:r>
            <a:r>
              <a:rPr lang="cs-CZ" sz="1800" dirty="0" err="1" smtClean="0"/>
              <a:t>Glacier</a:t>
            </a:r>
            <a:r>
              <a:rPr lang="cs-CZ" sz="1800" dirty="0" smtClean="0"/>
              <a:t> point_</a:t>
            </a:r>
            <a:r>
              <a:rPr lang="cs-CZ" sz="1800" dirty="0" err="1" smtClean="0"/>
              <a:t>zh</a:t>
            </a:r>
            <a:r>
              <a:rPr lang="cs-CZ" sz="1800" dirty="0" smtClean="0"/>
              <a:t>_1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11.03.2013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7.ročník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 </a:t>
            </a:r>
            <a:r>
              <a:rPr lang="cs-CZ" sz="1800" b="1" dirty="0" err="1" smtClean="0"/>
              <a:t>Glacier</a:t>
            </a:r>
            <a:r>
              <a:rPr lang="cs-CZ" sz="1800" b="1" dirty="0" smtClean="0"/>
              <a:t>  Point, vyhlídka, údolí, </a:t>
            </a:r>
            <a:r>
              <a:rPr lang="cs-CZ" sz="1800" b="1" dirty="0" err="1" smtClean="0"/>
              <a:t>Yosemitský</a:t>
            </a:r>
            <a:r>
              <a:rPr lang="cs-CZ" sz="1800" b="1" dirty="0" smtClean="0"/>
              <a:t> národní park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z </a:t>
            </a:r>
            <a:r>
              <a:rPr lang="cs-CZ" sz="1800" dirty="0" err="1" smtClean="0"/>
              <a:t>Yosemitského</a:t>
            </a:r>
            <a:r>
              <a:rPr lang="cs-CZ" sz="1800" dirty="0" smtClean="0"/>
              <a:t> národního parku – </a:t>
            </a:r>
            <a:r>
              <a:rPr lang="cs-CZ" sz="1800" dirty="0" err="1" smtClean="0"/>
              <a:t>Glacier</a:t>
            </a:r>
            <a:r>
              <a:rPr lang="cs-CZ" sz="1800" dirty="0" smtClean="0"/>
              <a:t> Point.</a:t>
            </a: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>
              <a:latin typeface="Arial Black" pitchFamily="34" charset="0"/>
            </a:endParaRPr>
          </a:p>
        </p:txBody>
      </p:sp>
      <p:pic>
        <p:nvPicPr>
          <p:cNvPr id="4" name="Picture 3"/>
          <p:cNvPicPr>
            <a:picLocks noGrp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tretch>
            <a:fillRect/>
          </a:stretch>
        </p:blipFill>
        <p:spPr bwMode="auto">
          <a:xfrm>
            <a:off x="5715008" y="5929330"/>
            <a:ext cx="2082800" cy="40163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Glacier</a:t>
            </a:r>
            <a:r>
              <a:rPr lang="cs-CZ" sz="4000" dirty="0" smtClean="0"/>
              <a:t> Point</a:t>
            </a:r>
            <a:br>
              <a:rPr lang="cs-CZ" sz="40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358246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Glacier Point is </a:t>
            </a:r>
            <a:r>
              <a:rPr lang="cs-CZ" sz="2400" dirty="0" smtClean="0"/>
              <a:t>a</a:t>
            </a:r>
            <a:r>
              <a:rPr lang="en-US" sz="2400" dirty="0" smtClean="0"/>
              <a:t> viewpoint above Yosemite Valley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in </a:t>
            </a:r>
            <a:r>
              <a:rPr lang="cs-CZ" sz="2400" dirty="0" err="1" smtClean="0"/>
              <a:t>California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Glacier Point is often crowded with tourists</a:t>
            </a:r>
            <a:r>
              <a:rPr lang="cs-CZ" sz="2400" dirty="0" smtClean="0"/>
              <a:t> d</a:t>
            </a:r>
            <a:r>
              <a:rPr lang="en-US" sz="2400" dirty="0" err="1" smtClean="0"/>
              <a:t>uring</a:t>
            </a:r>
            <a:r>
              <a:rPr lang="en-US" sz="2400" dirty="0" smtClean="0"/>
              <a:t> the summer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Most plentiful are rounded boulders and cobbles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286808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t is located at an elevation of 7,214 feet (2,199 m), 3,200 feet (980 m) above Curry Village.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8286807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down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358245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point</a:t>
            </a:r>
            <a:r>
              <a:rPr lang="cs-CZ" sz="2400" dirty="0" smtClean="0"/>
              <a:t> </a:t>
            </a:r>
            <a:r>
              <a:rPr lang="en-US" sz="2400" dirty="0" smtClean="0"/>
              <a:t>offers view of Yosemite Valley, including Yosemite Falls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71612"/>
            <a:ext cx="8358245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Glacier</a:t>
            </a:r>
            <a:r>
              <a:rPr lang="cs-CZ" sz="2400" dirty="0" smtClean="0"/>
              <a:t> Point - </a:t>
            </a:r>
            <a:r>
              <a:rPr lang="cs-CZ" sz="2400" dirty="0" err="1" smtClean="0"/>
              <a:t>viewing</a:t>
            </a:r>
            <a:r>
              <a:rPr lang="cs-CZ" sz="2400" dirty="0" smtClean="0"/>
              <a:t> area.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9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57158" y="285728"/>
            <a:ext cx="318119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(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2013 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– 03 –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11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)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Zdroje: vlastní archiv autorky.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137</Words>
  <Application>Microsoft Office PowerPoint</Application>
  <PresentationFormat>Předvádění na obrazovce (4:3)</PresentationFormat>
  <Paragraphs>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Autorem materiálu a všech  jeho částí, není-li uvedeno jinak, je Mgr. Zdena Hanušová. Financováno z ESF a státního rozpočtu ČR.</vt:lpstr>
      <vt:lpstr>Glacier Point </vt:lpstr>
      <vt:lpstr>Glacier Point is a viewpoint above Yosemite Valley. It is in California. </vt:lpstr>
      <vt:lpstr> Glacier Point is often crowded with tourists during the summer. </vt:lpstr>
      <vt:lpstr>Most plentiful are rounded boulders and cobbles.</vt:lpstr>
      <vt:lpstr>It is located at an elevation of 7,214 feet (2,199 m), 3,200 feet (980 m) above Curry Village.</vt:lpstr>
      <vt:lpstr>The view down.</vt:lpstr>
      <vt:lpstr>The point offers view of Yosemite Valley, including Yosemite Falls. </vt:lpstr>
      <vt:lpstr>Glacier Point - viewing area.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9</cp:revision>
  <dcterms:created xsi:type="dcterms:W3CDTF">2013-03-17T17:53:27Z</dcterms:created>
  <dcterms:modified xsi:type="dcterms:W3CDTF">2013-03-18T17:21:38Z</dcterms:modified>
</cp:coreProperties>
</file>