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3"/>
  </p:notesMasterIdLst>
  <p:sldIdLst>
    <p:sldId id="272" r:id="rId2"/>
    <p:sldId id="274" r:id="rId3"/>
    <p:sldId id="256" r:id="rId4"/>
    <p:sldId id="257" r:id="rId5"/>
    <p:sldId id="259" r:id="rId6"/>
    <p:sldId id="268" r:id="rId7"/>
    <p:sldId id="266" r:id="rId8"/>
    <p:sldId id="260" r:id="rId9"/>
    <p:sldId id="267" r:id="rId10"/>
    <p:sldId id="269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5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F5B873-6A80-481C-8539-CE38F090B008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F052774-F2E6-473D-9905-7B0E84EEEFD5}">
      <dgm:prSet phldrT="[Text]"/>
      <dgm:spPr/>
      <dgm:t>
        <a:bodyPr/>
        <a:lstStyle/>
        <a:p>
          <a:r>
            <a:rPr lang="cs-CZ" dirty="0" err="1" smtClean="0"/>
            <a:t>Weihnachtsbaum</a:t>
          </a:r>
          <a:endParaRPr lang="cs-CZ" dirty="0"/>
        </a:p>
      </dgm:t>
    </dgm:pt>
    <dgm:pt modelId="{0F760A91-FBAC-49E9-9290-FA5C3F53FA5B}" type="parTrans" cxnId="{ED3E469C-9C7D-4E28-A417-A1E10F92B323}">
      <dgm:prSet/>
      <dgm:spPr/>
      <dgm:t>
        <a:bodyPr/>
        <a:lstStyle/>
        <a:p>
          <a:endParaRPr lang="cs-CZ"/>
        </a:p>
      </dgm:t>
    </dgm:pt>
    <dgm:pt modelId="{F07A839D-B7E1-4A39-97D0-E3745260759B}" type="sibTrans" cxnId="{ED3E469C-9C7D-4E28-A417-A1E10F92B323}">
      <dgm:prSet/>
      <dgm:spPr/>
      <dgm:t>
        <a:bodyPr/>
        <a:lstStyle/>
        <a:p>
          <a:endParaRPr lang="cs-CZ"/>
        </a:p>
      </dgm:t>
    </dgm:pt>
    <dgm:pt modelId="{9826E7A4-3018-4EDB-BAB9-F52C50ECF272}">
      <dgm:prSet phldrT="[Text]"/>
      <dgm:spPr/>
      <dgm:t>
        <a:bodyPr/>
        <a:lstStyle/>
        <a:p>
          <a:r>
            <a:rPr lang="cs-CZ" dirty="0" err="1" smtClean="0"/>
            <a:t>Krippe</a:t>
          </a:r>
          <a:endParaRPr lang="cs-CZ" dirty="0"/>
        </a:p>
      </dgm:t>
    </dgm:pt>
    <dgm:pt modelId="{F4B18BA9-4551-47D3-9B0B-CB961D804F4C}" type="parTrans" cxnId="{9329A4B8-908B-42EE-AE6A-4AD5C3820E2D}">
      <dgm:prSet/>
      <dgm:spPr/>
      <dgm:t>
        <a:bodyPr/>
        <a:lstStyle/>
        <a:p>
          <a:endParaRPr lang="cs-CZ"/>
        </a:p>
      </dgm:t>
    </dgm:pt>
    <dgm:pt modelId="{DB7E11F0-B70C-4DFD-B6F9-6BC600AF5BFD}" type="sibTrans" cxnId="{9329A4B8-908B-42EE-AE6A-4AD5C3820E2D}">
      <dgm:prSet/>
      <dgm:spPr/>
      <dgm:t>
        <a:bodyPr/>
        <a:lstStyle/>
        <a:p>
          <a:endParaRPr lang="cs-CZ"/>
        </a:p>
      </dgm:t>
    </dgm:pt>
    <dgm:pt modelId="{F0C3EFFF-876A-47C5-B65D-13AD9C635CEC}">
      <dgm:prSet phldrT="[Text]"/>
      <dgm:spPr/>
      <dgm:t>
        <a:bodyPr/>
        <a:lstStyle/>
        <a:p>
          <a:r>
            <a:rPr lang="cs-CZ" dirty="0" err="1" smtClean="0"/>
            <a:t>Weihnachtsessen</a:t>
          </a:r>
          <a:endParaRPr lang="cs-CZ" dirty="0"/>
        </a:p>
      </dgm:t>
    </dgm:pt>
    <dgm:pt modelId="{6B206335-FA46-457F-9D53-305F160A79DD}" type="parTrans" cxnId="{39A5B964-0696-4117-8481-3F04701074E2}">
      <dgm:prSet/>
      <dgm:spPr/>
      <dgm:t>
        <a:bodyPr/>
        <a:lstStyle/>
        <a:p>
          <a:endParaRPr lang="cs-CZ"/>
        </a:p>
      </dgm:t>
    </dgm:pt>
    <dgm:pt modelId="{EF5EAC6D-D0C9-4006-8DCC-1172CCF69EAD}" type="sibTrans" cxnId="{39A5B964-0696-4117-8481-3F04701074E2}">
      <dgm:prSet/>
      <dgm:spPr/>
      <dgm:t>
        <a:bodyPr/>
        <a:lstStyle/>
        <a:p>
          <a:endParaRPr lang="cs-CZ"/>
        </a:p>
      </dgm:t>
    </dgm:pt>
    <dgm:pt modelId="{83C7565B-BC75-43AA-A4EC-65880D718F0A}">
      <dgm:prSet phldrT="[Text]"/>
      <dgm:spPr/>
      <dgm:t>
        <a:bodyPr/>
        <a:lstStyle/>
        <a:p>
          <a:r>
            <a:rPr lang="cs-CZ" dirty="0" err="1" smtClean="0"/>
            <a:t>Weihnachtsgebäck</a:t>
          </a:r>
          <a:endParaRPr lang="cs-CZ" dirty="0"/>
        </a:p>
      </dgm:t>
    </dgm:pt>
    <dgm:pt modelId="{F78B27A9-BB00-4FD2-B7E8-95BFDFD1FBB5}" type="parTrans" cxnId="{BD6BAE64-C746-41EA-91CC-B63297B82E08}">
      <dgm:prSet/>
      <dgm:spPr/>
      <dgm:t>
        <a:bodyPr/>
        <a:lstStyle/>
        <a:p>
          <a:endParaRPr lang="cs-CZ"/>
        </a:p>
      </dgm:t>
    </dgm:pt>
    <dgm:pt modelId="{F7ADBB66-E96F-4459-B39A-A6AB56E7C126}" type="sibTrans" cxnId="{BD6BAE64-C746-41EA-91CC-B63297B82E08}">
      <dgm:prSet/>
      <dgm:spPr/>
      <dgm:t>
        <a:bodyPr/>
        <a:lstStyle/>
        <a:p>
          <a:endParaRPr lang="cs-CZ"/>
        </a:p>
      </dgm:t>
    </dgm:pt>
    <dgm:pt modelId="{4F894707-62E6-48CD-986D-47E964E4D549}">
      <dgm:prSet phldrT="[Text]"/>
      <dgm:spPr/>
      <dgm:t>
        <a:bodyPr/>
        <a:lstStyle/>
        <a:p>
          <a:r>
            <a:rPr lang="cs-CZ" dirty="0" err="1" smtClean="0"/>
            <a:t>Weihnachtslied</a:t>
          </a:r>
          <a:endParaRPr lang="cs-CZ" dirty="0"/>
        </a:p>
      </dgm:t>
    </dgm:pt>
    <dgm:pt modelId="{B6615316-633D-4AF0-97D9-ACD326135D11}" type="parTrans" cxnId="{465811F6-5D18-4E2B-955B-A428A64B299E}">
      <dgm:prSet/>
      <dgm:spPr/>
      <dgm:t>
        <a:bodyPr/>
        <a:lstStyle/>
        <a:p>
          <a:endParaRPr lang="cs-CZ"/>
        </a:p>
      </dgm:t>
    </dgm:pt>
    <dgm:pt modelId="{BE9680E2-7CC8-4BEB-A1E0-07E7FCDF02E9}" type="sibTrans" cxnId="{465811F6-5D18-4E2B-955B-A428A64B299E}">
      <dgm:prSet/>
      <dgm:spPr/>
      <dgm:t>
        <a:bodyPr/>
        <a:lstStyle/>
        <a:p>
          <a:endParaRPr lang="cs-CZ"/>
        </a:p>
      </dgm:t>
    </dgm:pt>
    <dgm:pt modelId="{71390247-D4FE-455D-A09E-8D75833A4BC3}" type="pres">
      <dgm:prSet presAssocID="{FFF5B873-6A80-481C-8539-CE38F090B00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4CB6EC-D10D-43CF-95E2-D9DABF6EBA42}" type="pres">
      <dgm:prSet presAssocID="{BF052774-F2E6-473D-9905-7B0E84EEEFD5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54E845-E9A9-4467-971E-5DA6303B29D9}" type="pres">
      <dgm:prSet presAssocID="{F07A839D-B7E1-4A39-97D0-E3745260759B}" presName="sibTrans" presStyleCnt="0"/>
      <dgm:spPr/>
    </dgm:pt>
    <dgm:pt modelId="{5A3A73B3-8D82-42BD-95BF-E7D169F5D0E9}" type="pres">
      <dgm:prSet presAssocID="{9826E7A4-3018-4EDB-BAB9-F52C50ECF272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FC974B-B7D0-40CE-AB7C-F1E337993E73}" type="pres">
      <dgm:prSet presAssocID="{DB7E11F0-B70C-4DFD-B6F9-6BC600AF5BFD}" presName="sibTrans" presStyleCnt="0"/>
      <dgm:spPr/>
    </dgm:pt>
    <dgm:pt modelId="{8691B411-A7FB-4EDE-87D7-876CE16F44ED}" type="pres">
      <dgm:prSet presAssocID="{F0C3EFFF-876A-47C5-B65D-13AD9C635CEC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870E4F-14C0-499E-B74F-F1C6BC7E49BE}" type="pres">
      <dgm:prSet presAssocID="{EF5EAC6D-D0C9-4006-8DCC-1172CCF69EAD}" presName="sibTrans" presStyleCnt="0"/>
      <dgm:spPr/>
    </dgm:pt>
    <dgm:pt modelId="{DBC7FE2B-B82C-425A-AE6C-5295D8F9B3AE}" type="pres">
      <dgm:prSet presAssocID="{83C7565B-BC75-43AA-A4EC-65880D718F0A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CE1B45-E138-4B7D-A9B8-698BC62E317D}" type="pres">
      <dgm:prSet presAssocID="{F7ADBB66-E96F-4459-B39A-A6AB56E7C126}" presName="sibTrans" presStyleCnt="0"/>
      <dgm:spPr/>
    </dgm:pt>
    <dgm:pt modelId="{CFE36CC5-BBB7-424B-99A9-9358E720DBD1}" type="pres">
      <dgm:prSet presAssocID="{4F894707-62E6-48CD-986D-47E964E4D549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D6BAE64-C746-41EA-91CC-B63297B82E08}" srcId="{FFF5B873-6A80-481C-8539-CE38F090B008}" destId="{83C7565B-BC75-43AA-A4EC-65880D718F0A}" srcOrd="3" destOrd="0" parTransId="{F78B27A9-BB00-4FD2-B7E8-95BFDFD1FBB5}" sibTransId="{F7ADBB66-E96F-4459-B39A-A6AB56E7C126}"/>
    <dgm:cxn modelId="{829ECDAE-F2FE-43F9-BB05-FB90EF55E86E}" type="presOf" srcId="{9826E7A4-3018-4EDB-BAB9-F52C50ECF272}" destId="{5A3A73B3-8D82-42BD-95BF-E7D169F5D0E9}" srcOrd="0" destOrd="0" presId="urn:microsoft.com/office/officeart/2005/8/layout/default"/>
    <dgm:cxn modelId="{BA4A289C-F156-4DE5-AB55-172AF2742BF4}" type="presOf" srcId="{F0C3EFFF-876A-47C5-B65D-13AD9C635CEC}" destId="{8691B411-A7FB-4EDE-87D7-876CE16F44ED}" srcOrd="0" destOrd="0" presId="urn:microsoft.com/office/officeart/2005/8/layout/default"/>
    <dgm:cxn modelId="{DBBFADDA-C926-49A0-91CF-9EF2068EFDBA}" type="presOf" srcId="{83C7565B-BC75-43AA-A4EC-65880D718F0A}" destId="{DBC7FE2B-B82C-425A-AE6C-5295D8F9B3AE}" srcOrd="0" destOrd="0" presId="urn:microsoft.com/office/officeart/2005/8/layout/default"/>
    <dgm:cxn modelId="{ED3E469C-9C7D-4E28-A417-A1E10F92B323}" srcId="{FFF5B873-6A80-481C-8539-CE38F090B008}" destId="{BF052774-F2E6-473D-9905-7B0E84EEEFD5}" srcOrd="0" destOrd="0" parTransId="{0F760A91-FBAC-49E9-9290-FA5C3F53FA5B}" sibTransId="{F07A839D-B7E1-4A39-97D0-E3745260759B}"/>
    <dgm:cxn modelId="{465811F6-5D18-4E2B-955B-A428A64B299E}" srcId="{FFF5B873-6A80-481C-8539-CE38F090B008}" destId="{4F894707-62E6-48CD-986D-47E964E4D549}" srcOrd="4" destOrd="0" parTransId="{B6615316-633D-4AF0-97D9-ACD326135D11}" sibTransId="{BE9680E2-7CC8-4BEB-A1E0-07E7FCDF02E9}"/>
    <dgm:cxn modelId="{82CF4BC2-89E3-4430-B4F9-8AF3DFB213FB}" type="presOf" srcId="{FFF5B873-6A80-481C-8539-CE38F090B008}" destId="{71390247-D4FE-455D-A09E-8D75833A4BC3}" srcOrd="0" destOrd="0" presId="urn:microsoft.com/office/officeart/2005/8/layout/default"/>
    <dgm:cxn modelId="{9329A4B8-908B-42EE-AE6A-4AD5C3820E2D}" srcId="{FFF5B873-6A80-481C-8539-CE38F090B008}" destId="{9826E7A4-3018-4EDB-BAB9-F52C50ECF272}" srcOrd="1" destOrd="0" parTransId="{F4B18BA9-4551-47D3-9B0B-CB961D804F4C}" sibTransId="{DB7E11F0-B70C-4DFD-B6F9-6BC600AF5BFD}"/>
    <dgm:cxn modelId="{C37C4F4F-9580-40A2-B40E-F8004892FB8D}" type="presOf" srcId="{BF052774-F2E6-473D-9905-7B0E84EEEFD5}" destId="{704CB6EC-D10D-43CF-95E2-D9DABF6EBA42}" srcOrd="0" destOrd="0" presId="urn:microsoft.com/office/officeart/2005/8/layout/default"/>
    <dgm:cxn modelId="{39A5B964-0696-4117-8481-3F04701074E2}" srcId="{FFF5B873-6A80-481C-8539-CE38F090B008}" destId="{F0C3EFFF-876A-47C5-B65D-13AD9C635CEC}" srcOrd="2" destOrd="0" parTransId="{6B206335-FA46-457F-9D53-305F160A79DD}" sibTransId="{EF5EAC6D-D0C9-4006-8DCC-1172CCF69EAD}"/>
    <dgm:cxn modelId="{E78C8828-9FE4-42DE-9472-2053E59670A6}" type="presOf" srcId="{4F894707-62E6-48CD-986D-47E964E4D549}" destId="{CFE36CC5-BBB7-424B-99A9-9358E720DBD1}" srcOrd="0" destOrd="0" presId="urn:microsoft.com/office/officeart/2005/8/layout/default"/>
    <dgm:cxn modelId="{7CD55F9A-E19A-4DDF-B29F-B14AF3B24D10}" type="presParOf" srcId="{71390247-D4FE-455D-A09E-8D75833A4BC3}" destId="{704CB6EC-D10D-43CF-95E2-D9DABF6EBA42}" srcOrd="0" destOrd="0" presId="urn:microsoft.com/office/officeart/2005/8/layout/default"/>
    <dgm:cxn modelId="{7CF2CC5A-9A71-4A7E-8E71-C4AF8DA3AE4A}" type="presParOf" srcId="{71390247-D4FE-455D-A09E-8D75833A4BC3}" destId="{0354E845-E9A9-4467-971E-5DA6303B29D9}" srcOrd="1" destOrd="0" presId="urn:microsoft.com/office/officeart/2005/8/layout/default"/>
    <dgm:cxn modelId="{88B70369-C4BA-481F-969C-945D5B16B70D}" type="presParOf" srcId="{71390247-D4FE-455D-A09E-8D75833A4BC3}" destId="{5A3A73B3-8D82-42BD-95BF-E7D169F5D0E9}" srcOrd="2" destOrd="0" presId="urn:microsoft.com/office/officeart/2005/8/layout/default"/>
    <dgm:cxn modelId="{3177F07D-141A-4401-A06E-FBCC970833C6}" type="presParOf" srcId="{71390247-D4FE-455D-A09E-8D75833A4BC3}" destId="{EFFC974B-B7D0-40CE-AB7C-F1E337993E73}" srcOrd="3" destOrd="0" presId="urn:microsoft.com/office/officeart/2005/8/layout/default"/>
    <dgm:cxn modelId="{7A9BC4BE-2E91-4B74-86C9-E4B7EFC3989B}" type="presParOf" srcId="{71390247-D4FE-455D-A09E-8D75833A4BC3}" destId="{8691B411-A7FB-4EDE-87D7-876CE16F44ED}" srcOrd="4" destOrd="0" presId="urn:microsoft.com/office/officeart/2005/8/layout/default"/>
    <dgm:cxn modelId="{C1E779E6-7F17-47FF-9F3A-4D18E0333677}" type="presParOf" srcId="{71390247-D4FE-455D-A09E-8D75833A4BC3}" destId="{F9870E4F-14C0-499E-B74F-F1C6BC7E49BE}" srcOrd="5" destOrd="0" presId="urn:microsoft.com/office/officeart/2005/8/layout/default"/>
    <dgm:cxn modelId="{71A39139-F232-4946-98E8-87826F54CBB2}" type="presParOf" srcId="{71390247-D4FE-455D-A09E-8D75833A4BC3}" destId="{DBC7FE2B-B82C-425A-AE6C-5295D8F9B3AE}" srcOrd="6" destOrd="0" presId="urn:microsoft.com/office/officeart/2005/8/layout/default"/>
    <dgm:cxn modelId="{A366C688-F75D-4954-AD56-E9CAA5F4A5DC}" type="presParOf" srcId="{71390247-D4FE-455D-A09E-8D75833A4BC3}" destId="{4FCE1B45-E138-4B7D-A9B8-698BC62E317D}" srcOrd="7" destOrd="0" presId="urn:microsoft.com/office/officeart/2005/8/layout/default"/>
    <dgm:cxn modelId="{444E01B0-5E07-4EF7-8AD4-333EE02B1AA4}" type="presParOf" srcId="{71390247-D4FE-455D-A09E-8D75833A4BC3}" destId="{CFE36CC5-BBB7-424B-99A9-9358E720DBD1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4CB6EC-D10D-43CF-95E2-D9DABF6EBA42}">
      <dsp:nvSpPr>
        <dsp:cNvPr id="0" name=""/>
        <dsp:cNvSpPr/>
      </dsp:nvSpPr>
      <dsp:spPr>
        <a:xfrm>
          <a:off x="0" y="591343"/>
          <a:ext cx="2571749" cy="154305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Weihnachtsbaum</a:t>
          </a:r>
          <a:endParaRPr lang="cs-CZ" sz="2400" kern="1200" dirty="0"/>
        </a:p>
      </dsp:txBody>
      <dsp:txXfrm>
        <a:off x="0" y="591343"/>
        <a:ext cx="2571749" cy="1543050"/>
      </dsp:txXfrm>
    </dsp:sp>
    <dsp:sp modelId="{5A3A73B3-8D82-42BD-95BF-E7D169F5D0E9}">
      <dsp:nvSpPr>
        <dsp:cNvPr id="0" name=""/>
        <dsp:cNvSpPr/>
      </dsp:nvSpPr>
      <dsp:spPr>
        <a:xfrm>
          <a:off x="2828925" y="591343"/>
          <a:ext cx="2571749" cy="1543050"/>
        </a:xfrm>
        <a:prstGeom prst="rect">
          <a:avLst/>
        </a:prstGeom>
        <a:solidFill>
          <a:schemeClr val="accent5">
            <a:hueOff val="-4513949"/>
            <a:satOff val="11115"/>
            <a:lumOff val="-2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Krippe</a:t>
          </a:r>
          <a:endParaRPr lang="cs-CZ" sz="2400" kern="1200" dirty="0"/>
        </a:p>
      </dsp:txBody>
      <dsp:txXfrm>
        <a:off x="2828925" y="591343"/>
        <a:ext cx="2571749" cy="1543050"/>
      </dsp:txXfrm>
    </dsp:sp>
    <dsp:sp modelId="{8691B411-A7FB-4EDE-87D7-876CE16F44ED}">
      <dsp:nvSpPr>
        <dsp:cNvPr id="0" name=""/>
        <dsp:cNvSpPr/>
      </dsp:nvSpPr>
      <dsp:spPr>
        <a:xfrm>
          <a:off x="5657849" y="591343"/>
          <a:ext cx="2571749" cy="1543050"/>
        </a:xfrm>
        <a:prstGeom prst="rect">
          <a:avLst/>
        </a:prstGeom>
        <a:solidFill>
          <a:schemeClr val="accent5">
            <a:hueOff val="-9027899"/>
            <a:satOff val="22229"/>
            <a:lumOff val="-49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Weihnachtsessen</a:t>
          </a:r>
          <a:endParaRPr lang="cs-CZ" sz="2400" kern="1200" dirty="0"/>
        </a:p>
      </dsp:txBody>
      <dsp:txXfrm>
        <a:off x="5657849" y="591343"/>
        <a:ext cx="2571749" cy="1543050"/>
      </dsp:txXfrm>
    </dsp:sp>
    <dsp:sp modelId="{DBC7FE2B-B82C-425A-AE6C-5295D8F9B3AE}">
      <dsp:nvSpPr>
        <dsp:cNvPr id="0" name=""/>
        <dsp:cNvSpPr/>
      </dsp:nvSpPr>
      <dsp:spPr>
        <a:xfrm>
          <a:off x="1414462" y="2391569"/>
          <a:ext cx="2571749" cy="1543050"/>
        </a:xfrm>
        <a:prstGeom prst="rect">
          <a:avLst/>
        </a:prstGeom>
        <a:solidFill>
          <a:schemeClr val="accent5">
            <a:hueOff val="-13541849"/>
            <a:satOff val="33344"/>
            <a:lumOff val="-73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Weihnachtsgebäck</a:t>
          </a:r>
          <a:endParaRPr lang="cs-CZ" sz="2400" kern="1200" dirty="0"/>
        </a:p>
      </dsp:txBody>
      <dsp:txXfrm>
        <a:off x="1414462" y="2391569"/>
        <a:ext cx="2571749" cy="1543050"/>
      </dsp:txXfrm>
    </dsp:sp>
    <dsp:sp modelId="{CFE36CC5-BBB7-424B-99A9-9358E720DBD1}">
      <dsp:nvSpPr>
        <dsp:cNvPr id="0" name=""/>
        <dsp:cNvSpPr/>
      </dsp:nvSpPr>
      <dsp:spPr>
        <a:xfrm>
          <a:off x="4243387" y="2391569"/>
          <a:ext cx="2571749" cy="1543050"/>
        </a:xfrm>
        <a:prstGeom prst="rect">
          <a:avLst/>
        </a:prstGeom>
        <a:solidFill>
          <a:schemeClr val="accent5">
            <a:hueOff val="-18055798"/>
            <a:satOff val="44459"/>
            <a:lumOff val="-98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Weihnachtslied</a:t>
          </a:r>
          <a:endParaRPr lang="cs-CZ" sz="2400" kern="1200" dirty="0"/>
        </a:p>
      </dsp:txBody>
      <dsp:txXfrm>
        <a:off x="4243387" y="2391569"/>
        <a:ext cx="2571749" cy="15430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C4E8F5-D7E1-4746-8CE8-DDC31040555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2900BD-65A7-4969-A9BA-1110245957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0346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3A4F81-7CA6-466B-92AC-612402E684CC}" type="slidenum">
              <a:rPr lang="cs-CZ" smtClean="0"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8970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http://de.wikipedia.org/wiki/Weihnachtsbrauch_im_deutschsprachigen_Raum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2900BD-65A7-4969-A9BA-11102459578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http://de.wikipedia.org/w/index.php?title=Datei:Juletr%C3%A6et.jpg&amp;filetimestamp=20050930070509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2900BD-65A7-4969-A9BA-11102459578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34437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http://de.wikipedia.org/w/index.php?title=Datei:Krippe_Gutenzell.jpg&amp;filetimestamp=20050127201158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2900BD-65A7-4969-A9BA-11102459578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67171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http://de.wikipedia.org/w/index.php?title=Datei:Lebkuchenscan.jpg&amp;filetimestamp=20051217032840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2900BD-65A7-4969-A9BA-111024595785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02029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http://de.wikipedia.org/w/index.php?title=Datei:Stedrovecerni_smazeny_kapr_s_bramborovym_salatem.jpg&amp;filetimestamp=20100816133807</a:t>
            </a:r>
          </a:p>
          <a:p>
            <a:r>
              <a:rPr lang="cs-CZ" dirty="0" smtClean="0"/>
              <a:t>http://de.wikipedia.org/w/index.php?title=Datei:Goose_roasted.JPG&amp;filetimestamp=20080205200652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2900BD-65A7-4969-A9BA-11102459578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9123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http://de.wikipedia.org/w/index.php?title=Datei:Stille_nacht.jpg&amp;filetimestamp=20051004114504</a:t>
            </a:r>
          </a:p>
          <a:p>
            <a:r>
              <a:rPr lang="cs-CZ" dirty="0" smtClean="0"/>
              <a:t>http://de.wikipedia.org/wiki/Stille_Nacht,_heilige_Nacht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2900BD-65A7-4969-A9BA-111024595785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964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58108-D3CD-4387-8E72-C275476AB32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290C7-77AD-425A-8F70-7E7485C30E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  <p:sndAc>
      <p:stSnd>
        <p:snd r:embed="rId1" name="bomb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58108-D3CD-4387-8E72-C275476AB32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290C7-77AD-425A-8F70-7E7485C30E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  <p:sndAc>
      <p:stSnd>
        <p:snd r:embed="rId1" name="bomb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58108-D3CD-4387-8E72-C275476AB32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290C7-77AD-425A-8F70-7E7485C30E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  <p:sndAc>
      <p:stSnd>
        <p:snd r:embed="rId1" name="bomb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58108-D3CD-4387-8E72-C275476AB32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290C7-77AD-425A-8F70-7E7485C30E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  <p:sndAc>
      <p:stSnd>
        <p:snd r:embed="rId1" name="bomb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58108-D3CD-4387-8E72-C275476AB32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290C7-77AD-425A-8F70-7E7485C30E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  <p:sndAc>
      <p:stSnd>
        <p:snd r:embed="rId1" name="bomb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58108-D3CD-4387-8E72-C275476AB32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290C7-77AD-425A-8F70-7E7485C30E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  <p:sndAc>
      <p:stSnd>
        <p:snd r:embed="rId1" name="bomb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58108-D3CD-4387-8E72-C275476AB32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290C7-77AD-425A-8F70-7E7485C30E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  <p:sndAc>
      <p:stSnd>
        <p:snd r:embed="rId1" name="bomb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58108-D3CD-4387-8E72-C275476AB32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290C7-77AD-425A-8F70-7E7485C30E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  <p:sndAc>
      <p:stSnd>
        <p:snd r:embed="rId1" name="bomb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58108-D3CD-4387-8E72-C275476AB32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290C7-77AD-425A-8F70-7E7485C30E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  <p:sndAc>
      <p:stSnd>
        <p:snd r:embed="rId1" name="bomb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58108-D3CD-4387-8E72-C275476AB32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290C7-77AD-425A-8F70-7E7485C30E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  <p:sndAc>
      <p:stSnd>
        <p:snd r:embed="rId1" name="bomb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58108-D3CD-4387-8E72-C275476AB32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290C7-77AD-425A-8F70-7E7485C30E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  <p:sndAc>
      <p:stSnd>
        <p:snd r:embed="rId1" name="bomb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C58108-D3CD-4387-8E72-C275476AB32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D290C7-77AD-425A-8F70-7E7485C30E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med">
    <p:wipe dir="d"/>
    <p:sndAc>
      <p:stSnd>
        <p:snd r:embed="rId13" name="bomb.wav"/>
      </p:stSnd>
    </p:sndAc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2.wav"/><Relationship Id="rId4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628800"/>
            <a:ext cx="7772400" cy="288032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	Název </a:t>
            </a:r>
            <a:r>
              <a:rPr lang="cs-CZ" sz="2000" dirty="0"/>
              <a:t>školy: 	ZŠ a MŠ T. G. Masaryka Fulnek</a:t>
            </a:r>
            <a:br>
              <a:rPr lang="cs-CZ" sz="2000" dirty="0"/>
            </a:br>
            <a:r>
              <a:rPr lang="cs-CZ" sz="2000" dirty="0"/>
              <a:t>	Autor: 		Mgr. Karla </a:t>
            </a:r>
            <a:r>
              <a:rPr lang="cs-CZ" sz="2000" dirty="0" err="1"/>
              <a:t>Střílková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	Název: 		</a:t>
            </a:r>
            <a:r>
              <a:rPr lang="cs-CZ" sz="2000" dirty="0" smtClean="0"/>
              <a:t>VY_32_INOVACE_NJ.8.3-1</a:t>
            </a:r>
            <a:br>
              <a:rPr lang="cs-CZ" sz="2000" dirty="0" smtClean="0"/>
            </a:br>
            <a:r>
              <a:rPr lang="cs-CZ" sz="2000" dirty="0"/>
              <a:t>	Téma: 		</a:t>
            </a:r>
            <a:r>
              <a:rPr lang="cs-CZ" sz="2000" dirty="0" err="1" smtClean="0"/>
              <a:t>Weihnachten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	Číslo projektu: 	</a:t>
            </a:r>
            <a:r>
              <a:rPr lang="cs-CZ" sz="2000" dirty="0" smtClean="0"/>
              <a:t>CZ.1.07/1.4.00/21.0903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/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9290" y="486916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3813779"/>
      </p:ext>
    </p:extLst>
  </p:cSld>
  <p:clrMapOvr>
    <a:masterClrMapping/>
  </p:clrMapOvr>
  <p:transition spd="med">
    <p:wipe dir="d"/>
    <p:sndAc>
      <p:stSnd>
        <p:snd r:embed="rId3" name="bomb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1400" dirty="0" smtClean="0"/>
              <a:t>Autor: Karla </a:t>
            </a:r>
            <a:r>
              <a:rPr lang="cs-CZ" sz="1400" dirty="0" err="1" smtClean="0"/>
              <a:t>Střílková</a:t>
            </a:r>
            <a:endParaRPr lang="cs-CZ" sz="1400" dirty="0" smtClean="0"/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Datum: </a:t>
            </a:r>
            <a:r>
              <a:rPr lang="cs-CZ" sz="1400" dirty="0" smtClean="0"/>
              <a:t>prosinec</a:t>
            </a:r>
            <a:r>
              <a:rPr lang="cs-CZ" sz="1400" dirty="0" smtClean="0"/>
              <a:t> 2011</a:t>
            </a:r>
            <a:endParaRPr lang="cs-CZ" sz="1400" dirty="0" smtClean="0"/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Ročník: </a:t>
            </a:r>
            <a:r>
              <a:rPr lang="cs-CZ" sz="1400" dirty="0" smtClean="0"/>
              <a:t>8. </a:t>
            </a:r>
            <a:r>
              <a:rPr lang="cs-CZ" sz="1400" dirty="0" smtClean="0"/>
              <a:t>(dotace 2 hodiny týdně)</a:t>
            </a:r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Obor a téma: Německý jazyk; </a:t>
            </a:r>
            <a:r>
              <a:rPr lang="cs-CZ" sz="1400" dirty="0"/>
              <a:t> </a:t>
            </a:r>
            <a:r>
              <a:rPr lang="cs-CZ" sz="1400" dirty="0" err="1" smtClean="0"/>
              <a:t>Weihnachten</a:t>
            </a:r>
            <a:r>
              <a:rPr lang="cs-CZ" sz="1400" dirty="0" smtClean="0"/>
              <a:t> in </a:t>
            </a:r>
            <a:r>
              <a:rPr lang="cs-CZ" sz="1400" dirty="0" err="1" smtClean="0"/>
              <a:t>deutschsprachigen</a:t>
            </a:r>
            <a:r>
              <a:rPr lang="cs-CZ" sz="1400" dirty="0" smtClean="0"/>
              <a:t> </a:t>
            </a:r>
            <a:r>
              <a:rPr lang="cs-CZ" sz="1400" dirty="0" err="1" smtClean="0"/>
              <a:t>Ländern</a:t>
            </a:r>
            <a:endParaRPr lang="cs-CZ" sz="1400" dirty="0" smtClean="0"/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Anotace: Žáci </a:t>
            </a:r>
            <a:r>
              <a:rPr lang="cs-CZ" sz="1400" dirty="0" smtClean="0"/>
              <a:t>se seznámí se základními informacemi o Vánocích v německy mluvících zemích, mohou porovnat se zvyklostmi u nás a na závěr shrnou </a:t>
            </a:r>
            <a:r>
              <a:rPr lang="cs-CZ" sz="1400" smtClean="0"/>
              <a:t>základní německé výrazy </a:t>
            </a:r>
            <a:r>
              <a:rPr lang="cs-CZ" sz="1400" dirty="0" smtClean="0"/>
              <a:t>týkající </a:t>
            </a:r>
            <a:r>
              <a:rPr lang="cs-CZ" sz="1400" smtClean="0"/>
              <a:t>se Vánoc.</a:t>
            </a:r>
            <a:endParaRPr lang="cs-CZ" sz="1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0749593"/>
      </p:ext>
    </p:extLst>
  </p:cSld>
  <p:clrMapOvr>
    <a:masterClrMapping/>
  </p:clrMapOvr>
  <p:transition spd="med">
    <p:wipe dir="d"/>
    <p:sndAc>
      <p:stSnd>
        <p:snd r:embed="rId2" name="bomb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Weihnachten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in </a:t>
            </a:r>
            <a:r>
              <a:rPr lang="cs-CZ" dirty="0" err="1" smtClean="0"/>
              <a:t>deutschsprächigen</a:t>
            </a:r>
            <a:r>
              <a:rPr lang="cs-CZ" dirty="0" smtClean="0"/>
              <a:t> </a:t>
            </a:r>
            <a:r>
              <a:rPr lang="cs-CZ" dirty="0" err="1" smtClean="0"/>
              <a:t>Ländern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de-DE" dirty="0"/>
              <a:t>Das </a:t>
            </a:r>
            <a:r>
              <a:rPr lang="cs-CZ" b="1" dirty="0" err="1" smtClean="0"/>
              <a:t>Weihnachtsfest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heute</a:t>
            </a:r>
            <a:r>
              <a:rPr lang="cs-CZ" dirty="0" smtClean="0"/>
              <a:t> i</a:t>
            </a:r>
            <a:r>
              <a:rPr lang="de-DE" dirty="0" smtClean="0"/>
              <a:t>n </a:t>
            </a:r>
            <a:r>
              <a:rPr lang="de-DE" dirty="0"/>
              <a:t>der Familie mit Weihnachtsbaum, Weihnachtsliedern, </a:t>
            </a:r>
            <a:r>
              <a:rPr lang="de-DE" dirty="0" smtClean="0"/>
              <a:t>Krippe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de-DE" dirty="0" smtClean="0"/>
              <a:t>Geschenken</a:t>
            </a:r>
            <a:r>
              <a:rPr lang="cs-CZ" dirty="0" smtClean="0"/>
              <a:t> </a:t>
            </a:r>
            <a:r>
              <a:rPr lang="cs-CZ" dirty="0" err="1" smtClean="0"/>
              <a:t>gefeiert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de-DE" dirty="0"/>
              <a:t>Der </a:t>
            </a:r>
            <a:r>
              <a:rPr lang="de-DE" b="1" dirty="0"/>
              <a:t>Heilige Abend</a:t>
            </a:r>
            <a:r>
              <a:rPr lang="de-DE" dirty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de-DE" dirty="0" smtClean="0"/>
              <a:t>am</a:t>
            </a:r>
            <a:r>
              <a:rPr lang="cs-CZ" dirty="0" smtClean="0"/>
              <a:t> 24. </a:t>
            </a:r>
            <a:r>
              <a:rPr lang="cs-CZ" dirty="0" err="1" smtClean="0"/>
              <a:t>Dezember</a:t>
            </a:r>
            <a:r>
              <a:rPr lang="cs-CZ" dirty="0" smtClean="0"/>
              <a:t> </a:t>
            </a:r>
            <a:r>
              <a:rPr lang="cs-CZ" dirty="0" err="1" smtClean="0"/>
              <a:t>gefeiert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de-DE" dirty="0" smtClean="0"/>
              <a:t> </a:t>
            </a:r>
            <a:r>
              <a:rPr lang="de-DE" dirty="0"/>
              <a:t>Am Abend </a:t>
            </a:r>
            <a:r>
              <a:rPr lang="cs-CZ" dirty="0" err="1" smtClean="0"/>
              <a:t>bekommt</a:t>
            </a:r>
            <a:r>
              <a:rPr lang="cs-CZ" dirty="0" smtClean="0"/>
              <a:t> man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Geschenke</a:t>
            </a:r>
            <a:r>
              <a:rPr lang="de-DE" dirty="0" smtClean="0"/>
              <a:t>.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de-DE" dirty="0" smtClean="0"/>
              <a:t> </a:t>
            </a:r>
            <a:r>
              <a:rPr lang="de-DE" dirty="0"/>
              <a:t>Als </a:t>
            </a:r>
            <a:r>
              <a:rPr lang="de-DE" b="1" dirty="0"/>
              <a:t>Heilige </a:t>
            </a:r>
            <a:r>
              <a:rPr lang="de-DE" b="1" dirty="0" smtClean="0"/>
              <a:t>Nacht</a:t>
            </a:r>
            <a:r>
              <a:rPr lang="cs-CZ" b="1" dirty="0" smtClean="0"/>
              <a:t> </a:t>
            </a:r>
            <a:r>
              <a:rPr lang="cs-CZ" dirty="0" smtClean="0"/>
              <a:t>beze</a:t>
            </a:r>
            <a:r>
              <a:rPr lang="de-DE" dirty="0" smtClean="0"/>
              <a:t>i</a:t>
            </a:r>
            <a:r>
              <a:rPr lang="cs-CZ" dirty="0" err="1" smtClean="0"/>
              <a:t>chnet</a:t>
            </a:r>
            <a:r>
              <a:rPr lang="cs-CZ" dirty="0" smtClean="0"/>
              <a:t> man</a:t>
            </a:r>
            <a:r>
              <a:rPr lang="de-DE" dirty="0" smtClean="0"/>
              <a:t> </a:t>
            </a:r>
            <a:r>
              <a:rPr lang="de-DE" dirty="0"/>
              <a:t>die Nacht vom 24. auf den 25. </a:t>
            </a:r>
            <a:r>
              <a:rPr lang="de-DE" dirty="0" smtClean="0"/>
              <a:t>Dezember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260648"/>
            <a:ext cx="7762462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Deutschland</a:t>
            </a:r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</a:t>
            </a:r>
            <a:r>
              <a:rPr lang="cs-CZ" sz="40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Österreich</a:t>
            </a:r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</a:t>
            </a:r>
            <a:r>
              <a:rPr lang="cs-CZ" sz="40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Schweiz</a:t>
            </a:r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</a:t>
            </a:r>
            <a:r>
              <a:rPr lang="cs-CZ" sz="40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Lichtenstein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Weihnachtsbaum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468" y="1628800"/>
            <a:ext cx="3288866" cy="4525963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Krippe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7800" y="2339181"/>
            <a:ext cx="3708400" cy="3048000"/>
          </a:xfrm>
        </p:spPr>
      </p:pic>
      <p:sp>
        <p:nvSpPr>
          <p:cNvPr id="5" name="TextovéPole 4"/>
          <p:cNvSpPr txBox="1"/>
          <p:nvPr/>
        </p:nvSpPr>
        <p:spPr>
          <a:xfrm>
            <a:off x="3203848" y="1689123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Krippe</a:t>
            </a:r>
            <a:r>
              <a:rPr lang="cs-CZ" sz="2400" dirty="0" smtClean="0"/>
              <a:t> in der </a:t>
            </a:r>
            <a:r>
              <a:rPr lang="cs-CZ" sz="2400" dirty="0" err="1" smtClean="0"/>
              <a:t>Kirche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39730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Weihnachtsgebäck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9472" y="1600200"/>
            <a:ext cx="4065055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6804248" y="1916832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Lebkuchen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68844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Weihnachtsessen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1844824"/>
            <a:ext cx="30243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Panierter</a:t>
            </a:r>
            <a:r>
              <a:rPr lang="cs-CZ" sz="2400" dirty="0"/>
              <a:t> </a:t>
            </a:r>
            <a:r>
              <a:rPr lang="cs-CZ" sz="2400" dirty="0" err="1"/>
              <a:t>Weihnachtskarpfen</a:t>
            </a:r>
            <a:r>
              <a:rPr lang="cs-CZ" sz="2400" dirty="0"/>
              <a:t> </a:t>
            </a:r>
            <a:endParaRPr lang="cs-CZ" sz="2400" dirty="0" smtClean="0"/>
          </a:p>
          <a:p>
            <a:r>
              <a:rPr lang="cs-CZ" sz="2400" dirty="0" err="1" smtClean="0"/>
              <a:t>mit</a:t>
            </a:r>
            <a:r>
              <a:rPr lang="cs-CZ" sz="2400" dirty="0" smtClean="0"/>
              <a:t> </a:t>
            </a:r>
            <a:r>
              <a:rPr lang="cs-CZ" sz="2400" dirty="0" err="1"/>
              <a:t>Kartoffelsalat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3" y="3212976"/>
            <a:ext cx="3649813" cy="280156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6653" y="3212976"/>
            <a:ext cx="3470604" cy="2801563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809300" y="1672355"/>
            <a:ext cx="35791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de-DE" sz="2400" dirty="0" smtClean="0"/>
              <a:t>Gans </a:t>
            </a:r>
            <a:r>
              <a:rPr lang="de-DE" sz="2400" dirty="0"/>
              <a:t>mit Klößen, Rotkohl und Sauce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Stille</a:t>
            </a:r>
            <a:r>
              <a:rPr lang="cs-CZ" dirty="0" smtClean="0"/>
              <a:t> </a:t>
            </a:r>
            <a:r>
              <a:rPr lang="cs-CZ" dirty="0" err="1" smtClean="0"/>
              <a:t>Nacht</a:t>
            </a:r>
            <a:r>
              <a:rPr lang="cs-CZ" dirty="0" smtClean="0"/>
              <a:t>, </a:t>
            </a:r>
            <a:r>
              <a:rPr lang="cs-CZ" dirty="0" err="1" smtClean="0"/>
              <a:t>heilige</a:t>
            </a:r>
            <a:r>
              <a:rPr lang="cs-CZ" dirty="0" smtClean="0"/>
              <a:t> </a:t>
            </a:r>
            <a:r>
              <a:rPr lang="cs-CZ" dirty="0" err="1" smtClean="0"/>
              <a:t>Nacht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515028"/>
            <a:ext cx="4104456" cy="3066100"/>
          </a:xfrm>
        </p:spPr>
      </p:pic>
      <p:sp>
        <p:nvSpPr>
          <p:cNvPr id="5" name="TextovéPole 4"/>
          <p:cNvSpPr txBox="1"/>
          <p:nvPr/>
        </p:nvSpPr>
        <p:spPr>
          <a:xfrm>
            <a:off x="1187624" y="5229200"/>
            <a:ext cx="7128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</a:t>
            </a:r>
            <a:r>
              <a:rPr lang="de-DE" sz="2400" dirty="0" err="1" smtClean="0"/>
              <a:t>as</a:t>
            </a:r>
            <a:r>
              <a:rPr lang="de-DE" sz="2400" dirty="0" smtClean="0"/>
              <a:t> bekannteste</a:t>
            </a:r>
            <a:r>
              <a:rPr lang="cs-CZ" sz="2400" dirty="0" smtClean="0"/>
              <a:t> </a:t>
            </a:r>
            <a:r>
              <a:rPr lang="cs-CZ" sz="2400" dirty="0" err="1" smtClean="0"/>
              <a:t>Weihnachtslied</a:t>
            </a:r>
            <a:r>
              <a:rPr lang="de-DE" sz="2400" dirty="0" smtClean="0"/>
              <a:t> </a:t>
            </a:r>
            <a:r>
              <a:rPr lang="de-DE" sz="2400" dirty="0"/>
              <a:t>der Welt</a:t>
            </a:r>
            <a:r>
              <a:rPr lang="de-DE" sz="2400" dirty="0" smtClean="0"/>
              <a:t>. </a:t>
            </a:r>
            <a:r>
              <a:rPr lang="de-DE" sz="2400" dirty="0"/>
              <a:t>Es </a:t>
            </a:r>
            <a:r>
              <a:rPr lang="cs-CZ" sz="2400" dirty="0" err="1" smtClean="0"/>
              <a:t>wurde</a:t>
            </a:r>
            <a:r>
              <a:rPr lang="de-DE" sz="2400" dirty="0" smtClean="0"/>
              <a:t> </a:t>
            </a:r>
            <a:r>
              <a:rPr lang="de-DE" sz="2400" dirty="0"/>
              <a:t>in </a:t>
            </a:r>
            <a:r>
              <a:rPr lang="de-DE" sz="2400" dirty="0" smtClean="0"/>
              <a:t>Österreich</a:t>
            </a:r>
            <a:r>
              <a:rPr lang="cs-CZ" sz="2400" dirty="0" smtClean="0"/>
              <a:t> </a:t>
            </a:r>
            <a:r>
              <a:rPr lang="cs-CZ" sz="2400" dirty="0" err="1" smtClean="0"/>
              <a:t>im</a:t>
            </a:r>
            <a:r>
              <a:rPr lang="cs-CZ" sz="2400" dirty="0" smtClean="0"/>
              <a:t> XIX. </a:t>
            </a:r>
            <a:r>
              <a:rPr lang="cs-CZ" sz="2400" dirty="0" err="1" smtClean="0"/>
              <a:t>Jahrhundert</a:t>
            </a:r>
            <a:r>
              <a:rPr lang="cs-CZ" sz="2400" dirty="0" smtClean="0"/>
              <a:t> </a:t>
            </a:r>
            <a:r>
              <a:rPr lang="cs-CZ" sz="2400" dirty="0" err="1" smtClean="0"/>
              <a:t>komponiert</a:t>
            </a:r>
            <a:r>
              <a:rPr lang="de-DE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16755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Weihnachten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5964089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71686242"/>
      </p:ext>
    </p:extLst>
  </p:cSld>
  <p:clrMapOvr>
    <a:masterClrMapping/>
  </p:clrMapOvr>
  <p:transition spd="med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b="1" dirty="0" smtClean="0"/>
              <a:t>Citace</a:t>
            </a:r>
            <a:r>
              <a:rPr lang="cs-CZ" sz="1400" b="1" dirty="0"/>
              <a:t>:</a:t>
            </a:r>
            <a:r>
              <a:rPr lang="cs-CZ" sz="1400" dirty="0"/>
              <a:t> http://</a:t>
            </a:r>
            <a:r>
              <a:rPr lang="cs-CZ" sz="1400" dirty="0" smtClean="0"/>
              <a:t>de.wikipedia.org/wiki/Weihnachtsbrauch_im_deutschsprachigen_Raum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        http://de.wikipedia.org/wiki/Stille_Nacht,_heilige_Nacht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b="1" dirty="0" smtClean="0"/>
              <a:t>Obr.:</a:t>
            </a:r>
          </a:p>
          <a:p>
            <a:pPr marL="0" indent="0">
              <a:buNone/>
            </a:pPr>
            <a:r>
              <a:rPr lang="cs-CZ" sz="1400" dirty="0" smtClean="0"/>
              <a:t> str. 3 - </a:t>
            </a:r>
            <a:r>
              <a:rPr lang="cs-CZ" sz="1400" dirty="0"/>
              <a:t>http://</a:t>
            </a:r>
            <a:r>
              <a:rPr lang="cs-CZ" sz="1400" dirty="0" smtClean="0"/>
              <a:t>de.wikipedia.org/w/index.php?title=Datei:Juletr%C3%A6et.jpg&amp;filetimestamp=20050930070509</a:t>
            </a:r>
          </a:p>
          <a:p>
            <a:pPr marL="0" indent="0">
              <a:buNone/>
            </a:pPr>
            <a:r>
              <a:rPr lang="cs-CZ" sz="1400" dirty="0" smtClean="0"/>
              <a:t> str. 4 -   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http</a:t>
            </a:r>
            <a:r>
              <a:rPr lang="cs-CZ" sz="1400" dirty="0"/>
              <a:t>://de.wikipedia.org/w/index.php?title=Datei:Krippe_Gutenzell.jpg&amp;filetimestamp=20050127201158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str. 5 - </a:t>
            </a:r>
            <a:r>
              <a:rPr lang="cs-CZ" sz="1400" dirty="0"/>
              <a:t>http://</a:t>
            </a:r>
            <a:r>
              <a:rPr lang="cs-CZ" sz="1400" dirty="0" smtClean="0"/>
              <a:t>de.wikipedia.org/w/index.php?title=Datei:Lebkuchenscan.jpg&amp;filetimestamp=20051217032840</a:t>
            </a:r>
          </a:p>
          <a:p>
            <a:pPr marL="0" indent="0">
              <a:buNone/>
            </a:pPr>
            <a:r>
              <a:rPr lang="cs-CZ" sz="1400" dirty="0" smtClean="0"/>
              <a:t> str. 6 - http://de.wikipedia.org/w/index.php?title=Datei:Stedrovecerni_smazeny_kapr_s_bramborovym_salatem.jpg&amp;filetimestamp=20100816133807</a:t>
            </a:r>
          </a:p>
          <a:p>
            <a:pPr marL="0" indent="0">
              <a:buNone/>
            </a:pPr>
            <a:r>
              <a:rPr lang="cs-CZ" sz="1400" dirty="0" smtClean="0"/>
              <a:t>http</a:t>
            </a:r>
            <a:r>
              <a:rPr lang="cs-CZ" sz="1400" dirty="0"/>
              <a:t>://</a:t>
            </a:r>
            <a:r>
              <a:rPr lang="cs-CZ" sz="1400" dirty="0" smtClean="0"/>
              <a:t>de.wikipedia.org/w/index.php?title=Datei:Goose_roasted.JPG&amp;filetimestamp=20080205200652</a:t>
            </a:r>
          </a:p>
          <a:p>
            <a:pPr marL="0" indent="0">
              <a:buNone/>
            </a:pPr>
            <a:r>
              <a:rPr lang="cs-CZ" sz="1400" dirty="0" smtClean="0"/>
              <a:t> str. 7 - http://de.wikipedia.org/w/index.php?title=Datei:Stille_nacht.jpg&amp;filetimestamp=20051004114504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176069758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266</TotalTime>
  <Words>262</Words>
  <Application>Microsoft Office PowerPoint</Application>
  <PresentationFormat>Předvádění na obrazovce (4:3)</PresentationFormat>
  <Paragraphs>62</Paragraphs>
  <Slides>11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Název školy:  ZŠ a MŠ T. G. Masaryka Fulnek  Autor:   Mgr. Karla Střílková  Název:   VY_32_INOVACE_NJ.8.3-1  Téma:   Weihnachten  Číslo projektu:  CZ.1.07/1.4.00/21.0903 </vt:lpstr>
      <vt:lpstr>Prezentace aplikace PowerPoint</vt:lpstr>
      <vt:lpstr>Weihnachten in deutschsprächigen Ländern</vt:lpstr>
      <vt:lpstr>Prezentace aplikace PowerPoint</vt:lpstr>
      <vt:lpstr>Weihnachtsbaum</vt:lpstr>
      <vt:lpstr>Krippe</vt:lpstr>
      <vt:lpstr>Weihnachtsgebäck</vt:lpstr>
      <vt:lpstr>Weihnachtsessen</vt:lpstr>
      <vt:lpstr>Stille Nacht, heilige Nacht</vt:lpstr>
      <vt:lpstr>Weihnachten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hilscherovah</dc:creator>
  <cp:lastModifiedBy>Uživatel</cp:lastModifiedBy>
  <cp:revision>52</cp:revision>
  <dcterms:created xsi:type="dcterms:W3CDTF">2011-12-06T13:13:15Z</dcterms:created>
  <dcterms:modified xsi:type="dcterms:W3CDTF">2012-07-02T17:34:12Z</dcterms:modified>
</cp:coreProperties>
</file>