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8" r:id="rId2"/>
    <p:sldId id="269" r:id="rId3"/>
    <p:sldId id="257" r:id="rId4"/>
    <p:sldId id="258" r:id="rId5"/>
    <p:sldId id="259" r:id="rId6"/>
    <p:sldId id="260" r:id="rId7"/>
    <p:sldId id="261" r:id="rId8"/>
    <p:sldId id="263" r:id="rId9"/>
    <p:sldId id="262" r:id="rId10"/>
    <p:sldId id="264" r:id="rId11"/>
    <p:sldId id="265" r:id="rId12"/>
    <p:sldId id="266" r:id="rId13"/>
    <p:sldId id="267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12" autoAdjust="0"/>
    <p:restoredTop sz="94660"/>
  </p:normalViewPr>
  <p:slideViewPr>
    <p:cSldViewPr>
      <p:cViewPr>
        <p:scale>
          <a:sx n="100" d="100"/>
          <a:sy n="100" d="100"/>
        </p:scale>
        <p:origin x="-450" y="4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83ED5B-12BD-40EB-BB2F-5A56192B4579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218244-8CE4-4797-A68F-7EF1DE349B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3660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3A4F81-7CA6-466B-92AC-612402E684CC}" type="slidenum">
              <a:rPr lang="cs-CZ" smtClean="0"/>
              <a:t>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8970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1184F-00B2-4E3F-B94F-3AFFFCDF484F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F39A0-920D-42C0-8B2A-484D56B6A9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1430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1184F-00B2-4E3F-B94F-3AFFFCDF484F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F39A0-920D-42C0-8B2A-484D56B6A9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6614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1184F-00B2-4E3F-B94F-3AFFFCDF484F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F39A0-920D-42C0-8B2A-484D56B6A9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45661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1184F-00B2-4E3F-B94F-3AFFFCDF484F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F39A0-920D-42C0-8B2A-484D56B6A9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2452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1184F-00B2-4E3F-B94F-3AFFFCDF484F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F39A0-920D-42C0-8B2A-484D56B6A9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431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1184F-00B2-4E3F-B94F-3AFFFCDF484F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F39A0-920D-42C0-8B2A-484D56B6A9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916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1184F-00B2-4E3F-B94F-3AFFFCDF484F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F39A0-920D-42C0-8B2A-484D56B6A9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9653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1184F-00B2-4E3F-B94F-3AFFFCDF484F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F39A0-920D-42C0-8B2A-484D56B6A9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6050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1184F-00B2-4E3F-B94F-3AFFFCDF484F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F39A0-920D-42C0-8B2A-484D56B6A9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2128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1184F-00B2-4E3F-B94F-3AFFFCDF484F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F39A0-920D-42C0-8B2A-484D56B6A9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0604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1184F-00B2-4E3F-B94F-3AFFFCDF484F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F39A0-920D-42C0-8B2A-484D56B6A9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92500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E1184F-00B2-4E3F-B94F-3AFFFCDF484F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FF39A0-920D-42C0-8B2A-484D56B6A9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7099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628800"/>
            <a:ext cx="7772400" cy="288032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	Název </a:t>
            </a:r>
            <a:r>
              <a:rPr lang="cs-CZ" sz="2000" dirty="0"/>
              <a:t>školy: 	ZŠ a MŠ T. G. Masaryka Fulnek</a:t>
            </a:r>
            <a:br>
              <a:rPr lang="cs-CZ" sz="2000" dirty="0"/>
            </a:br>
            <a:r>
              <a:rPr lang="cs-CZ" sz="2000" dirty="0"/>
              <a:t>	Autor: 		Mgr. Karla </a:t>
            </a:r>
            <a:r>
              <a:rPr lang="cs-CZ" sz="2000" dirty="0" err="1"/>
              <a:t>Střílková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	Název: 		</a:t>
            </a:r>
            <a:r>
              <a:rPr lang="cs-CZ" sz="2000" dirty="0" smtClean="0"/>
              <a:t>VY_32_INOVACE_NJ.8.3-4</a:t>
            </a:r>
            <a:br>
              <a:rPr lang="cs-CZ" sz="2000" dirty="0" smtClean="0"/>
            </a:br>
            <a:r>
              <a:rPr lang="cs-CZ" sz="2000" dirty="0"/>
              <a:t>	Téma: 		</a:t>
            </a:r>
            <a:r>
              <a:rPr lang="cs-CZ" sz="2000" dirty="0" smtClean="0"/>
              <a:t>Členy a zájmena v nominativu a </a:t>
            </a:r>
            <a:r>
              <a:rPr lang="cs-CZ" sz="2000" dirty="0" err="1" smtClean="0"/>
              <a:t>akkuzativu</a:t>
            </a:r>
            <a:r>
              <a:rPr lang="cs-CZ" sz="2000" smtClean="0"/>
              <a:t>_ 			procvičování, test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	Číslo projektu: 	</a:t>
            </a:r>
            <a:r>
              <a:rPr lang="cs-CZ" sz="2000" dirty="0" smtClean="0"/>
              <a:t>CZ.1.07/1.4.00/21.0903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/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9290" y="486916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3756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1400" dirty="0" smtClean="0"/>
              <a:t>Autor: Karla </a:t>
            </a:r>
            <a:r>
              <a:rPr lang="cs-CZ" sz="1400" dirty="0" err="1" smtClean="0"/>
              <a:t>Střílková</a:t>
            </a:r>
            <a:endParaRPr lang="cs-CZ" sz="1400" dirty="0" smtClean="0"/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Datum</a:t>
            </a:r>
            <a:r>
              <a:rPr lang="cs-CZ" sz="1400" smtClean="0"/>
              <a:t>: prosinec  2011</a:t>
            </a:r>
            <a:endParaRPr lang="cs-CZ" sz="1400" dirty="0" smtClean="0"/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Ročník: 8. (dotace 2 hodiny týdně)</a:t>
            </a:r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Obor a téma: Německý jazyk; </a:t>
            </a:r>
            <a:r>
              <a:rPr lang="cs-CZ" sz="1400" dirty="0"/>
              <a:t> </a:t>
            </a:r>
            <a:r>
              <a:rPr lang="cs-CZ" sz="1400" dirty="0" smtClean="0"/>
              <a:t>členy a zájmena v nominativu a akuzativu</a:t>
            </a:r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Anotace: Žáci si procvičí tvary určitých a  neurčitých členů a zájmen (přivlastňovacích a záporného </a:t>
            </a:r>
            <a:r>
              <a:rPr lang="cs-CZ" sz="1400" dirty="0" err="1" smtClean="0"/>
              <a:t>kein</a:t>
            </a:r>
            <a:r>
              <a:rPr lang="cs-CZ" sz="1400" dirty="0" smtClean="0"/>
              <a:t>) v nominativu a </a:t>
            </a:r>
            <a:r>
              <a:rPr lang="cs-CZ" sz="1400" dirty="0" err="1" smtClean="0"/>
              <a:t>akkuzativu</a:t>
            </a:r>
            <a:r>
              <a:rPr lang="cs-CZ" sz="1400" dirty="0" smtClean="0"/>
              <a:t>. Při této aktivitě lze využít i hlasovací zařízení.</a:t>
            </a:r>
            <a:endParaRPr lang="cs-CZ" sz="1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4685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,3 Answers,C,8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________ </a:t>
            </a:r>
            <a:r>
              <a:rPr lang="cs-CZ" dirty="0" err="1" smtClean="0"/>
              <a:t>Hunger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a) </a:t>
            </a:r>
            <a:r>
              <a:rPr lang="cs-CZ" dirty="0" err="1" smtClean="0"/>
              <a:t>ein</a:t>
            </a: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b) </a:t>
            </a:r>
            <a:r>
              <a:rPr lang="cs-CZ" dirty="0" err="1" smtClean="0"/>
              <a:t>eine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c) </a:t>
            </a:r>
            <a:r>
              <a:rPr lang="cs-CZ" dirty="0" err="1" smtClean="0"/>
              <a:t>einen</a:t>
            </a:r>
            <a:endParaRPr lang="cs-CZ" dirty="0"/>
          </a:p>
        </p:txBody>
      </p:sp>
      <p:pic>
        <p:nvPicPr>
          <p:cNvPr id="1026" name="Picture 2" descr="C:\Users\Uživatel\AppData\Local\Microsoft\Windows\Temporary Internet Files\Content.IE5\4C5N3NFB\MP9004222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708920"/>
            <a:ext cx="2341418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5508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,3 Answers,B,8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in der </a:t>
            </a:r>
            <a:r>
              <a:rPr lang="cs-CZ" dirty="0" err="1" smtClean="0"/>
              <a:t>Tasche</a:t>
            </a:r>
            <a:r>
              <a:rPr lang="cs-CZ" dirty="0" smtClean="0"/>
              <a:t> ____ </a:t>
            </a:r>
            <a:r>
              <a:rPr lang="cs-CZ" dirty="0" err="1" smtClean="0"/>
              <a:t>Brille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a) </a:t>
            </a:r>
            <a:r>
              <a:rPr lang="cs-CZ" dirty="0" err="1" smtClean="0"/>
              <a:t>ein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b) </a:t>
            </a:r>
            <a:r>
              <a:rPr lang="cs-CZ" dirty="0" err="1" smtClean="0"/>
              <a:t>eine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c) </a:t>
            </a:r>
            <a:r>
              <a:rPr lang="cs-CZ" dirty="0" err="1" smtClean="0"/>
              <a:t>einen</a:t>
            </a:r>
            <a:endParaRPr lang="cs-CZ" dirty="0"/>
          </a:p>
        </p:txBody>
      </p:sp>
      <p:pic>
        <p:nvPicPr>
          <p:cNvPr id="2050" name="Picture 2" descr="C:\Users\Uživatel\AppData\Local\Microsoft\Windows\Temporary Internet Files\Content.IE5\4C5N3NFB\MP90031557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780928"/>
            <a:ext cx="2757565" cy="1985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7683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b,3 Answers,C,8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______ Handy </a:t>
            </a:r>
            <a:r>
              <a:rPr lang="cs-CZ" dirty="0" err="1" smtClean="0"/>
              <a:t>mit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a) den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b) </a:t>
            </a:r>
            <a:r>
              <a:rPr lang="cs-CZ" dirty="0" err="1" smtClean="0"/>
              <a:t>die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c) </a:t>
            </a:r>
            <a:r>
              <a:rPr lang="cs-CZ" dirty="0" err="1" smtClean="0"/>
              <a:t>das</a:t>
            </a:r>
            <a:endParaRPr lang="cs-CZ" dirty="0"/>
          </a:p>
        </p:txBody>
      </p:sp>
      <p:pic>
        <p:nvPicPr>
          <p:cNvPr id="3074" name="Picture 2" descr="C:\Users\Uživatel\AppData\Local\Microsoft\Windows\Temporary Internet Files\Content.IE5\RV5QCMFU\MC90044133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780928"/>
            <a:ext cx="2527176" cy="2527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5852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-,3 Answers,A,8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Leihst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mir</a:t>
            </a:r>
            <a:r>
              <a:rPr lang="cs-CZ" dirty="0" smtClean="0"/>
              <a:t> ______ </a:t>
            </a:r>
            <a:r>
              <a:rPr lang="cs-CZ" dirty="0" err="1" smtClean="0"/>
              <a:t>Regenschirm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a) den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b) </a:t>
            </a:r>
            <a:r>
              <a:rPr lang="cs-CZ" dirty="0" err="1" smtClean="0"/>
              <a:t>die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c) </a:t>
            </a:r>
            <a:r>
              <a:rPr lang="cs-CZ" dirty="0" err="1" smtClean="0"/>
              <a:t>das</a:t>
            </a:r>
            <a:endParaRPr lang="cs-CZ" dirty="0"/>
          </a:p>
        </p:txBody>
      </p:sp>
      <p:pic>
        <p:nvPicPr>
          <p:cNvPr id="4100" name="Picture 4" descr="C:\Users\Uživatel\AppData\Local\Microsoft\Windows\Temporary Internet Files\Content.IE5\ZS16TEWF\MP9004117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564904"/>
            <a:ext cx="2387366" cy="2984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3317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c,3 Answers,A,8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371600" lvl="3" indent="0">
              <a:buNone/>
            </a:pPr>
            <a:r>
              <a:rPr lang="cs-CZ" dirty="0" smtClean="0"/>
              <a:t>	</a:t>
            </a: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habe</a:t>
            </a:r>
            <a:r>
              <a:rPr lang="cs-CZ" sz="3200" dirty="0" smtClean="0"/>
              <a:t> ______ </a:t>
            </a:r>
            <a:r>
              <a:rPr lang="cs-CZ" sz="3200" dirty="0" err="1" smtClean="0"/>
              <a:t>Flash-Speicher</a:t>
            </a:r>
            <a:r>
              <a:rPr lang="cs-CZ" sz="3200" dirty="0" smtClean="0"/>
              <a:t> 					    </a:t>
            </a:r>
            <a:r>
              <a:rPr lang="cs-CZ" sz="3200" dirty="0" err="1" smtClean="0"/>
              <a:t>vergessen</a:t>
            </a:r>
            <a:r>
              <a:rPr lang="cs-CZ" sz="3200" dirty="0" smtClean="0"/>
              <a:t>.</a:t>
            </a:r>
          </a:p>
          <a:p>
            <a:pPr marL="1371600" lvl="3" indent="0">
              <a:buNone/>
            </a:pPr>
            <a:r>
              <a:rPr lang="cs-CZ" dirty="0" smtClean="0"/>
              <a:t>	</a:t>
            </a:r>
            <a:r>
              <a:rPr lang="cs-CZ" sz="3200" dirty="0" smtClean="0"/>
              <a:t>a) den</a:t>
            </a:r>
          </a:p>
          <a:p>
            <a:pPr marL="1371600" lvl="3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b) </a:t>
            </a:r>
            <a:r>
              <a:rPr lang="cs-CZ" sz="3200" dirty="0" err="1" smtClean="0"/>
              <a:t>die</a:t>
            </a:r>
            <a:endParaRPr lang="cs-CZ" sz="3200" dirty="0" smtClean="0"/>
          </a:p>
          <a:p>
            <a:pPr marL="1371600" lvl="3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c) </a:t>
            </a:r>
            <a:r>
              <a:rPr lang="cs-CZ" sz="3200" dirty="0" err="1" smtClean="0"/>
              <a:t>das</a:t>
            </a:r>
            <a:endParaRPr lang="cs-CZ" sz="3200" dirty="0"/>
          </a:p>
        </p:txBody>
      </p:sp>
      <p:pic>
        <p:nvPicPr>
          <p:cNvPr id="5123" name="Picture 3" descr="C:\Users\Uživatel\AppData\Local\Microsoft\Windows\Temporary Internet Files\Content.IE5\T5RAEO4Z\MP9004054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068960"/>
            <a:ext cx="2672279" cy="1908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1208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d,3 Answers,C,8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______ </a:t>
            </a:r>
            <a:r>
              <a:rPr lang="cs-CZ" dirty="0" err="1" smtClean="0"/>
              <a:t>Brötchen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a) </a:t>
            </a:r>
            <a:r>
              <a:rPr lang="cs-CZ" dirty="0" err="1" smtClean="0"/>
              <a:t>keinen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b) </a:t>
            </a:r>
            <a:r>
              <a:rPr lang="cs-CZ" dirty="0" err="1" smtClean="0"/>
              <a:t>keine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c) </a:t>
            </a:r>
            <a:r>
              <a:rPr lang="cs-CZ" dirty="0" err="1" smtClean="0"/>
              <a:t>kein</a:t>
            </a:r>
            <a:endParaRPr lang="cs-CZ" dirty="0"/>
          </a:p>
        </p:txBody>
      </p:sp>
      <p:pic>
        <p:nvPicPr>
          <p:cNvPr id="6148" name="Picture 4" descr="C:\Users\Uživatel\AppData\Local\Microsoft\Windows\Temporary Internet Files\Content.IE5\ZS16TEWF\MP9004235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6543" y="2996952"/>
            <a:ext cx="3283294" cy="2185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6557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e,3 Answers,B,8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______ </a:t>
            </a:r>
            <a:r>
              <a:rPr lang="cs-CZ" dirty="0" err="1" smtClean="0"/>
              <a:t>Banane</a:t>
            </a:r>
            <a:r>
              <a:rPr lang="cs-CZ" dirty="0" smtClean="0"/>
              <a:t> oder so </a:t>
            </a:r>
            <a:r>
              <a:rPr lang="cs-CZ" dirty="0" err="1" smtClean="0"/>
              <a:t>was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a) </a:t>
            </a:r>
            <a:r>
              <a:rPr lang="cs-CZ" dirty="0" err="1" smtClean="0"/>
              <a:t>keinen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b) </a:t>
            </a:r>
            <a:r>
              <a:rPr lang="cs-CZ" dirty="0" err="1" smtClean="0"/>
              <a:t>keine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c) </a:t>
            </a:r>
            <a:r>
              <a:rPr lang="cs-CZ" dirty="0" err="1" smtClean="0"/>
              <a:t>kein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171" name="Picture 3" descr="C:\Users\Uživatel\AppData\Local\Microsoft\Windows\Temporary Internet Files\Content.IE5\ZS16TEWF\MP9004035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284984"/>
            <a:ext cx="2294176" cy="1852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4095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-,3 Answers,B,8,3,4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______ </a:t>
            </a:r>
            <a:r>
              <a:rPr lang="cs-CZ" dirty="0" err="1" smtClean="0"/>
              <a:t>Bücher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interessant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a) der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b) </a:t>
            </a:r>
            <a:r>
              <a:rPr lang="cs-CZ" dirty="0" err="1" smtClean="0"/>
              <a:t>die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c) </a:t>
            </a:r>
            <a:r>
              <a:rPr lang="cs-CZ" dirty="0" err="1" smtClean="0"/>
              <a:t>das</a:t>
            </a:r>
            <a:endParaRPr lang="cs-CZ" dirty="0"/>
          </a:p>
        </p:txBody>
      </p:sp>
      <p:pic>
        <p:nvPicPr>
          <p:cNvPr id="8194" name="Picture 2" descr="C:\Users\Uživatel\AppData\Local\Microsoft\Windows\Temporary Internet Files\Content.IE5\T5RAEO4Z\MP9004395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780928"/>
            <a:ext cx="1885522" cy="25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8873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-,3 Answers,A,8,3,4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Möchtest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______ </a:t>
            </a:r>
            <a:r>
              <a:rPr lang="cs-CZ" dirty="0" err="1" smtClean="0"/>
              <a:t>Saft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a) </a:t>
            </a:r>
            <a:r>
              <a:rPr lang="cs-CZ" dirty="0" err="1" smtClean="0"/>
              <a:t>meinen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b) </a:t>
            </a:r>
            <a:r>
              <a:rPr lang="cs-CZ" dirty="0" err="1" smtClean="0"/>
              <a:t>meine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c) mein</a:t>
            </a:r>
            <a:endParaRPr lang="cs-CZ" dirty="0"/>
          </a:p>
        </p:txBody>
      </p:sp>
      <p:pic>
        <p:nvPicPr>
          <p:cNvPr id="9218" name="Picture 2" descr="C:\Users\Uživatel\AppData\Local\Microsoft\Windows\Temporary Internet Files\Content.IE5\K31TWTP4\MP90017796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7013" y="2438400"/>
            <a:ext cx="24384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5126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f,3 Answers,A,8,3,4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Ja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möchte</a:t>
            </a:r>
            <a:r>
              <a:rPr lang="cs-CZ" dirty="0" smtClean="0"/>
              <a:t> ______ </a:t>
            </a:r>
            <a:r>
              <a:rPr lang="cs-CZ" dirty="0" err="1" smtClean="0"/>
              <a:t>Saft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a) </a:t>
            </a:r>
            <a:r>
              <a:rPr lang="cs-CZ" dirty="0" err="1" smtClean="0"/>
              <a:t>deinen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b) </a:t>
            </a:r>
            <a:r>
              <a:rPr lang="cs-CZ" dirty="0" err="1" smtClean="0"/>
              <a:t>deine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c) </a:t>
            </a:r>
            <a:r>
              <a:rPr lang="cs-CZ" dirty="0" err="1" smtClean="0"/>
              <a:t>dein</a:t>
            </a:r>
            <a:endParaRPr lang="cs-CZ" dirty="0"/>
          </a:p>
        </p:txBody>
      </p:sp>
      <p:pic>
        <p:nvPicPr>
          <p:cNvPr id="10242" name="Picture 2" descr="C:\Users\Uživatel\AppData\Local\Microsoft\Windows\Temporary Internet Files\Content.IE5\ZS16TEWF\MP9004277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5" y="2780928"/>
            <a:ext cx="2081647" cy="2634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4014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g,3 Answers,A,8,3,4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______ </a:t>
            </a:r>
            <a:r>
              <a:rPr lang="cs-CZ" dirty="0" err="1" smtClean="0"/>
              <a:t>Zirkel</a:t>
            </a:r>
            <a:r>
              <a:rPr lang="cs-CZ" dirty="0" smtClean="0"/>
              <a:t> </a:t>
            </a:r>
            <a:r>
              <a:rPr lang="cs-CZ" dirty="0" err="1" smtClean="0"/>
              <a:t>vergessen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a) </a:t>
            </a:r>
            <a:r>
              <a:rPr lang="cs-CZ" dirty="0" err="1" smtClean="0"/>
              <a:t>meinen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b) </a:t>
            </a:r>
            <a:r>
              <a:rPr lang="cs-CZ" dirty="0" err="1" smtClean="0"/>
              <a:t>meine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c) mein</a:t>
            </a:r>
            <a:endParaRPr lang="cs-CZ" dirty="0"/>
          </a:p>
        </p:txBody>
      </p:sp>
      <p:pic>
        <p:nvPicPr>
          <p:cNvPr id="11266" name="Picture 2" descr="C:\Users\Uživatel\AppData\Local\Microsoft\Windows\Temporary Internet Files\Content.IE5\T5RAEO4Z\MP90017784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5412" y="2708920"/>
            <a:ext cx="1971675" cy="2957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769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31404" y="2348880"/>
            <a:ext cx="71809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ze stran 3 – </a:t>
            </a:r>
            <a:r>
              <a:rPr lang="cs-CZ" dirty="0" smtClean="0"/>
              <a:t>13: www.office.microsoft.com</a:t>
            </a:r>
            <a:endParaRPr lang="cs-CZ" dirty="0"/>
          </a:p>
          <a:p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657806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75</Words>
  <Application>Microsoft Office PowerPoint</Application>
  <PresentationFormat>Předvádění na obrazovce (4:3)</PresentationFormat>
  <Paragraphs>68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 Název školy:  ZŠ a MŠ T. G. Masaryka Fulnek  Autor:   Mgr. Karla Střílková  Název:   VY_32_INOVACE_NJ.8.3-4  Téma:   Členy a zájmena v nominativu a akkuzativu_    procvičování, test  Číslo projektu:  CZ.1.07/1.4.00/21.0903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43</cp:revision>
  <dcterms:created xsi:type="dcterms:W3CDTF">2012-01-22T17:08:02Z</dcterms:created>
  <dcterms:modified xsi:type="dcterms:W3CDTF">2012-10-12T09:31:50Z</dcterms:modified>
</cp:coreProperties>
</file>