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0" r:id="rId2"/>
    <p:sldId id="271" r:id="rId3"/>
    <p:sldId id="272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8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9" d="100"/>
          <a:sy n="89" d="100"/>
        </p:scale>
        <p:origin x="-834" y="7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7D2945-9256-4633-96F8-68CB6783373E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4A5416-FB47-4206-85E7-AEB98059BF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77177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3A4F81-7CA6-466B-92AC-612402E684CC}" type="slidenum">
              <a:rPr lang="cs-CZ" smtClean="0"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8970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6AEC1-E32D-48AA-AC4D-B0BE5F630AB6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04B9A-A225-46BB-AB1D-5A0DB3E4DA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7304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6AEC1-E32D-48AA-AC4D-B0BE5F630AB6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04B9A-A225-46BB-AB1D-5A0DB3E4DA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07631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6AEC1-E32D-48AA-AC4D-B0BE5F630AB6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04B9A-A225-46BB-AB1D-5A0DB3E4DA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7702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6AEC1-E32D-48AA-AC4D-B0BE5F630AB6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04B9A-A225-46BB-AB1D-5A0DB3E4DA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821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6AEC1-E32D-48AA-AC4D-B0BE5F630AB6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04B9A-A225-46BB-AB1D-5A0DB3E4DA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7269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6AEC1-E32D-48AA-AC4D-B0BE5F630AB6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04B9A-A225-46BB-AB1D-5A0DB3E4DA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05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6AEC1-E32D-48AA-AC4D-B0BE5F630AB6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04B9A-A225-46BB-AB1D-5A0DB3E4DA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182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6AEC1-E32D-48AA-AC4D-B0BE5F630AB6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04B9A-A225-46BB-AB1D-5A0DB3E4DA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862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6AEC1-E32D-48AA-AC4D-B0BE5F630AB6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04B9A-A225-46BB-AB1D-5A0DB3E4DA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6411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6AEC1-E32D-48AA-AC4D-B0BE5F630AB6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04B9A-A225-46BB-AB1D-5A0DB3E4DA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47437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6AEC1-E32D-48AA-AC4D-B0BE5F630AB6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04B9A-A225-46BB-AB1D-5A0DB3E4DA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53620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86AEC1-E32D-48AA-AC4D-B0BE5F630AB6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504B9A-A225-46BB-AB1D-5A0DB3E4DA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01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628800"/>
            <a:ext cx="7772400" cy="288032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	Název </a:t>
            </a:r>
            <a:r>
              <a:rPr lang="cs-CZ" sz="2000" dirty="0"/>
              <a:t>školy: 	ZŠ a MŠ T. G. Masaryka Fulnek</a:t>
            </a:r>
            <a:br>
              <a:rPr lang="cs-CZ" sz="2000" dirty="0"/>
            </a:br>
            <a:r>
              <a:rPr lang="cs-CZ" sz="2000" dirty="0"/>
              <a:t>	Autor: 		Mgr. Karla </a:t>
            </a:r>
            <a:r>
              <a:rPr lang="cs-CZ" sz="2000" dirty="0" err="1"/>
              <a:t>Střílková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	Název: 		</a:t>
            </a:r>
            <a:r>
              <a:rPr lang="cs-CZ" sz="2000" dirty="0" smtClean="0"/>
              <a:t>VY_32_INOVACE_NJ.8.3-16</a:t>
            </a:r>
            <a:br>
              <a:rPr lang="cs-CZ" sz="2000" dirty="0" smtClean="0"/>
            </a:br>
            <a:r>
              <a:rPr lang="cs-CZ" sz="2000" dirty="0"/>
              <a:t>	Téma: 		</a:t>
            </a:r>
            <a:r>
              <a:rPr lang="cs-CZ" sz="2000" dirty="0" smtClean="0"/>
              <a:t>Časové údaje _ procvičování, test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	Číslo projektu: 	</a:t>
            </a:r>
            <a:r>
              <a:rPr lang="cs-CZ" sz="2000" dirty="0" smtClean="0"/>
              <a:t>CZ.1.07/1.4.00/21.0903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9290" y="486916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9155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1400" dirty="0" smtClean="0"/>
              <a:t>Autor: Karla </a:t>
            </a:r>
            <a:r>
              <a:rPr lang="cs-CZ" sz="1400" dirty="0" err="1" smtClean="0"/>
              <a:t>Střílková</a:t>
            </a:r>
            <a:endParaRPr lang="cs-CZ" sz="1400" dirty="0" smtClean="0"/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Datum</a:t>
            </a:r>
            <a:r>
              <a:rPr lang="cs-CZ" sz="1400" smtClean="0"/>
              <a:t>: </a:t>
            </a:r>
            <a:r>
              <a:rPr lang="cs-CZ" sz="1400" smtClean="0"/>
              <a:t>březe</a:t>
            </a:r>
            <a:r>
              <a:rPr lang="cs-CZ" sz="1400" smtClean="0"/>
              <a:t>n </a:t>
            </a:r>
            <a:r>
              <a:rPr lang="cs-CZ" sz="1400" dirty="0" smtClean="0"/>
              <a:t>2012</a:t>
            </a:r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Ročník: 8. (dotace 2 hodiny týdně)</a:t>
            </a:r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Obor a téma: Německý jazyk; </a:t>
            </a:r>
            <a:r>
              <a:rPr lang="cs-CZ" sz="1400" dirty="0"/>
              <a:t> </a:t>
            </a:r>
            <a:r>
              <a:rPr lang="cs-CZ" sz="1400" dirty="0" smtClean="0"/>
              <a:t>časové údaje_ procvičování, test</a:t>
            </a:r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Anotace: Žáci si procvičí, event. otestují, jak si upevnili tvorbu časových údajů typu „ v létě“, „odpoledne“, „v pět hodin“ apod. Lze využít hlasovací zařízení.</a:t>
            </a:r>
            <a:endParaRPr lang="cs-CZ" sz="1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2534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schwimme</a:t>
            </a:r>
            <a:r>
              <a:rPr lang="cs-CZ" dirty="0" smtClean="0"/>
              <a:t> ___ Sommer </a:t>
            </a:r>
            <a:r>
              <a:rPr lang="cs-CZ" dirty="0" err="1" smtClean="0"/>
              <a:t>gern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a) in 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b) </a:t>
            </a:r>
            <a:r>
              <a:rPr lang="cs-CZ" dirty="0" err="1"/>
              <a:t>i</a:t>
            </a:r>
            <a:r>
              <a:rPr lang="cs-CZ" dirty="0" err="1" smtClean="0"/>
              <a:t>m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c)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42" name="Picture 2" descr="C:\Users\Uživatel\AppData\Local\Microsoft\Windows\Temporary Internet Files\Content.IE5\KAISPKE1\MP9004306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820857"/>
            <a:ext cx="2408784" cy="2408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34997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räume</a:t>
            </a:r>
            <a:r>
              <a:rPr lang="cs-CZ" dirty="0" smtClean="0"/>
              <a:t> </a:t>
            </a:r>
            <a:r>
              <a:rPr lang="cs-CZ" dirty="0" err="1" smtClean="0"/>
              <a:t>immer</a:t>
            </a:r>
            <a:r>
              <a:rPr lang="cs-CZ" dirty="0" smtClean="0"/>
              <a:t> ____ </a:t>
            </a:r>
            <a:r>
              <a:rPr lang="cs-CZ" dirty="0" err="1" smtClean="0"/>
              <a:t>Samstag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a) </a:t>
            </a:r>
            <a:r>
              <a:rPr lang="cs-CZ" dirty="0" err="1" smtClean="0"/>
              <a:t>am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b) um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c) in</a:t>
            </a:r>
            <a:endParaRPr lang="cs-CZ" dirty="0"/>
          </a:p>
        </p:txBody>
      </p:sp>
      <p:pic>
        <p:nvPicPr>
          <p:cNvPr id="9218" name="Picture 2" descr="C:\Users\Uživatel\AppData\Local\Microsoft\Windows\Temporary Internet Files\Content.IE5\RJV8LNRX\MP9004485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204864"/>
            <a:ext cx="2479047" cy="3718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10140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Die </a:t>
            </a:r>
            <a:r>
              <a:rPr lang="cs-CZ" dirty="0" err="1" smtClean="0"/>
              <a:t>Stunde</a:t>
            </a:r>
            <a:r>
              <a:rPr lang="cs-CZ" dirty="0" smtClean="0"/>
              <a:t> </a:t>
            </a:r>
            <a:r>
              <a:rPr lang="cs-CZ" dirty="0" err="1" smtClean="0"/>
              <a:t>fängt</a:t>
            </a:r>
            <a:r>
              <a:rPr lang="cs-CZ" dirty="0" smtClean="0"/>
              <a:t> ____ 8 Uhr </a:t>
            </a:r>
            <a:r>
              <a:rPr lang="cs-CZ" dirty="0" err="1" smtClean="0"/>
              <a:t>an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a) in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b) </a:t>
            </a:r>
            <a:r>
              <a:rPr lang="cs-CZ" dirty="0" err="1" smtClean="0"/>
              <a:t>im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c) um</a:t>
            </a:r>
            <a:endParaRPr lang="cs-CZ" dirty="0"/>
          </a:p>
        </p:txBody>
      </p:sp>
      <p:pic>
        <p:nvPicPr>
          <p:cNvPr id="8194" name="Picture 2" descr="C:\Users\Uživatel\AppData\Local\Microsoft\Windows\Temporary Internet Files\Content.IE5\RJV8LNRX\MP9004393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564904"/>
            <a:ext cx="4180842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77760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Kommst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____ </a:t>
            </a:r>
            <a:r>
              <a:rPr lang="cs-CZ" dirty="0" err="1" smtClean="0"/>
              <a:t>Nachmittag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Fu3balltraining?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a) </a:t>
            </a:r>
            <a:r>
              <a:rPr lang="cs-CZ" dirty="0" err="1" smtClean="0"/>
              <a:t>am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b) um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c) </a:t>
            </a:r>
            <a:r>
              <a:rPr lang="cs-CZ" dirty="0" err="1" smtClean="0"/>
              <a:t>im</a:t>
            </a:r>
            <a:endParaRPr lang="cs-CZ" dirty="0"/>
          </a:p>
        </p:txBody>
      </p:sp>
      <p:pic>
        <p:nvPicPr>
          <p:cNvPr id="7171" name="Picture 3" descr="C:\Users\Uživatel\AppData\Local\Microsoft\Windows\Temporary Internet Files\Content.IE5\RJV8LNRX\MP9004383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356992"/>
            <a:ext cx="3490392" cy="1911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34156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71600" lvl="3" indent="0">
              <a:buNone/>
            </a:pPr>
            <a:r>
              <a:rPr lang="cs-CZ" sz="3200" dirty="0" smtClean="0"/>
              <a:t>     ____ </a:t>
            </a:r>
            <a:r>
              <a:rPr lang="cs-CZ" sz="3200" dirty="0" err="1" smtClean="0"/>
              <a:t>halb</a:t>
            </a:r>
            <a:r>
              <a:rPr lang="cs-CZ" sz="3200" dirty="0" smtClean="0"/>
              <a:t> </a:t>
            </a:r>
            <a:r>
              <a:rPr lang="cs-CZ" sz="3200" dirty="0" err="1" smtClean="0"/>
              <a:t>drei</a:t>
            </a:r>
            <a:r>
              <a:rPr lang="cs-CZ" sz="3200" dirty="0" smtClean="0"/>
              <a:t> </a:t>
            </a:r>
            <a:r>
              <a:rPr lang="cs-CZ" sz="3200" dirty="0" err="1" smtClean="0"/>
              <a:t>gehe</a:t>
            </a:r>
            <a:r>
              <a:rPr lang="cs-CZ" sz="3200" dirty="0" smtClean="0"/>
              <a:t> 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einkaufen</a:t>
            </a:r>
            <a:r>
              <a:rPr lang="cs-CZ" sz="3200" dirty="0" smtClean="0"/>
              <a:t>.</a:t>
            </a:r>
          </a:p>
          <a:p>
            <a:pPr marL="1371600" lvl="3" indent="0">
              <a:buNone/>
            </a:pPr>
            <a:r>
              <a:rPr lang="cs-CZ" dirty="0" smtClean="0"/>
              <a:t>	</a:t>
            </a:r>
            <a:r>
              <a:rPr lang="cs-CZ" sz="3200" dirty="0" smtClean="0"/>
              <a:t>a) um</a:t>
            </a:r>
          </a:p>
          <a:p>
            <a:pPr marL="1371600" lvl="3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b) </a:t>
            </a:r>
            <a:r>
              <a:rPr lang="cs-CZ" sz="3200" dirty="0" err="1" smtClean="0"/>
              <a:t>am</a:t>
            </a:r>
            <a:endParaRPr lang="cs-CZ" sz="3200" dirty="0" smtClean="0"/>
          </a:p>
          <a:p>
            <a:pPr marL="1371600" lvl="3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c) </a:t>
            </a:r>
            <a:r>
              <a:rPr lang="cs-CZ" sz="3200" dirty="0" err="1" smtClean="0"/>
              <a:t>im</a:t>
            </a:r>
            <a:endParaRPr lang="cs-CZ" sz="3200" dirty="0"/>
          </a:p>
        </p:txBody>
      </p:sp>
      <p:pic>
        <p:nvPicPr>
          <p:cNvPr id="6152" name="Picture 8" descr="C:\Users\Uživatel\AppData\Local\Microsoft\Windows\Temporary Internet Files\Content.IE5\KAISPKE1\MP90038756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8390" y="2924944"/>
            <a:ext cx="3029576" cy="2161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32295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Fährst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___ Winter </a:t>
            </a:r>
            <a:r>
              <a:rPr lang="cs-CZ" dirty="0" err="1" smtClean="0"/>
              <a:t>Schi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a) </a:t>
            </a:r>
            <a:r>
              <a:rPr lang="cs-CZ" dirty="0"/>
              <a:t>u</a:t>
            </a:r>
            <a:r>
              <a:rPr lang="cs-CZ" dirty="0" smtClean="0"/>
              <a:t>m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b) </a:t>
            </a:r>
            <a:r>
              <a:rPr lang="cs-CZ" dirty="0" err="1" smtClean="0"/>
              <a:t>am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c) </a:t>
            </a:r>
            <a:r>
              <a:rPr lang="cs-CZ" dirty="0" err="1" smtClean="0"/>
              <a:t>im</a:t>
            </a:r>
            <a:endParaRPr lang="cs-CZ" dirty="0"/>
          </a:p>
        </p:txBody>
      </p:sp>
      <p:pic>
        <p:nvPicPr>
          <p:cNvPr id="5123" name="Picture 3" descr="C:\Users\Uživatel\AppData\Local\Microsoft\Windows\Temporary Internet Files\Content.IE5\4DMQK1P7\MP90018261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2924944"/>
            <a:ext cx="3315991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32347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_______ </a:t>
            </a:r>
            <a:r>
              <a:rPr lang="cs-CZ" dirty="0" err="1" smtClean="0"/>
              <a:t>vier</a:t>
            </a:r>
            <a:r>
              <a:rPr lang="cs-CZ" dirty="0" smtClean="0"/>
              <a:t> Uhr.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a)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b) Es </a:t>
            </a:r>
            <a:r>
              <a:rPr lang="cs-CZ" dirty="0" err="1" smtClean="0"/>
              <a:t>ist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c) Er </a:t>
            </a:r>
            <a:r>
              <a:rPr lang="cs-CZ" dirty="0" err="1" smtClean="0"/>
              <a:t>ist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Uživatel\AppData\Local\Microsoft\Windows\Temporary Internet Files\Content.IE5\DVFB85I9\MC90044146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38" y="2660650"/>
            <a:ext cx="2743200" cy="2568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35809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____ </a:t>
            </a:r>
            <a:r>
              <a:rPr lang="cs-CZ" dirty="0" err="1" smtClean="0"/>
              <a:t>Wochenende</a:t>
            </a:r>
            <a:r>
              <a:rPr lang="cs-CZ" dirty="0" smtClean="0"/>
              <a:t> </a:t>
            </a:r>
            <a:r>
              <a:rPr lang="cs-CZ" dirty="0" err="1" smtClean="0"/>
              <a:t>fahre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zur</a:t>
            </a:r>
            <a:r>
              <a:rPr lang="cs-CZ" dirty="0" smtClean="0"/>
              <a:t> </a:t>
            </a:r>
            <a:r>
              <a:rPr lang="cs-CZ" dirty="0" err="1" smtClean="0"/>
              <a:t>Oma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a) </a:t>
            </a:r>
            <a:r>
              <a:rPr lang="cs-CZ" dirty="0" err="1" smtClean="0"/>
              <a:t>im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b) um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c) </a:t>
            </a:r>
            <a:r>
              <a:rPr lang="cs-CZ" dirty="0" err="1" smtClean="0"/>
              <a:t>am</a:t>
            </a:r>
            <a:endParaRPr lang="cs-CZ" dirty="0"/>
          </a:p>
        </p:txBody>
      </p:sp>
      <p:pic>
        <p:nvPicPr>
          <p:cNvPr id="4098" name="Picture 2" descr="C:\Users\Uživatel\AppData\Local\Microsoft\Windows\Temporary Internet Files\Content.IE5\4DMQK1P7\MP9004387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924944"/>
            <a:ext cx="1888022" cy="2821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2515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____ </a:t>
            </a:r>
            <a:r>
              <a:rPr lang="cs-CZ" dirty="0" err="1" smtClean="0"/>
              <a:t>Morgen</a:t>
            </a:r>
            <a:r>
              <a:rPr lang="cs-CZ" dirty="0" smtClean="0"/>
              <a:t> kann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r>
              <a:rPr lang="cs-CZ" dirty="0" smtClean="0"/>
              <a:t> </a:t>
            </a:r>
            <a:r>
              <a:rPr lang="cs-CZ" dirty="0" err="1" smtClean="0"/>
              <a:t>schlafen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a) </a:t>
            </a:r>
            <a:r>
              <a:rPr lang="cs-CZ" dirty="0" err="1" smtClean="0"/>
              <a:t>am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b) </a:t>
            </a:r>
            <a:r>
              <a:rPr lang="cs-CZ" dirty="0" err="1" smtClean="0"/>
              <a:t>im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c) um</a:t>
            </a:r>
            <a:endParaRPr lang="cs-CZ" dirty="0"/>
          </a:p>
        </p:txBody>
      </p:sp>
      <p:pic>
        <p:nvPicPr>
          <p:cNvPr id="3075" name="Picture 3" descr="C:\Users\Uživatel\AppData\Local\Microsoft\Windows\Temporary Internet Files\Content.IE5\RJV8LNRX\MP9004393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636912"/>
            <a:ext cx="2088232" cy="3144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37506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komme</a:t>
            </a:r>
            <a:r>
              <a:rPr lang="cs-CZ" dirty="0" smtClean="0"/>
              <a:t> _____ </a:t>
            </a:r>
            <a:r>
              <a:rPr lang="cs-CZ" dirty="0" err="1" smtClean="0"/>
              <a:t>Nacht</a:t>
            </a:r>
            <a:r>
              <a:rPr lang="cs-CZ" dirty="0" smtClean="0"/>
              <a:t> </a:t>
            </a:r>
            <a:r>
              <a:rPr lang="cs-CZ" dirty="0" err="1" smtClean="0"/>
              <a:t>zurück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a) </a:t>
            </a:r>
            <a:r>
              <a:rPr lang="cs-CZ" dirty="0" err="1" smtClean="0"/>
              <a:t>am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b) um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c) in der</a:t>
            </a:r>
            <a:endParaRPr lang="cs-CZ" dirty="0"/>
          </a:p>
        </p:txBody>
      </p:sp>
      <p:pic>
        <p:nvPicPr>
          <p:cNvPr id="2050" name="Picture 2" descr="C:\Users\Uživatel\AppData\Local\Microsoft\Windows\Temporary Internet Files\Content.IE5\RJV8LNRX\MP9001491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852936"/>
            <a:ext cx="1600473" cy="2394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76502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Obrázky ze stran 3 – 11: www. </a:t>
            </a:r>
            <a:r>
              <a:rPr lang="cs-CZ" sz="1800" dirty="0"/>
              <a:t>m</a:t>
            </a:r>
            <a:r>
              <a:rPr lang="cs-CZ" sz="1800" dirty="0" smtClean="0"/>
              <a:t>icrosoft.com 	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98924396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86</Words>
  <Application>Microsoft Office PowerPoint</Application>
  <PresentationFormat>Předvádění na obrazovce (4:3)</PresentationFormat>
  <Paragraphs>63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 Název školy:  ZŠ a MŠ T. G. Masaryka Fulnek  Autor:   Mgr. Karla Střílková  Název:   VY_32_INOVACE_NJ.8.3-16  Téma:   Časové údaje _ procvičování, test  Číslo projektu:  CZ.1.07/1.4.00/21.0903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Minulý čas</dc:title>
  <dc:creator>Uživatel</dc:creator>
  <cp:lastModifiedBy>Uživatel</cp:lastModifiedBy>
  <cp:revision>40</cp:revision>
  <dcterms:created xsi:type="dcterms:W3CDTF">2012-04-10T17:46:38Z</dcterms:created>
  <dcterms:modified xsi:type="dcterms:W3CDTF">2012-10-12T10:25:41Z</dcterms:modified>
</cp:coreProperties>
</file>