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659D1A-BB82-4BE0-8665-0C716C755D7D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8C7FB0-29BE-4866-B0F6-83C917362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3A4F81-7CA6-466B-92AC-612402E684CC}" type="slidenum">
              <a:rPr lang="cs-CZ" smtClean="0"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8970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791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510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913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6935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55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079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738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60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649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1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973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87900-567F-4B37-81D7-7FEC2E2D5BCB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3DE74-8BED-4FBB-A0DE-49F32C6993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722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288032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	Název </a:t>
            </a:r>
            <a:r>
              <a:rPr lang="cs-CZ" sz="2000" dirty="0"/>
              <a:t>školy: 	ZŠ a MŠ T. G. Masaryka Fulnek</a:t>
            </a:r>
            <a:br>
              <a:rPr lang="cs-CZ" sz="2000" dirty="0"/>
            </a:br>
            <a:r>
              <a:rPr lang="cs-CZ" sz="2000" dirty="0"/>
              <a:t>	Autor: 		Mgr. Karla </a:t>
            </a:r>
            <a:r>
              <a:rPr lang="cs-CZ" sz="2000" dirty="0" err="1"/>
              <a:t>Střílková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Název: 	</a:t>
            </a:r>
            <a:r>
              <a:rPr lang="cs-CZ" sz="2000"/>
              <a:t>	</a:t>
            </a:r>
            <a:r>
              <a:rPr lang="cs-CZ" sz="2000" smtClean="0"/>
              <a:t>VY_32_INOVACE_NJ.9.3-5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	Téma: 		</a:t>
            </a:r>
            <a:r>
              <a:rPr lang="cs-CZ" sz="2000" dirty="0" smtClean="0"/>
              <a:t>Způsobová slovesa, otázky _ procvičování, test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	Číslo projektu: 	</a:t>
            </a:r>
            <a:r>
              <a:rPr lang="cs-CZ" sz="2000" dirty="0" smtClean="0"/>
              <a:t>CZ.1.07/1.4.00/21.0903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290" y="486916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928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1400" dirty="0" smtClean="0"/>
              <a:t>Autor: Karla </a:t>
            </a:r>
            <a:r>
              <a:rPr lang="cs-CZ" sz="1400" dirty="0" err="1" smtClean="0"/>
              <a:t>Střílková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Datum</a:t>
            </a:r>
            <a:r>
              <a:rPr lang="cs-CZ" sz="1400" smtClean="0"/>
              <a:t>: </a:t>
            </a:r>
            <a:r>
              <a:rPr lang="cs-CZ" sz="1400" smtClean="0"/>
              <a:t>říjen</a:t>
            </a:r>
            <a:r>
              <a:rPr lang="cs-CZ" sz="1400" smtClean="0"/>
              <a:t> 2011</a:t>
            </a:r>
            <a:endParaRPr lang="cs-CZ" sz="1400" dirty="0" smtClean="0"/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Ročník: 9. (dotace 2 hodiny týdně)</a:t>
            </a:r>
          </a:p>
          <a:p>
            <a:pPr marL="0" indent="0">
              <a:buFont typeface="Arial" charset="0"/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Obor a téma: Německý jazyk; </a:t>
            </a:r>
            <a:r>
              <a:rPr lang="cs-CZ" sz="1400" dirty="0"/>
              <a:t> </a:t>
            </a:r>
            <a:r>
              <a:rPr lang="cs-CZ" sz="1400" dirty="0" smtClean="0"/>
              <a:t>časování způsobových sloves, otázky, tázací slova</a:t>
            </a:r>
          </a:p>
          <a:p>
            <a:pPr marL="0" indent="0">
              <a:buNone/>
              <a:defRPr/>
            </a:pPr>
            <a:endParaRPr lang="cs-CZ" sz="1400" dirty="0" smtClean="0"/>
          </a:p>
          <a:p>
            <a:pPr>
              <a:defRPr/>
            </a:pPr>
            <a:r>
              <a:rPr lang="cs-CZ" sz="1400" dirty="0" smtClean="0"/>
              <a:t>Anotace: Žáci si procvičí časování způsobových sloves a tvoření otázek za pomocí nejrůznějších tázacích slov (</a:t>
            </a:r>
            <a:r>
              <a:rPr lang="cs-CZ" sz="1400" i="1" dirty="0" err="1" smtClean="0"/>
              <a:t>wo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wann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wen</a:t>
            </a:r>
            <a:r>
              <a:rPr lang="cs-CZ" sz="1400" i="1" dirty="0"/>
              <a:t> </a:t>
            </a:r>
            <a:r>
              <a:rPr lang="cs-CZ" sz="1400" dirty="0" smtClean="0"/>
              <a:t>apod.). Lze využít i hlasovací zařízení.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89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B,5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 </a:t>
            </a:r>
            <a:r>
              <a:rPr lang="cs-CZ" dirty="0" err="1" smtClean="0"/>
              <a:t>musst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abfahren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</a:t>
            </a:r>
            <a:r>
              <a:rPr lang="cs-CZ" dirty="0" err="1" smtClean="0"/>
              <a:t>Wo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 smtClean="0"/>
              <a:t>Wann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Wer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Uživatel\AppData\Local\Microsoft\Windows\Temporary Internet Files\Content.IE5\LK9CDL9O\MC9004414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263" y="22860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08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C,5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_____ </a:t>
            </a:r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einladen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</a:t>
            </a:r>
            <a:r>
              <a:rPr lang="cs-CZ" dirty="0" err="1" smtClean="0"/>
              <a:t>Wer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 smtClean="0"/>
              <a:t>Wem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Wen</a:t>
            </a:r>
            <a:endParaRPr lang="cs-CZ" dirty="0"/>
          </a:p>
        </p:txBody>
      </p:sp>
      <p:pic>
        <p:nvPicPr>
          <p:cNvPr id="8194" name="Picture 2" descr="C:\Users\Uživatel\AppData\Local\Microsoft\Windows\Temporary Internet Files\Content.IE5\RV5QCMFU\MP9004394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08920"/>
            <a:ext cx="324036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02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B,5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________ </a:t>
            </a:r>
            <a:r>
              <a:rPr lang="cs-CZ" dirty="0" err="1" smtClean="0"/>
              <a:t>möchtest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tanzen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</a:t>
            </a:r>
            <a:r>
              <a:rPr lang="cs-CZ" dirty="0" err="1" smtClean="0"/>
              <a:t>Wen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/>
              <a:t>M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wem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Woher</a:t>
            </a:r>
            <a:endParaRPr lang="cs-CZ" dirty="0"/>
          </a:p>
        </p:txBody>
      </p:sp>
      <p:pic>
        <p:nvPicPr>
          <p:cNvPr id="5127" name="Picture 7" descr="C:\Users\Uživatel\AppData\Local\Microsoft\Windows\Temporary Internet Files\Content.IE5\P17T50MS\MP9004093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297497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956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A,5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Man _____ gut </a:t>
            </a:r>
            <a:r>
              <a:rPr lang="cs-CZ" dirty="0" err="1" smtClean="0"/>
              <a:t>verdienen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kann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 smtClean="0"/>
              <a:t>kannst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können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4C5N3NFB\MC9004415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538" y="2879725"/>
            <a:ext cx="1841500" cy="164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83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C,5,0,0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Wo</a:t>
            </a:r>
            <a:r>
              <a:rPr lang="cs-CZ" dirty="0" smtClean="0"/>
              <a:t> 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 </a:t>
            </a:r>
            <a:r>
              <a:rPr lang="cs-CZ" dirty="0" err="1" smtClean="0"/>
              <a:t>feiern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</a:t>
            </a:r>
            <a:r>
              <a:rPr lang="cs-CZ" dirty="0" err="1" smtClean="0"/>
              <a:t>wollst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 smtClean="0"/>
              <a:t>will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willst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RV5QCMFU\MP9003995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1944216" cy="2616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8119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-,3 Answers,B,5,2,4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um 8 Uhr _________ Bus 						</a:t>
            </a:r>
            <a:r>
              <a:rPr lang="cs-CZ" dirty="0" err="1" smtClean="0"/>
              <a:t>abfahren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</a:t>
            </a:r>
            <a:r>
              <a:rPr lang="cs-CZ" dirty="0" err="1" smtClean="0"/>
              <a:t>mit</a:t>
            </a:r>
            <a:r>
              <a:rPr lang="cs-CZ" dirty="0" smtClean="0"/>
              <a:t> der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 smtClean="0"/>
              <a:t>mit</a:t>
            </a:r>
            <a:r>
              <a:rPr lang="cs-CZ" dirty="0" smtClean="0"/>
              <a:t> dem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mit</a:t>
            </a:r>
            <a:endParaRPr lang="cs-CZ" dirty="0"/>
          </a:p>
        </p:txBody>
      </p:sp>
      <p:pic>
        <p:nvPicPr>
          <p:cNvPr id="4099" name="Picture 3" descr="C:\Users\Uživatel\AppData\Local\Microsoft\Windows\Temporary Internet Files\Content.IE5\P17T50MS\MC900028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40968"/>
            <a:ext cx="2448271" cy="183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84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,3 Answers,B,5,2,4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richtig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Ich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28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giClass,a,3 Answers,B,5,2,4,0,Yes,0,E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_____ </a:t>
            </a:r>
            <a:r>
              <a:rPr lang="cs-CZ" dirty="0" err="1" smtClean="0"/>
              <a:t>kostet</a:t>
            </a:r>
            <a:r>
              <a:rPr lang="cs-CZ" dirty="0" smtClean="0"/>
              <a:t> Pizza?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A/	</a:t>
            </a:r>
            <a:r>
              <a:rPr lang="cs-CZ" dirty="0" err="1" smtClean="0"/>
              <a:t>Wie</a:t>
            </a: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B/	</a:t>
            </a:r>
            <a:r>
              <a:rPr lang="cs-CZ" dirty="0" err="1" smtClean="0"/>
              <a:t>Was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C/	</a:t>
            </a:r>
            <a:r>
              <a:rPr lang="cs-CZ" dirty="0" err="1" smtClean="0"/>
              <a:t>Wo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P17T50MS\MC9004417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938" y="21653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210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1404" y="2348880"/>
            <a:ext cx="71809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ze stran 3 – 1</a:t>
            </a:r>
            <a:r>
              <a:rPr lang="cs-CZ" dirty="0" smtClean="0"/>
              <a:t>0: www.office.microsoft.com</a:t>
            </a:r>
            <a:endParaRPr lang="cs-CZ" dirty="0"/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5219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74</Words>
  <Application>Microsoft Office PowerPoint</Application>
  <PresentationFormat>Předvádění na obrazovce (4:3)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Název školy:  ZŠ a MŠ T. G. Masaryka Fulnek  Autor:   Mgr. Karla Střílková  Název:   VY_32_INOVACE_NJ.9.3-5  Téma:   Způsobová slovesa, otázky _ procvičování, test  Číslo projektu:  CZ.1.07/1.4.00/21.0903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Způsobová slovesa</dc:title>
  <dc:creator>Uživatel</dc:creator>
  <cp:lastModifiedBy>Uživatel</cp:lastModifiedBy>
  <cp:revision>21</cp:revision>
  <dcterms:created xsi:type="dcterms:W3CDTF">2011-12-02T06:46:24Z</dcterms:created>
  <dcterms:modified xsi:type="dcterms:W3CDTF">2012-10-12T09:36:35Z</dcterms:modified>
</cp:coreProperties>
</file>