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07" autoAdjust="0"/>
  </p:normalViewPr>
  <p:slideViewPr>
    <p:cSldViewPr>
      <p:cViewPr>
        <p:scale>
          <a:sx n="77" d="100"/>
          <a:sy n="77" d="100"/>
        </p:scale>
        <p:origin x="-117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VY_32_INOVACE_08_Prostorové pojmy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Prostorové pojmy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VY_32_INOVACE_08_Prostorové pojmy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 Prostorové pojmy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96766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MALUJÍ OBRÁZEK </a:t>
            </a:r>
            <a:r>
              <a:rPr lang="cs-CZ" smtClean="0"/>
              <a:t>PODLE NÁVODU, TENTO LIST JE MOŽNÉ POUŽÍT V TIŠTĚNÉ PODOBĚ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5603803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je určen pro 1. ročník ZŠ, pro výuku </a:t>
            </a:r>
            <a:r>
              <a:rPr lang="cs-CZ" dirty="0" smtClean="0"/>
              <a:t>prvouky. </a:t>
            </a:r>
            <a:endParaRPr lang="cs-CZ" dirty="0" smtClean="0"/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Tento materiál může být součástí nově probíraného učiva, nebo ho lze využít v rámci </a:t>
            </a:r>
            <a:r>
              <a:rPr lang="cs-CZ" dirty="0" smtClean="0"/>
              <a:t>opakování.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pojmy v prostoru, např. před, za, pod, vedle, nad, vpravo, vlevo, malý, velký, nahoře, dole,….., žáci popisují vše, co vidí na obrázku pomocí těchto pojmů, malují obrázek podle </a:t>
            </a:r>
            <a:r>
              <a:rPr lang="cs-CZ" dirty="0" smtClean="0"/>
              <a:t>návodu.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1414"/>
            <a:ext cx="8229600" cy="64294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POPIŠ  OBRÁZEK</a:t>
            </a:r>
            <a:endParaRPr lang="cs-CZ" dirty="0"/>
          </a:p>
        </p:txBody>
      </p:sp>
      <p:pic>
        <p:nvPicPr>
          <p:cNvPr id="1026" name="Picture 2" descr="C:\Users\Steflova\AppData\Local\Microsoft\Windows\Temporary Internet Files\Content.IE5\88IZB7TT\MP90039968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714356"/>
            <a:ext cx="6072206" cy="60722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NAMALUJ OBRÁZEK PODLE NÁVODU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35785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NAMALUJ ZELENÝ STŮL, POD NÍM JSOU BOTY, </a:t>
            </a:r>
          </a:p>
          <a:p>
            <a:pPr>
              <a:buNone/>
            </a:pPr>
            <a:r>
              <a:rPr lang="cs-CZ" sz="2400" dirty="0" smtClean="0"/>
              <a:t>VEDLE STOLU JE ŽIDLE, NA ŽIDLI JE HNĚDÝ POLŠTÁŘ, </a:t>
            </a:r>
          </a:p>
          <a:p>
            <a:pPr>
              <a:buNone/>
            </a:pPr>
            <a:r>
              <a:rPr lang="cs-CZ" sz="2400" dirty="0" smtClean="0"/>
              <a:t>NA STOLE JE VELKÁ VÁZA, V TÉ VÁZE JE ŽLUTÁ </a:t>
            </a:r>
            <a:r>
              <a:rPr lang="cs-CZ" sz="2400" dirty="0" smtClean="0"/>
              <a:t>KVĚTINA.</a:t>
            </a:r>
            <a:endParaRPr lang="cs-CZ" sz="24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178</Words>
  <Application>Microsoft Office PowerPoint</Application>
  <PresentationFormat>Předvádění na obrazovce (4:3)</PresentationFormat>
  <Paragraphs>20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POPIŠ  OBRÁZEK</vt:lpstr>
      <vt:lpstr>NAMALUJ OBRÁZEK PODLE NÁVODU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20</cp:revision>
  <dcterms:created xsi:type="dcterms:W3CDTF">2011-08-21T15:31:45Z</dcterms:created>
  <dcterms:modified xsi:type="dcterms:W3CDTF">2012-03-12T22:31:22Z</dcterms:modified>
</cp:coreProperties>
</file>