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61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VY_32_INOVACE_09_Zima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Zima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VY_32_INOVACE_09_Zima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Zima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21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Seznámení s měsíci v roce. Upozornění na měsíce</a:t>
            </a:r>
            <a:r>
              <a:rPr lang="cs-CZ" baseline="0" dirty="0" smtClean="0"/>
              <a:t> v jednotlivých ročních obdobích, žáci označí, které jsou zimní měsíce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A72527-BC13-4E65-A8EE-BA4807357FF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MALUJÍ PODLE NÁVODU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9507293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1. ročník ZŠ, pro výuku prvouky.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Tento materiál je prezentací nově probíraného učiva, nebo ho lze využít v rámci </a:t>
            </a:r>
            <a:r>
              <a:rPr lang="cs-CZ" dirty="0" smtClean="0"/>
              <a:t>opakování.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zopakují vše, co by měli znát o zimě, zimních měsících, označí je. Malují zimní obrázek podle </a:t>
            </a:r>
            <a:r>
              <a:rPr lang="cs-CZ" dirty="0" smtClean="0"/>
              <a:t>instrukcí.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Měsíce v roce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4400" dirty="0" smtClean="0"/>
              <a:t>1. Leden</a:t>
            </a:r>
          </a:p>
          <a:p>
            <a:pPr>
              <a:buNone/>
            </a:pPr>
            <a:r>
              <a:rPr lang="cs-CZ" sz="4400" dirty="0" smtClean="0"/>
              <a:t>2. Únor</a:t>
            </a:r>
          </a:p>
          <a:p>
            <a:pPr>
              <a:buNone/>
            </a:pPr>
            <a:r>
              <a:rPr lang="cs-CZ" sz="4400" dirty="0" smtClean="0"/>
              <a:t>3. Březen</a:t>
            </a:r>
          </a:p>
          <a:p>
            <a:pPr>
              <a:buNone/>
            </a:pPr>
            <a:r>
              <a:rPr lang="cs-CZ" sz="4400" dirty="0" smtClean="0"/>
              <a:t>4. Duben</a:t>
            </a:r>
          </a:p>
          <a:p>
            <a:pPr>
              <a:buNone/>
            </a:pPr>
            <a:r>
              <a:rPr lang="cs-CZ" sz="4400" dirty="0" smtClean="0"/>
              <a:t>5. Květen</a:t>
            </a:r>
          </a:p>
          <a:p>
            <a:pPr>
              <a:buNone/>
            </a:pPr>
            <a:r>
              <a:rPr lang="cs-CZ" sz="4400" dirty="0" smtClean="0"/>
              <a:t>6. Červen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4400" dirty="0" smtClean="0"/>
              <a:t>7. Červenec</a:t>
            </a:r>
          </a:p>
          <a:p>
            <a:pPr>
              <a:buNone/>
            </a:pPr>
            <a:r>
              <a:rPr lang="cs-CZ" sz="4400" dirty="0" smtClean="0"/>
              <a:t>8. Srpen </a:t>
            </a:r>
          </a:p>
          <a:p>
            <a:pPr>
              <a:buNone/>
            </a:pPr>
            <a:r>
              <a:rPr lang="cs-CZ" sz="4400" dirty="0" smtClean="0"/>
              <a:t>9. Září</a:t>
            </a:r>
          </a:p>
          <a:p>
            <a:pPr>
              <a:buNone/>
            </a:pPr>
            <a:r>
              <a:rPr lang="cs-CZ" sz="4400" dirty="0" smtClean="0"/>
              <a:t>10. Říjen</a:t>
            </a:r>
          </a:p>
          <a:p>
            <a:pPr>
              <a:buNone/>
            </a:pPr>
            <a:r>
              <a:rPr lang="cs-CZ" sz="4400" dirty="0" smtClean="0"/>
              <a:t>11. Listopad </a:t>
            </a:r>
          </a:p>
          <a:p>
            <a:pPr>
              <a:buNone/>
            </a:pPr>
            <a:r>
              <a:rPr lang="cs-CZ" sz="4400" dirty="0" smtClean="0"/>
              <a:t>12. Prosinec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8234" y="188640"/>
            <a:ext cx="89762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Sněhuláka vybarvi, kolem krku mu namaluj šálu. Vedle sněhuláka</a:t>
            </a:r>
          </a:p>
          <a:p>
            <a:r>
              <a:rPr lang="cs-CZ" sz="2400" dirty="0" smtClean="0"/>
              <a:t> vpravo stojí strom, je větší než sněhulák. Na stromě je krmítko a v něm</a:t>
            </a:r>
          </a:p>
          <a:p>
            <a:r>
              <a:rPr lang="cs-CZ" sz="2400" dirty="0" smtClean="0"/>
              <a:t> tři kosové. Pod stromem stojí sáňky. Na saních leží hnědá kočka.</a:t>
            </a:r>
            <a:endParaRPr lang="cs-CZ" sz="2400" dirty="0"/>
          </a:p>
        </p:txBody>
      </p:sp>
      <p:pic>
        <p:nvPicPr>
          <p:cNvPr id="1027" name="Picture 3" descr="C:\Users\DykovaA\AppData\Local\Microsoft\Windows\Temporary Internet Files\Content.IE5\K0O7W0UI\MC900298889[1].wmf"/>
          <p:cNvPicPr>
            <a:picLocks noChangeAspect="1" noChangeArrowheads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0888"/>
            <a:ext cx="3495723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5999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210</Words>
  <Application>Microsoft Office PowerPoint</Application>
  <PresentationFormat>Předvádění na obrazovce (4:3)</PresentationFormat>
  <Paragraphs>33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Měsíce v roce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17</cp:revision>
  <dcterms:created xsi:type="dcterms:W3CDTF">2011-08-21T15:31:45Z</dcterms:created>
  <dcterms:modified xsi:type="dcterms:W3CDTF">2012-03-12T22:33:23Z</dcterms:modified>
</cp:coreProperties>
</file>