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VY_32_INOVACE_10_Zvířata v zimě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Zvířata v zimě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VY_32_INOVACE_10_Zvířata v zimě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Zvířata v zimě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678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pod vedením učitele odpovídají na otázky, debatují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9834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1. ročník ZŠ, pro výuku </a:t>
            </a:r>
            <a:r>
              <a:rPr lang="cs-CZ" dirty="0" smtClean="0"/>
              <a:t>prvouky.</a:t>
            </a:r>
            <a:endParaRPr lang="cs-CZ" dirty="0" smtClean="0"/>
          </a:p>
          <a:p>
            <a:r>
              <a:rPr lang="cs-CZ" dirty="0" smtClean="0"/>
              <a:t>Pomůcky: interaktivní pero, fixy na interaktivní tabuli, obrázky </a:t>
            </a:r>
            <a:r>
              <a:rPr lang="cs-CZ" dirty="0" smtClean="0"/>
              <a:t>zvířat.</a:t>
            </a:r>
            <a:endParaRPr lang="cs-CZ" dirty="0" smtClean="0"/>
          </a:p>
          <a:p>
            <a:r>
              <a:rPr lang="cs-CZ" dirty="0" smtClean="0"/>
              <a:t>Tento materiál je prezentací nově probíraného učiva, nebo ho lze využít v rámci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by měli znát o  životě zvířat v zimním </a:t>
            </a:r>
            <a:r>
              <a:rPr lang="cs-CZ" dirty="0" smtClean="0"/>
              <a:t>období.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Vymysli, která zvířata chodí v zimě ke krmelci, můžeš je namalovat</a:t>
            </a:r>
            <a:r>
              <a:rPr lang="cs-CZ" sz="2800" dirty="0" smtClean="0"/>
              <a:t>, připojit </a:t>
            </a:r>
            <a:r>
              <a:rPr lang="cs-CZ" sz="2800" dirty="0" smtClean="0"/>
              <a:t>karty s obrázky nebo je jen </a:t>
            </a:r>
            <a:r>
              <a:rPr lang="cs-CZ" sz="2800" dirty="0" smtClean="0"/>
              <a:t>napsat.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9" name="Picture 5" descr="C:\Users\Steflova\AppData\Local\Microsoft\Windows\Temporary Internet Files\Content.IE5\WAWZ4KQA\MC9002156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2786058"/>
            <a:ext cx="1857388" cy="168483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Kde najdou zvířátka v zimě potravu?</a:t>
            </a:r>
          </a:p>
          <a:p>
            <a:pPr marL="514350" indent="-514350">
              <a:buAutoNum type="arabicPeriod"/>
            </a:pPr>
            <a:r>
              <a:rPr lang="cs-CZ" dirty="0" smtClean="0"/>
              <a:t>Zůstávají u nás všichni ptáci?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dáváme do krmítka pro ptáky?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jmenuje pták na obrázku?</a:t>
            </a:r>
          </a:p>
          <a:p>
            <a:pPr marL="514350" indent="-514350">
              <a:buNone/>
            </a:pPr>
            <a:endParaRPr lang="cs-CZ" dirty="0" smtClean="0"/>
          </a:p>
        </p:txBody>
      </p:sp>
      <p:pic>
        <p:nvPicPr>
          <p:cNvPr id="2050" name="Picture 2" descr="C:\Users\Steflova\AppData\Local\Microsoft\Windows\Temporary Internet Files\Content.IE5\2P21ZRHY\MP9004385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3703663"/>
            <a:ext cx="3343276" cy="22256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163</Words>
  <Application>Microsoft Office PowerPoint</Application>
  <PresentationFormat>Předvádění na obrazovce (4:3)</PresentationFormat>
  <Paragraphs>22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Vymysli, která zvířata chodí v zimě ke krmelci, můžeš je namalovat, připojit karty s obrázky nebo je jen napsat.</vt:lpstr>
      <vt:lpstr>Odpověz na 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18</cp:revision>
  <dcterms:created xsi:type="dcterms:W3CDTF">2011-08-21T15:31:45Z</dcterms:created>
  <dcterms:modified xsi:type="dcterms:W3CDTF">2012-03-12T22:35:01Z</dcterms:modified>
</cp:coreProperties>
</file>