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5" r:id="rId4"/>
    <p:sldId id="263" r:id="rId5"/>
    <p:sldId id="264" r:id="rId6"/>
    <p:sldId id="266" r:id="rId7"/>
    <p:sldId id="267" r:id="rId8"/>
    <p:sldId id="270" r:id="rId9"/>
    <p:sldId id="268" r:id="rId10"/>
    <p:sldId id="271" r:id="rId11"/>
    <p:sldId id="269" r:id="rId12"/>
    <p:sldId id="258" r:id="rId13"/>
    <p:sldId id="273" r:id="rId14"/>
    <p:sldId id="272" r:id="rId15"/>
    <p:sldId id="275" r:id="rId16"/>
    <p:sldId id="274" r:id="rId17"/>
    <p:sldId id="276" r:id="rId18"/>
    <p:sldId id="278" r:id="rId19"/>
    <p:sldId id="279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 Veselí nad Moravou</a:t>
          </a:r>
          <a:r>
            <a:rPr lang="cs-CZ" smtClean="0"/>
            <a:t>, Kollárova 1045   </a:t>
          </a:r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VY_32_INOVACE_12/10_KRAJE V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Karlovarský, Plzeňský a Jihočeský kraj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 Veselí nad Moravou</a:t>
          </a:r>
          <a:r>
            <a:rPr lang="cs-CZ" sz="1800" kern="1200" smtClean="0"/>
            <a:t>, Kollárova 1045   </a:t>
          </a:r>
          <a:endParaRPr lang="cs-CZ" sz="1800" kern="120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VY_32_INOVACE_12/10_KRAJE V ČR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Karlovarský, Plzeňský a Jihočeský kraj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lsner_Urquell_2.JPG" TargetMode="External"/><Relationship Id="rId2" Type="http://schemas.openxmlformats.org/officeDocument/2006/relationships/hyperlink" Target="http://cs.wikipedia.org/wiki/Soubor:Brewery_Plz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pa_J%C3%A1chymov.jpg" TargetMode="External"/><Relationship Id="rId5" Type="http://schemas.openxmlformats.org/officeDocument/2006/relationships/hyperlink" Target="http://cs.wikipedia.org/wiki/Soubor:2004_Jihocesky_kraj.PNG" TargetMode="External"/><Relationship Id="rId4" Type="http://schemas.openxmlformats.org/officeDocument/2006/relationships/hyperlink" Target="http://cs.wikipedia.org/wiki/Soubor:2004_Plzensky_kraj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41410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Materiál je určen pro výuku předmětu zeměpis 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</a:t>
            </a:r>
            <a:r>
              <a:rPr lang="cs-CZ" dirty="0" smtClean="0"/>
              <a:t>březen 2012</a:t>
            </a:r>
          </a:p>
          <a:p>
            <a:r>
              <a:rPr lang="cs-CZ" dirty="0" smtClean="0"/>
              <a:t>Doba ověření 9.3. 2012</a:t>
            </a:r>
          </a:p>
          <a:p>
            <a:r>
              <a:rPr lang="cs-CZ" dirty="0" smtClean="0"/>
              <a:t>Učitel seznámí žáky s Královehradeckým , Plzeňským a </a:t>
            </a:r>
            <a:r>
              <a:rPr lang="cs-CZ" smtClean="0"/>
              <a:t>Jihočeským krajem.</a:t>
            </a: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Žáci zvládli otázky a úkoly bez problému.</a:t>
            </a:r>
            <a:endParaRPr lang="cs-CZ" dirty="0"/>
          </a:p>
          <a:p>
            <a:r>
              <a:rPr lang="cs-CZ" dirty="0"/>
              <a:t>Je určen pro žáky </a:t>
            </a:r>
            <a:r>
              <a:rPr lang="cs-CZ" dirty="0" smtClean="0"/>
              <a:t>7.ročníku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914400" y="282575"/>
            <a:ext cx="8229600" cy="1143000"/>
          </a:xfrm>
        </p:spPr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599092"/>
            <a:ext cx="9144000" cy="5258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3385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Leží na západě ČR</a:t>
            </a:r>
          </a:p>
          <a:p>
            <a:r>
              <a:rPr lang="cs-CZ" dirty="0" smtClean="0"/>
              <a:t>malá rozloha, po Praze nejmenší, nejméně obyvatel</a:t>
            </a:r>
          </a:p>
          <a:p>
            <a:r>
              <a:rPr lang="cs-CZ" dirty="0" smtClean="0"/>
              <a:t>Krušné hory</a:t>
            </a:r>
          </a:p>
          <a:p>
            <a:r>
              <a:rPr lang="cs-CZ" dirty="0" smtClean="0"/>
              <a:t>vrchovina Slavkovský les</a:t>
            </a:r>
          </a:p>
          <a:p>
            <a:r>
              <a:rPr lang="cs-CZ" dirty="0" smtClean="0"/>
              <a:t>řeky Ohře a Teplá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9833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lázeňská města</a:t>
            </a:r>
          </a:p>
          <a:p>
            <a:pPr lvl="1"/>
            <a:r>
              <a:rPr lang="cs-CZ" dirty="0" smtClean="0"/>
              <a:t>Mariánské lázně</a:t>
            </a:r>
          </a:p>
          <a:p>
            <a:pPr lvl="1"/>
            <a:r>
              <a:rPr lang="cs-CZ" dirty="0" smtClean="0"/>
              <a:t>Františkovy lázně</a:t>
            </a:r>
          </a:p>
          <a:p>
            <a:pPr lvl="1"/>
            <a:r>
              <a:rPr lang="cs-CZ" dirty="0" smtClean="0"/>
              <a:t>Lázně Jáchymov</a:t>
            </a:r>
          </a:p>
          <a:p>
            <a:r>
              <a:rPr lang="cs-CZ" dirty="0" smtClean="0"/>
              <a:t>těžba hnědého uhlí v okolí Sokolova</a:t>
            </a:r>
          </a:p>
          <a:p>
            <a:endParaRPr lang="cs-CZ" dirty="0" smtClean="0"/>
          </a:p>
          <a:p>
            <a:pPr lvl="1"/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Karlovarský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7278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sídlo krajského úřadu</a:t>
            </a:r>
          </a:p>
          <a:p>
            <a:r>
              <a:rPr lang="cs-CZ" dirty="0" smtClean="0"/>
              <a:t>světoznámé lázně</a:t>
            </a:r>
          </a:p>
          <a:p>
            <a:r>
              <a:rPr lang="cs-CZ" dirty="0" smtClean="0"/>
              <a:t>minerální voda má léčebné účinky</a:t>
            </a:r>
          </a:p>
          <a:p>
            <a:r>
              <a:rPr lang="cs-CZ" dirty="0" smtClean="0"/>
              <a:t>minerální vody se taky upravují a rozvážejí do obchodů</a:t>
            </a:r>
          </a:p>
          <a:p>
            <a:r>
              <a:rPr lang="cs-CZ" dirty="0" smtClean="0"/>
              <a:t>mezinárodní filmový festival</a:t>
            </a:r>
          </a:p>
          <a:p>
            <a:r>
              <a:rPr lang="cs-CZ" dirty="0" smtClean="0"/>
              <a:t>výrobky ze skla a porcelánu</a:t>
            </a:r>
          </a:p>
          <a:p>
            <a:r>
              <a:rPr lang="cs-CZ" dirty="0" smtClean="0"/>
              <a:t>lázeňské oplatky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88480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34382"/>
            <a:ext cx="9142218" cy="6091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116632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město Karlovy Vary</a:t>
            </a:r>
            <a:endParaRPr lang="cs-CZ" sz="2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2218" cy="685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6363720"/>
            <a:ext cx="439248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Mlýnská kolonáda Karlovy Vary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32098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18466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Mariánské lázně</a:t>
            </a:r>
            <a:endParaRPr lang="cs-CZ" sz="28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42729" y="21252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Františkovy lázně</a:t>
            </a:r>
            <a:endParaRPr lang="cs-CZ" sz="28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1"/>
            <a:ext cx="771525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872" y="246221"/>
            <a:ext cx="230425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lázně Jáchymov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49637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424" y="-1"/>
            <a:ext cx="8321040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33265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Klášter Teplá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384857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0054"/>
            <a:ext cx="8229600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59" y="1595767"/>
            <a:ext cx="9147559" cy="5260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5425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Plzeňský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hornatý při hranicích s Německem</a:t>
            </a:r>
          </a:p>
          <a:p>
            <a:r>
              <a:rPr lang="cs-CZ" dirty="0" smtClean="0"/>
              <a:t>pohoří Šumava</a:t>
            </a:r>
          </a:p>
          <a:p>
            <a:r>
              <a:rPr lang="cs-CZ" dirty="0" smtClean="0"/>
              <a:t>pět ledovcových jezer</a:t>
            </a:r>
          </a:p>
          <a:p>
            <a:pPr lvl="1"/>
            <a:r>
              <a:rPr lang="cs-CZ" dirty="0" smtClean="0"/>
              <a:t>největší je Černé jezero, známé Čertovo</a:t>
            </a:r>
          </a:p>
          <a:p>
            <a:r>
              <a:rPr lang="cs-CZ" dirty="0" smtClean="0"/>
              <a:t>pohoří Český les</a:t>
            </a:r>
          </a:p>
          <a:p>
            <a:r>
              <a:rPr lang="cs-CZ" dirty="0" smtClean="0"/>
              <a:t>krajina tvořená pánvemi a pahorkatinami</a:t>
            </a:r>
          </a:p>
          <a:p>
            <a:r>
              <a:rPr lang="cs-CZ" dirty="0" smtClean="0"/>
              <a:t> </a:t>
            </a:r>
            <a:r>
              <a:rPr lang="cs-CZ" dirty="0"/>
              <a:t>řeky Radbuza a Mže se v Plzni spojují </a:t>
            </a:r>
            <a:r>
              <a:rPr lang="cs-CZ"/>
              <a:t>v </a:t>
            </a:r>
            <a:r>
              <a:rPr lang="cs-CZ" smtClean="0"/>
              <a:t>Berounku </a:t>
            </a:r>
            <a:r>
              <a:rPr lang="cs-CZ" dirty="0"/>
              <a:t>- do Berounky se ještě v Plzni vlévá Úslava, do Radbuzy před soutokem Úhlava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3464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Plzeň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sídlo krajského úřadu</a:t>
            </a:r>
          </a:p>
          <a:p>
            <a:r>
              <a:rPr lang="cs-CZ" dirty="0" smtClean="0"/>
              <a:t>průmyslové město</a:t>
            </a:r>
          </a:p>
          <a:p>
            <a:r>
              <a:rPr lang="cs-CZ" dirty="0" smtClean="0"/>
              <a:t>největší a nejznámější závod</a:t>
            </a:r>
          </a:p>
          <a:p>
            <a:r>
              <a:rPr lang="cs-CZ" dirty="0" smtClean="0"/>
              <a:t>výroba televizorů </a:t>
            </a:r>
            <a:r>
              <a:rPr lang="cs-CZ" dirty="0" err="1" smtClean="0"/>
              <a:t>panasonic</a:t>
            </a:r>
            <a:endParaRPr lang="cs-CZ" dirty="0" smtClean="0"/>
          </a:p>
          <a:p>
            <a:r>
              <a:rPr lang="cs-CZ" dirty="0" smtClean="0"/>
              <a:t>těžba kaolinu- surovina na výrobu keramiky dlažeb a obkladaček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68364" y="159043"/>
            <a:ext cx="18002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město Plzeň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99992" cy="6841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159043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plzeňská radnice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891498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245837"/>
            <a:ext cx="460851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areál pivovaru Plzeňský Prazdroj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434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29231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78" y="1596766"/>
            <a:ext cx="9148045" cy="5261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14789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druhý největší v ČR</a:t>
            </a:r>
          </a:p>
          <a:p>
            <a:r>
              <a:rPr lang="cs-CZ" dirty="0" smtClean="0"/>
              <a:t>řídce osídlený</a:t>
            </a:r>
          </a:p>
          <a:p>
            <a:r>
              <a:rPr lang="cs-CZ" dirty="0" smtClean="0"/>
              <a:t>považovaný za jeden z nejkrásnějších krajů</a:t>
            </a:r>
          </a:p>
          <a:p>
            <a:r>
              <a:rPr lang="cs-CZ" dirty="0" smtClean="0"/>
              <a:t>pohoří Šumava na hranicích s Rakouskem a Německem</a:t>
            </a:r>
          </a:p>
          <a:p>
            <a:r>
              <a:rPr lang="cs-CZ" dirty="0" smtClean="0"/>
              <a:t>prales Boubín</a:t>
            </a:r>
          </a:p>
          <a:p>
            <a:r>
              <a:rPr lang="cs-CZ" dirty="0" smtClean="0"/>
              <a:t>Novohradské hory</a:t>
            </a:r>
          </a:p>
        </p:txBody>
      </p:sp>
    </p:spTree>
    <p:extLst>
      <p:ext uri="{BB962C8B-B14F-4D97-AF65-F5344CB8AC3E}">
        <p14:creationId xmlns:p14="http://schemas.microsoft.com/office/powerpoint/2010/main" val="30063964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16711"/>
            <a:ext cx="8317018" cy="4838735"/>
          </a:xfrm>
        </p:spPr>
        <p:txBody>
          <a:bodyPr/>
          <a:lstStyle/>
          <a:p>
            <a:r>
              <a:rPr lang="cs-CZ" dirty="0" smtClean="0"/>
              <a:t>Vltava pramení na Šumavě</a:t>
            </a:r>
          </a:p>
          <a:p>
            <a:r>
              <a:rPr lang="cs-CZ" dirty="0" smtClean="0"/>
              <a:t>České Budějovice </a:t>
            </a:r>
          </a:p>
          <a:p>
            <a:pPr lvl="1"/>
            <a:r>
              <a:rPr lang="cs-CZ" dirty="0" smtClean="0"/>
              <a:t>jsou sídlo krajského úřadu</a:t>
            </a:r>
          </a:p>
          <a:p>
            <a:pPr lvl="1"/>
            <a:r>
              <a:rPr lang="cs-CZ" dirty="0" smtClean="0"/>
              <a:t>známé strojírenskými závody s výrobou tužek</a:t>
            </a:r>
          </a:p>
          <a:p>
            <a:pPr lvl="1"/>
            <a:r>
              <a:rPr lang="cs-CZ" dirty="0" smtClean="0"/>
              <a:t>pivovar Budvar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Jihočeský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57241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37" y="769397"/>
            <a:ext cx="9164038" cy="6106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38462" y="116632"/>
            <a:ext cx="1893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Šumava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92386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Které významné pohoří se rozkládá v Jihočeském kraji?</a:t>
            </a:r>
          </a:p>
          <a:p>
            <a:r>
              <a:rPr lang="cs-CZ" dirty="0" smtClean="0"/>
              <a:t>Který prales je na Šumavě</a:t>
            </a:r>
          </a:p>
          <a:p>
            <a:r>
              <a:rPr lang="cs-CZ" dirty="0" smtClean="0"/>
              <a:t>Jaké známé pivo se vaří v Plzni?</a:t>
            </a:r>
          </a:p>
          <a:p>
            <a:r>
              <a:rPr lang="cs-CZ" dirty="0" smtClean="0"/>
              <a:t>Jaké známé pivo se vaří v Českých Budějovicích?</a:t>
            </a:r>
          </a:p>
          <a:p>
            <a:r>
              <a:rPr lang="cs-CZ" dirty="0" smtClean="0"/>
              <a:t>Jaké je krajské město Karlovarského kraje?</a:t>
            </a:r>
          </a:p>
          <a:p>
            <a:r>
              <a:rPr lang="cs-CZ" dirty="0" smtClean="0"/>
              <a:t>Jaké je krajské město Plzeňského kraje?</a:t>
            </a:r>
          </a:p>
          <a:p>
            <a:r>
              <a:rPr lang="cs-CZ" dirty="0" smtClean="0"/>
              <a:t>Jaké je krajské město Jihočeského kraje?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7380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21. 5. 2006, 11:41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2"/>
              </a:rPr>
              <a:t>http://</a:t>
            </a:r>
            <a:r>
              <a:rPr lang="en-US" sz="1600" dirty="0" smtClean="0">
                <a:hlinkClick r:id="rId2"/>
              </a:rPr>
              <a:t>cs.wikipedia.org/wiki/Soubor:Brewery_Plze</a:t>
            </a:r>
            <a:endParaRPr lang="cs-CZ" sz="1600" dirty="0" smtClean="0">
              <a:hlinkClick r:id="rId2"/>
            </a:endParaRPr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3"/>
              </a:rPr>
              <a:t>http://</a:t>
            </a:r>
            <a:r>
              <a:rPr lang="en-US" sz="1600" dirty="0" smtClean="0">
                <a:hlinkClick r:id="rId3"/>
              </a:rPr>
              <a:t>cs.wikipedia.org/wiki/Soubor:Pilsner_Urquell_2.JPG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4"/>
              </a:rPr>
              <a:t>http://</a:t>
            </a:r>
            <a:r>
              <a:rPr lang="en-US" sz="1600" dirty="0" smtClean="0">
                <a:hlinkClick r:id="rId4"/>
              </a:rPr>
              <a:t>cs.wikipedia.org/wiki/Soubor:2004_Plzensky_kraj.png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5"/>
              </a:rPr>
              <a:t>http://</a:t>
            </a:r>
            <a:r>
              <a:rPr lang="en-US" sz="1600" dirty="0" smtClean="0">
                <a:hlinkClick r:id="rId5"/>
              </a:rPr>
              <a:t>cs.wikipedia.org/wiki/Soubor:2004_Jihocesky_kraj.PNG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6"/>
              </a:rPr>
              <a:t>http://</a:t>
            </a:r>
            <a:r>
              <a:rPr lang="en-US" sz="1600" dirty="0" smtClean="0">
                <a:hlinkClick r:id="rId6"/>
              </a:rPr>
              <a:t>cs.wikipedia.org/wiki/Soubor:Spa_J%C3%A1chymov.jpg</a:t>
            </a:r>
            <a:endParaRPr lang="cs-CZ" sz="1600" dirty="0" smtClean="0"/>
          </a:p>
          <a:p>
            <a:endParaRPr lang="cs-CZ" sz="1600" dirty="0" smtClean="0">
              <a:hlinkClick r:id="rId2"/>
            </a:endParaRPr>
          </a:p>
          <a:p>
            <a:endParaRPr lang="en-US" sz="2000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102427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TC010219409[[fn=Knižní motiv]]</Template>
  <TotalTime>866</TotalTime>
  <Words>534</Words>
  <Application>Microsoft Office PowerPoint</Application>
  <PresentationFormat>Předvádění na obrazovce (4:3)</PresentationFormat>
  <Paragraphs>88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Book</vt:lpstr>
      <vt:lpstr>Prezentace aplikace PowerPoint</vt:lpstr>
      <vt:lpstr>Anotace</vt:lpstr>
      <vt:lpstr>Karlovarský kraj</vt:lpstr>
      <vt:lpstr>Karlovarský kraj</vt:lpstr>
      <vt:lpstr>Karlovarský kraj</vt:lpstr>
      <vt:lpstr>Karlovy Vary</vt:lpstr>
      <vt:lpstr>Prezentace aplikace PowerPoint</vt:lpstr>
      <vt:lpstr>Prezentace aplikace PowerPoint</vt:lpstr>
      <vt:lpstr>Prezentace aplikace PowerPoint</vt:lpstr>
      <vt:lpstr>Prezentace aplikace PowerPoint</vt:lpstr>
      <vt:lpstr>Plzeňský kraj</vt:lpstr>
      <vt:lpstr>Plzeň</vt:lpstr>
      <vt:lpstr>Prezentace aplikace PowerPoint</vt:lpstr>
      <vt:lpstr>Prezentace aplikace PowerPoint</vt:lpstr>
      <vt:lpstr>Jihočeský kraj</vt:lpstr>
      <vt:lpstr>Jihočeský kraj</vt:lpstr>
      <vt:lpstr>Jihočeský kraj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65</cp:revision>
  <dcterms:created xsi:type="dcterms:W3CDTF">2011-08-21T15:31:45Z</dcterms:created>
  <dcterms:modified xsi:type="dcterms:W3CDTF">2013-03-13T12:36:01Z</dcterms:modified>
</cp:coreProperties>
</file>