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9" r:id="rId5"/>
    <p:sldId id="266" r:id="rId6"/>
    <p:sldId id="264" r:id="rId7"/>
    <p:sldId id="260" r:id="rId8"/>
    <p:sldId id="262" r:id="rId9"/>
    <p:sldId id="261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22979A-66EB-4A11-BF9A-A5184CC072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05287A-6BDD-4F9E-A3A3-8A492D772F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810000" y="6172200"/>
            <a:ext cx="1828800" cy="365125"/>
          </a:xfrm>
        </p:spPr>
        <p:txBody>
          <a:bodyPr/>
          <a:lstStyle/>
          <a:p>
            <a:fld id="{C527574E-E7E6-4A6C-84F5-6EE2F2388289}" type="slidenum">
              <a:rPr lang="cs-CZ" smtClean="0"/>
              <a:t>1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133223" y="1270963"/>
            <a:ext cx="306487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16 CHUDOZUBÍ</a:t>
            </a:r>
          </a:p>
          <a:p>
            <a:pPr algn="ctr"/>
            <a:endParaRPr lang="cs-CZ" dirty="0"/>
          </a:p>
          <a:p>
            <a:pPr algn="ctr"/>
            <a:r>
              <a:rPr lang="cs-CZ" sz="2400" b="1" dirty="0" smtClean="0"/>
              <a:t>VY_32_INOVACE_16</a:t>
            </a:r>
            <a:endParaRPr lang="cs-CZ" sz="2400" b="1" dirty="0"/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684213" y="3353371"/>
            <a:ext cx="8064500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 smtClean="0"/>
              <a:t>Mgr. Helena </a:t>
            </a:r>
            <a:r>
              <a:rPr lang="cs-CZ" sz="1200" dirty="0" err="1" smtClean="0"/>
              <a:t>Žovincová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G2-16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Př.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Cílem prezentace je seznámit žáky se stavbou těla a zástupci </a:t>
            </a:r>
            <a:r>
              <a:rPr lang="cs-CZ" sz="1200" dirty="0" err="1" smtClean="0"/>
              <a:t>chudozubích</a:t>
            </a:r>
            <a:r>
              <a:rPr lang="cs-CZ" sz="1200" dirty="0" smtClean="0"/>
              <a:t> savců </a:t>
            </a:r>
            <a:r>
              <a:rPr lang="cs-CZ" sz="1200" dirty="0"/>
              <a:t>	</a:t>
            </a:r>
            <a:r>
              <a:rPr lang="cs-CZ" sz="1200" dirty="0" smtClean="0"/>
              <a:t>	Materiál je určen pro práci s interaktivní tabulí. Text v prezentaci je animovaný a 			lze ho využít jako zápis do sešitu..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8339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974" y="1700808"/>
            <a:ext cx="877355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starobylá skupina savců</a:t>
            </a:r>
          </a:p>
          <a:p>
            <a:pPr marL="342900" indent="-3429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žijí v Jižní a střední Americe</a:t>
            </a:r>
          </a:p>
          <a:p>
            <a:pPr marL="342900" indent="-3429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zuby mají jednoduché kořeny nebo je nemají vůbec</a:t>
            </a:r>
          </a:p>
          <a:p>
            <a:pPr marL="342900" indent="-3429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zuby nemají tvrdou sklovinou, špičáky a řezáky chybí</a:t>
            </a:r>
          </a:p>
          <a:p>
            <a:pPr marL="342900" indent="-3429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přídatné spojení hrudních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bederních obratlů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4931158" cy="1015663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CHUDOZUBÍ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410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Dasypus novemcinc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7620000" cy="498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59" y="461863"/>
            <a:ext cx="2582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Pásovec devítipásý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52429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dmontonZooArmadil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548680"/>
            <a:ext cx="1619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Pásovec </a:t>
            </a:r>
            <a:r>
              <a:rPr lang="cs-CZ" dirty="0" err="1" smtClean="0"/>
              <a:t>třípásý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03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22462"/>
            <a:ext cx="916221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krunýř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 plochých destiček, který kryje jejich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tělo</a:t>
            </a:r>
          </a:p>
          <a:p>
            <a:pPr marL="457200" indent="-4572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krunýř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je pohyblivý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, destičky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spojeny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pružnou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kůží</a:t>
            </a:r>
          </a:p>
          <a:p>
            <a:pPr marL="457200" indent="-457200">
              <a:buFontTx/>
              <a:buChar char="-"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plochá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hlava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má až 100 zubů</a:t>
            </a:r>
          </a:p>
          <a:p>
            <a:pPr marL="457200" indent="-4572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krátké nohy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 mohutnými tupými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drápy</a:t>
            </a:r>
          </a:p>
          <a:p>
            <a:pPr marL="457200" indent="-457200">
              <a:buFontTx/>
              <a:buChar char="-"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Char char="-"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833"/>
            <a:ext cx="24862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Arial Black" pitchFamily="34" charset="0"/>
              </a:rPr>
              <a:t>pásovec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74" y="4781448"/>
            <a:ext cx="8760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 potrava: mravenci, menší savci , plazi,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(také zdechliny)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761" y="5647410"/>
            <a:ext cx="63385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mláďata  -rodí se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 krunýřem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měkkým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		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79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99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LENOCHODI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1773" y="1356837"/>
            <a:ext cx="690605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mají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dlouhé končetiny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zahnuté drápy - dva na předních končetinách</a:t>
            </a:r>
          </a:p>
          <a:p>
            <a:pPr lvl="4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 tři na zadních končetinách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většinu života žijí zavěšeni na stromech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Soubor:Zweifingerfaultier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504" y="3717031"/>
            <a:ext cx="4464496" cy="297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875" y="1124744"/>
            <a:ext cx="4269117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mají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20 zubů, bez skloviny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773" y="3887470"/>
            <a:ext cx="4610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nemají vždy 7 krčních obratlů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5823" y="4869160"/>
            <a:ext cx="368883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- potrava:</a:t>
            </a:r>
            <a:r>
              <a:rPr lang="pl-PL" sz="28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listy</a:t>
            </a:r>
          </a:p>
          <a:p>
            <a:r>
              <a:rPr lang="pl-PL" sz="2800" dirty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     výhonky</a:t>
            </a:r>
          </a:p>
          <a:p>
            <a:r>
              <a:rPr lang="pl-PL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       plody </a:t>
            </a:r>
            <a:r>
              <a:rPr lang="pl-PL" sz="2800" dirty="0">
                <a:latin typeface="Times New Roman" pitchFamily="18" charset="0"/>
                <a:cs typeface="Times New Roman" pitchFamily="18" charset="0"/>
              </a:rPr>
              <a:t>a květy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82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innaeuss.two-toed.sloth.ar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607" y="106171"/>
            <a:ext cx="5019303" cy="506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661247"/>
            <a:ext cx="3572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Lenochod dvouprstý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6" name="Picture 4" descr="Soubor:Choloepus didactylus 2 - Buffalo Zo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515" y="2636912"/>
            <a:ext cx="4911683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07505" y="260648"/>
            <a:ext cx="51056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srst </a:t>
            </a:r>
            <a:r>
              <a:rPr lang="cs-CZ" sz="2400" b="1" dirty="0"/>
              <a:t>roste od břicha směrem ke hřbetu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114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Giant Anteater Santa Barbara Zoo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068047"/>
            <a:ext cx="3800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6" y="169870"/>
            <a:ext cx="37571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MRAVENEČNÍCI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4725144"/>
            <a:ext cx="18473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6198" y="1268759"/>
            <a:ext cx="2371162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 nemají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zuby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96198" y="1916832"/>
            <a:ext cx="493757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 dlouhý,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vysunovatelný jazyk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28843" y="2717051"/>
            <a:ext cx="3711272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b="1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sz="2800" dirty="0" smtClean="0"/>
              <a:t>-  hrabavé </a:t>
            </a:r>
            <a:r>
              <a:rPr lang="cs-CZ" sz="2800" dirty="0"/>
              <a:t>nohy </a:t>
            </a:r>
            <a:endParaRPr lang="cs-CZ" sz="2800" dirty="0" smtClean="0"/>
          </a:p>
          <a:p>
            <a:r>
              <a:rPr lang="cs-CZ" sz="2800" dirty="0" smtClean="0"/>
              <a:t>   (s </a:t>
            </a:r>
            <a:r>
              <a:rPr lang="cs-CZ" sz="2800" dirty="0"/>
              <a:t>mohutnými </a:t>
            </a:r>
            <a:r>
              <a:rPr lang="cs-CZ" sz="2800" dirty="0" smtClean="0"/>
              <a:t>drápy)</a:t>
            </a:r>
            <a:endParaRPr lang="cs-CZ" sz="2800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0291" y="3949087"/>
            <a:ext cx="46137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 potrava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mravenci, termiti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 housenky, vejce</a:t>
            </a:r>
          </a:p>
        </p:txBody>
      </p:sp>
    </p:spTree>
    <p:extLst>
      <p:ext uri="{BB962C8B-B14F-4D97-AF65-F5344CB8AC3E}">
        <p14:creationId xmlns:p14="http://schemas.microsoft.com/office/powerpoint/2010/main" val="265946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yresluger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7620000" cy="515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192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Mravenečník velký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12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08720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HOLLINGSWORTH, John And Karen. </a:t>
            </a:r>
            <a:r>
              <a:rPr lang="cs-CZ" sz="1400" i="1" dirty="0" err="1"/>
              <a:t>Dasypus</a:t>
            </a:r>
            <a:r>
              <a:rPr lang="cs-CZ" sz="1400" i="1" dirty="0"/>
              <a:t> novemcinctus.jpg</a:t>
            </a:r>
            <a:r>
              <a:rPr lang="cs-CZ" sz="1400" dirty="0"/>
              <a:t> </a:t>
            </a:r>
            <a:r>
              <a:rPr lang="cs-CZ" sz="1400" dirty="0" smtClean="0"/>
              <a:t> </a:t>
            </a:r>
            <a:r>
              <a:rPr lang="cs-CZ" sz="1400" dirty="0"/>
              <a:t>[cit. 13.8.2012].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&lt;http://cs.wikipedia.org/wiki/</a:t>
            </a:r>
            <a:r>
              <a:rPr lang="cs-CZ" sz="1400" dirty="0" err="1"/>
              <a:t>Soubor:Dasypus_novemcinctus.jpg</a:t>
            </a:r>
            <a:r>
              <a:rPr lang="cs-CZ" dirty="0"/>
              <a:t>&gt;.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905506"/>
            <a:ext cx="87129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CHRISSTUBBS</a:t>
            </a:r>
            <a:r>
              <a:rPr lang="cs-CZ" sz="1400" dirty="0" smtClean="0"/>
              <a:t>,</a:t>
            </a:r>
            <a:r>
              <a:rPr lang="cs-CZ" sz="1400" dirty="0"/>
              <a:t> </a:t>
            </a:r>
            <a:r>
              <a:rPr lang="cs-CZ" sz="1400" dirty="0" err="1" smtClean="0"/>
              <a:t>EdmontonZooArmadillo</a:t>
            </a:r>
            <a:r>
              <a:rPr lang="cs-CZ" sz="1400" dirty="0" smtClean="0"/>
              <a:t> </a:t>
            </a:r>
            <a:r>
              <a:rPr lang="cs-CZ" sz="1400" dirty="0"/>
              <a:t>[cit. 13.8.2012].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 smtClean="0"/>
              <a:t>http</a:t>
            </a:r>
            <a:r>
              <a:rPr lang="cs-CZ" sz="1400" dirty="0"/>
              <a:t>://cs.wikipedia.org/wiki/</a:t>
            </a:r>
            <a:r>
              <a:rPr lang="cs-CZ" sz="1400" dirty="0" err="1"/>
              <a:t>Soubor:EdmontonZooArmadillo.JPG</a:t>
            </a:r>
            <a:r>
              <a:rPr lang="cs-CZ" sz="1400" dirty="0"/>
              <a:t>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828836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ARPINGSTONE,  </a:t>
            </a:r>
            <a:r>
              <a:rPr lang="cs-CZ" sz="1400" i="1" dirty="0"/>
              <a:t>http://cs.wikipedia.org</a:t>
            </a:r>
            <a:r>
              <a:rPr lang="cs-CZ" sz="1400" dirty="0"/>
              <a:t> </a:t>
            </a:r>
            <a:r>
              <a:rPr lang="cs-CZ" sz="1400" dirty="0" smtClean="0"/>
              <a:t> </a:t>
            </a:r>
            <a:r>
              <a:rPr lang="cs-CZ" sz="1400" dirty="0"/>
              <a:t>[cit. 13.8.2012]. Dostupný na WWW: &lt;Linnaeuss.two-toed.sloth.arp.jpg&gt;.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3568" y="3717032"/>
            <a:ext cx="8464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DAVEPAPE, .. </a:t>
            </a:r>
            <a:r>
              <a:rPr lang="cs-CZ" sz="1400" i="1" dirty="0"/>
              <a:t>http://cs.wikipedia.org</a:t>
            </a:r>
            <a:r>
              <a:rPr lang="cs-CZ" sz="1400" dirty="0"/>
              <a:t> [online]. [cit. 13.8.2012]. Dostupný na WWW: &lt;</a:t>
            </a:r>
            <a:r>
              <a:rPr lang="cs-CZ" sz="1400" dirty="0" err="1"/>
              <a:t>Choloepus</a:t>
            </a:r>
            <a:r>
              <a:rPr lang="cs-CZ" sz="1400" dirty="0"/>
              <a:t> </a:t>
            </a:r>
            <a:r>
              <a:rPr lang="cs-CZ" sz="1400" dirty="0" err="1"/>
              <a:t>didactylus</a:t>
            </a:r>
            <a:r>
              <a:rPr lang="cs-CZ" sz="1400" dirty="0"/>
              <a:t> 2 - Buffalo Zoo&gt;.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1540" y="4552209"/>
            <a:ext cx="84648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MALENE THYSSEN, .. </a:t>
            </a:r>
            <a:r>
              <a:rPr lang="cs-CZ" sz="1400" i="1" dirty="0"/>
              <a:t>http://cs.wikipedia.org</a:t>
            </a:r>
            <a:r>
              <a:rPr lang="cs-CZ" sz="1400" dirty="0"/>
              <a:t> [online]. [cit. 13.8.2012]. Dostupný na WWW: &lt;Myresluger2.jpg&gt;.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83568" y="5085184"/>
            <a:ext cx="80328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HARTMUT INERLE, .. </a:t>
            </a:r>
            <a:r>
              <a:rPr lang="cs-CZ" sz="1400" i="1" dirty="0"/>
              <a:t>http://cs.wikipedia.org</a:t>
            </a:r>
            <a:r>
              <a:rPr lang="cs-CZ" sz="1400" dirty="0"/>
              <a:t> [online]. [cit. 13.8.2012]. Dostupný na WWW: &lt;</a:t>
            </a:r>
            <a:r>
              <a:rPr lang="cs-CZ" sz="1400" dirty="0" err="1"/>
              <a:t>Zweifingerfaultier</a:t>
            </a:r>
            <a:r>
              <a:rPr lang="cs-CZ" sz="1400" dirty="0"/>
              <a:t> 2.jpg&gt;.</a:t>
            </a:r>
          </a:p>
        </p:txBody>
      </p:sp>
    </p:spTree>
    <p:extLst>
      <p:ext uri="{BB962C8B-B14F-4D97-AF65-F5344CB8AC3E}">
        <p14:creationId xmlns:p14="http://schemas.microsoft.com/office/powerpoint/2010/main" val="66476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199</TotalTime>
  <Words>181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005</cp:lastModifiedBy>
  <cp:revision>17</cp:revision>
  <dcterms:created xsi:type="dcterms:W3CDTF">2012-08-13T19:07:39Z</dcterms:created>
  <dcterms:modified xsi:type="dcterms:W3CDTF">2013-03-19T12:26:10Z</dcterms:modified>
</cp:coreProperties>
</file>