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62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06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VY_32_INOVACE_10/03_VIOLA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 MŠ a ZŠ Veselí n. M.,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 Josef Řičica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 Strunné nástroje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7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AC5E308-476E-46CE-9B75-379D49121225}" type="presOf" srcId="{D8197B8C-B260-4A16-BDF4-0947B075E274}" destId="{5A5FFA88-C948-4069-8E93-59FA12366E83}" srcOrd="1" destOrd="0" presId="urn:microsoft.com/office/officeart/2005/8/layout/target3"/>
    <dgm:cxn modelId="{F0AD9614-A89F-4BAA-A771-AEC8429333BA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C180D8A-2E64-4609-9AE5-42A3E8FA037F}" type="presOf" srcId="{4C35D32F-0EAB-4CD7-82EE-45574DC2A586}" destId="{8BEBB6EC-1DAA-4CAC-8A25-BC0FCBD5DBD5}" srcOrd="0" destOrd="0" presId="urn:microsoft.com/office/officeart/2005/8/layout/target3"/>
    <dgm:cxn modelId="{591F173C-CE11-4D47-96D0-588E1EC275CD}" type="presOf" srcId="{D1B46980-6531-4606-95E6-44980827E919}" destId="{6140AFEC-043D-4C43-A2F9-D0F5331DF3A3}" srcOrd="0" destOrd="0" presId="urn:microsoft.com/office/officeart/2005/8/layout/target3"/>
    <dgm:cxn modelId="{23F3AE74-2656-4640-B745-A79CE361A3AD}" type="presOf" srcId="{D1D4F407-5343-4D3F-B5B9-D407B03CAEB4}" destId="{AED2198E-93D5-4001-81B4-73124B309672}" srcOrd="1" destOrd="0" presId="urn:microsoft.com/office/officeart/2005/8/layout/target3"/>
    <dgm:cxn modelId="{862C5F90-7C1E-4828-95C2-F7984F781ECB}" type="presOf" srcId="{757F3AB3-0718-4624-B441-E567A8F0AB56}" destId="{333A1088-737F-45CB-B68E-254E46348037}" srcOrd="0" destOrd="0" presId="urn:microsoft.com/office/officeart/2005/8/layout/target3"/>
    <dgm:cxn modelId="{55B855DC-2BF3-457B-A842-4BC915BE55E4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ACBE3D2-A516-4EBC-9682-29C1EB2EFBAD}" type="presOf" srcId="{D1D4F407-5343-4D3F-B5B9-D407B03CAEB4}" destId="{D005CE8C-CC26-4C3E-AC11-E15060ECD759}" srcOrd="0" destOrd="0" presId="urn:microsoft.com/office/officeart/2005/8/layout/target3"/>
    <dgm:cxn modelId="{3BA42115-11B1-4AAE-AE53-3E4832C8706F}" type="presOf" srcId="{B651F6E3-6281-48DB-9319-2AEAFDAE7572}" destId="{619D679B-A015-4ECF-8348-D1034C574F40}" srcOrd="0" destOrd="0" presId="urn:microsoft.com/office/officeart/2005/8/layout/target3"/>
    <dgm:cxn modelId="{619ED635-97C4-4487-B317-9F4D12E06D9F}" type="presOf" srcId="{4C35D32F-0EAB-4CD7-82EE-45574DC2A586}" destId="{890E4F0B-2866-4A3F-A3C7-2A14B1797930}" srcOrd="1" destOrd="0" presId="urn:microsoft.com/office/officeart/2005/8/layout/target3"/>
    <dgm:cxn modelId="{5336CA4A-DFD4-4A61-A565-C9F58F5A73A7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F5A7D95-2E08-4BFC-925B-1B35E67F8C13}" type="presParOf" srcId="{333A1088-737F-45CB-B68E-254E46348037}" destId="{F5ABB229-8D3B-4694-996A-96F23CF14429}" srcOrd="0" destOrd="0" presId="urn:microsoft.com/office/officeart/2005/8/layout/target3"/>
    <dgm:cxn modelId="{C0608905-1BDE-44F7-8E4B-41AB57B1029E}" type="presParOf" srcId="{333A1088-737F-45CB-B68E-254E46348037}" destId="{F41139FD-01EE-4571-8B17-4FB00FC51163}" srcOrd="1" destOrd="0" presId="urn:microsoft.com/office/officeart/2005/8/layout/target3"/>
    <dgm:cxn modelId="{489A17EB-D690-4272-8CA0-64362DFA8763}" type="presParOf" srcId="{333A1088-737F-45CB-B68E-254E46348037}" destId="{D005CE8C-CC26-4C3E-AC11-E15060ECD759}" srcOrd="2" destOrd="0" presId="urn:microsoft.com/office/officeart/2005/8/layout/target3"/>
    <dgm:cxn modelId="{770C1D49-618B-4AE6-AC50-59B5C61935E0}" type="presParOf" srcId="{333A1088-737F-45CB-B68E-254E46348037}" destId="{2C702D82-9B77-49B7-9568-BB8EB47C3372}" srcOrd="3" destOrd="0" presId="urn:microsoft.com/office/officeart/2005/8/layout/target3"/>
    <dgm:cxn modelId="{79DAF43B-20EC-4EA8-A2E8-11FB1631CFFF}" type="presParOf" srcId="{333A1088-737F-45CB-B68E-254E46348037}" destId="{A52A0455-90FF-4808-ABD0-F02540D31D5A}" srcOrd="4" destOrd="0" presId="urn:microsoft.com/office/officeart/2005/8/layout/target3"/>
    <dgm:cxn modelId="{C1B4B7F9-9360-4983-9DD7-FEB6D847B5D6}" type="presParOf" srcId="{333A1088-737F-45CB-B68E-254E46348037}" destId="{6140AFEC-043D-4C43-A2F9-D0F5331DF3A3}" srcOrd="5" destOrd="0" presId="urn:microsoft.com/office/officeart/2005/8/layout/target3"/>
    <dgm:cxn modelId="{E44A3DE5-78DA-4CF8-9557-F743AE42CB24}" type="presParOf" srcId="{333A1088-737F-45CB-B68E-254E46348037}" destId="{9358AC05-5D7D-4327-9F80-1AD486AEA664}" srcOrd="6" destOrd="0" presId="urn:microsoft.com/office/officeart/2005/8/layout/target3"/>
    <dgm:cxn modelId="{89799E40-1536-4786-833A-3CA7809CCC13}" type="presParOf" srcId="{333A1088-737F-45CB-B68E-254E46348037}" destId="{313FC574-E1CD-4FB4-B054-0B805CE0447D}" srcOrd="7" destOrd="0" presId="urn:microsoft.com/office/officeart/2005/8/layout/target3"/>
    <dgm:cxn modelId="{3437B4FD-BAAF-4241-8D38-BB0F5ECBF83B}" type="presParOf" srcId="{333A1088-737F-45CB-B68E-254E46348037}" destId="{619D679B-A015-4ECF-8348-D1034C574F40}" srcOrd="8" destOrd="0" presId="urn:microsoft.com/office/officeart/2005/8/layout/target3"/>
    <dgm:cxn modelId="{30032E6C-F45A-458D-BF7A-1FD04A6600E7}" type="presParOf" srcId="{333A1088-737F-45CB-B68E-254E46348037}" destId="{322283A8-4A27-4CDA-BAE3-F381106A9174}" srcOrd="9" destOrd="0" presId="urn:microsoft.com/office/officeart/2005/8/layout/target3"/>
    <dgm:cxn modelId="{439542AA-9B2B-4562-9222-70115D69D840}" type="presParOf" srcId="{333A1088-737F-45CB-B68E-254E46348037}" destId="{FFC9F71D-1B4F-4AD9-A4A6-86ADEFC8AF5C}" srcOrd="10" destOrd="0" presId="urn:microsoft.com/office/officeart/2005/8/layout/target3"/>
    <dgm:cxn modelId="{9FED5472-DD68-4392-BE07-8C17D19A9025}" type="presParOf" srcId="{333A1088-737F-45CB-B68E-254E46348037}" destId="{25B08C86-7E15-44DC-BE7F-FFB55DD49D12}" srcOrd="11" destOrd="0" presId="urn:microsoft.com/office/officeart/2005/8/layout/target3"/>
    <dgm:cxn modelId="{6AF5B200-B0CB-4E4E-B1FE-72379BDF72B0}" type="presParOf" srcId="{333A1088-737F-45CB-B68E-254E46348037}" destId="{76644BE8-9D7C-4C09-B250-3D10AF48CBB7}" srcOrd="12" destOrd="0" presId="urn:microsoft.com/office/officeart/2005/8/layout/target3"/>
    <dgm:cxn modelId="{749C62BE-7D61-4EDE-A919-7C78B0558E89}" type="presParOf" srcId="{333A1088-737F-45CB-B68E-254E46348037}" destId="{EE85B701-7295-41C0-BA7A-34D3756A2AE6}" srcOrd="13" destOrd="0" presId="urn:microsoft.com/office/officeart/2005/8/layout/target3"/>
    <dgm:cxn modelId="{072C4DBE-89AC-4688-8ABA-A29294163867}" type="presParOf" srcId="{333A1088-737F-45CB-B68E-254E46348037}" destId="{8BEBB6EC-1DAA-4CAC-8A25-BC0FCBD5DBD5}" srcOrd="14" destOrd="0" presId="urn:microsoft.com/office/officeart/2005/8/layout/target3"/>
    <dgm:cxn modelId="{D71DB5CB-FD13-48BA-BEB9-71AB61DF3F9D}" type="presParOf" srcId="{333A1088-737F-45CB-B68E-254E46348037}" destId="{AED2198E-93D5-4001-81B4-73124B309672}" srcOrd="15" destOrd="0" presId="urn:microsoft.com/office/officeart/2005/8/layout/target3"/>
    <dgm:cxn modelId="{D0F8AF29-5B1F-49D2-A6E8-D34026F64D94}" type="presParOf" srcId="{333A1088-737F-45CB-B68E-254E46348037}" destId="{2BE915AB-18AA-4053-B92C-3BFC9ED204BB}" srcOrd="16" destOrd="0" presId="urn:microsoft.com/office/officeart/2005/8/layout/target3"/>
    <dgm:cxn modelId="{77B23107-AC53-4CD8-A069-61B48D0EC0DA}" type="presParOf" srcId="{333A1088-737F-45CB-B68E-254E46348037}" destId="{6BB5E863-4638-4E1D-BFDE-399D028AC4ED}" srcOrd="17" destOrd="0" presId="urn:microsoft.com/office/officeart/2005/8/layout/target3"/>
    <dgm:cxn modelId="{3EC2863D-9B35-43EF-AD26-A9F1165E63A6}" type="presParOf" srcId="{333A1088-737F-45CB-B68E-254E46348037}" destId="{5A5FFA88-C948-4069-8E93-59FA12366E83}" srcOrd="18" destOrd="0" presId="urn:microsoft.com/office/officeart/2005/8/layout/target3"/>
    <dgm:cxn modelId="{964CCA5B-CFB6-4551-8F39-0649B6FF820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24143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 MŠ a ZŠ Veselí n. M., Kollárova 1045</a:t>
          </a:r>
          <a:endParaRPr lang="cs-CZ" sz="2000" kern="1200" dirty="0"/>
        </a:p>
      </dsp:txBody>
      <dsp:txXfrm>
        <a:off x="1224143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 Josef Řičica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VY_32_INOVACE_10/03_VIOLA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 Strunné nástroje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CZ.1.07/1.4.00/21.0822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63F97-3736-40B0-9DCE-923DB8C9253C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2A56E-BB45-44ED-9552-FB297ACC0E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9798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63F97-3736-40B0-9DCE-923DB8C9253C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2A56E-BB45-44ED-9552-FB297ACC0E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9227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63F97-3736-40B0-9DCE-923DB8C9253C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2A56E-BB45-44ED-9552-FB297ACC0E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56015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63F97-3736-40B0-9DCE-923DB8C9253C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2A56E-BB45-44ED-9552-FB297ACC0E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742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63F97-3736-40B0-9DCE-923DB8C9253C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2A56E-BB45-44ED-9552-FB297ACC0E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32504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63F97-3736-40B0-9DCE-923DB8C9253C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2A56E-BB45-44ED-9552-FB297ACC0E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79982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63F97-3736-40B0-9DCE-923DB8C9253C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2A56E-BB45-44ED-9552-FB297ACC0E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23813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63F97-3736-40B0-9DCE-923DB8C9253C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2A56E-BB45-44ED-9552-FB297ACC0E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13426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63F97-3736-40B0-9DCE-923DB8C9253C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2A56E-BB45-44ED-9552-FB297ACC0E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9156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63F97-3736-40B0-9DCE-923DB8C9253C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2A56E-BB45-44ED-9552-FB297ACC0E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98760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63F97-3736-40B0-9DCE-923DB8C9253C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2A56E-BB45-44ED-9552-FB297ACC0E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64138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163F97-3736-40B0-9DCE-923DB8C9253C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02A56E-BB45-44ED-9552-FB297ACC0E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5297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38295209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2095" y="466316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90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Anotace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Materiál je určen do hudební výchovy pro žáky základní školy praktické v 7. ročníku. Slouží k názornému seznámení s hudebními nástroji, jejich rozlišování a seznámení s jejich zvukem.</a:t>
            </a:r>
          </a:p>
          <a:p>
            <a:r>
              <a:rPr lang="cs-CZ" sz="2400" dirty="0" smtClean="0"/>
              <a:t>Materiál slouží pro práci na interaktivní tabuli</a:t>
            </a:r>
          </a:p>
          <a:p>
            <a:r>
              <a:rPr lang="cs-CZ" sz="2400" dirty="0" smtClean="0"/>
              <a:t>Vytvořeno: říjen 2011</a:t>
            </a:r>
          </a:p>
          <a:p>
            <a:r>
              <a:rPr lang="cs-CZ" sz="2400" dirty="0" smtClean="0"/>
              <a:t>Ověřeno: 15. listopadu </a:t>
            </a:r>
            <a:r>
              <a:rPr lang="cs-CZ" sz="2400" dirty="0" smtClean="0"/>
              <a:t>2011</a:t>
            </a:r>
          </a:p>
          <a:p>
            <a:endParaRPr lang="cs-CZ" sz="2400" dirty="0" smtClean="0"/>
          </a:p>
          <a:p>
            <a:r>
              <a:rPr lang="cs-CZ" sz="2400" dirty="0"/>
              <a:t>Žáci se názorně seznámili s hudebním nástrojem, jeho tvarem, funkčností, historií, využitím i zvukem.</a:t>
            </a:r>
          </a:p>
          <a:p>
            <a:endParaRPr lang="cs-CZ" sz="240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06608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Strunné nástroje - viola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latin typeface="+mj-lt"/>
              </a:rPr>
              <a:t>v</a:t>
            </a:r>
            <a:r>
              <a:rPr lang="cs-CZ" sz="2400" dirty="0" smtClean="0">
                <a:latin typeface="+mj-lt"/>
              </a:rPr>
              <a:t>iola je o trochu větší než housle, má hlubší a sytější zvuk,</a:t>
            </a:r>
          </a:p>
          <a:p>
            <a:pPr marL="0" indent="0">
              <a:buNone/>
            </a:pPr>
            <a:r>
              <a:rPr lang="cs-CZ" sz="2400" dirty="0">
                <a:latin typeface="+mj-lt"/>
              </a:rPr>
              <a:t> </a:t>
            </a:r>
            <a:r>
              <a:rPr lang="cs-CZ" sz="2400" dirty="0" smtClean="0">
                <a:latin typeface="+mj-lt"/>
              </a:rPr>
              <a:t>    hraje se na ni stejně jako na housle</a:t>
            </a:r>
          </a:p>
          <a:p>
            <a:r>
              <a:rPr lang="cs-CZ" sz="2400" dirty="0">
                <a:latin typeface="+mj-lt"/>
              </a:rPr>
              <a:t>p</a:t>
            </a:r>
            <a:r>
              <a:rPr lang="cs-CZ" sz="2400" dirty="0" smtClean="0">
                <a:latin typeface="+mj-lt"/>
              </a:rPr>
              <a:t>oužívá se ke zvýraznění rytmu </a:t>
            </a:r>
          </a:p>
          <a:p>
            <a:pPr marL="0" indent="0">
              <a:buNone/>
            </a:pPr>
            <a:r>
              <a:rPr lang="cs-CZ" sz="2400" dirty="0">
                <a:latin typeface="+mj-lt"/>
              </a:rPr>
              <a:t> </a:t>
            </a:r>
            <a:r>
              <a:rPr lang="cs-CZ" sz="2400" dirty="0" smtClean="0">
                <a:latin typeface="+mj-lt"/>
              </a:rPr>
              <a:t>    a harmonie v hudebních souborech </a:t>
            </a:r>
          </a:p>
          <a:p>
            <a:pPr marL="0" indent="0">
              <a:buNone/>
            </a:pPr>
            <a:r>
              <a:rPr lang="cs-CZ" sz="2400" dirty="0">
                <a:latin typeface="+mj-lt"/>
              </a:rPr>
              <a:t> </a:t>
            </a:r>
            <a:r>
              <a:rPr lang="cs-CZ" sz="2400" dirty="0" smtClean="0">
                <a:latin typeface="+mj-lt"/>
              </a:rPr>
              <a:t>    či orchestrech</a:t>
            </a:r>
            <a:endParaRPr lang="cs-CZ" sz="2400" dirty="0">
              <a:latin typeface="+mj-lt"/>
            </a:endParaRPr>
          </a:p>
        </p:txBody>
      </p:sp>
      <p:pic>
        <p:nvPicPr>
          <p:cNvPr id="4" name="Zástupný symbol pro obsah 7"/>
          <p:cNvPicPr>
            <a:picLocks noGrp="1"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2122569"/>
            <a:ext cx="3096344" cy="4423349"/>
          </a:xfrm>
          <a:prstGeom prst="rect">
            <a:avLst/>
          </a:prstGeom>
        </p:spPr>
      </p:pic>
      <p:pic>
        <p:nvPicPr>
          <p:cNvPr id="1027" name="Picture 3" descr="C:\Users\Gabriella\AppData\Local\Microsoft\Windows\Temporary Internet Files\Content.IE5\V7P2VZ3Z\MP9003853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4005064"/>
            <a:ext cx="2797155" cy="1997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0793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Strunné nástroje - viola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>
                <a:latin typeface="+mj-lt"/>
              </a:rPr>
              <a:t>h</a:t>
            </a:r>
            <a:r>
              <a:rPr lang="cs-CZ" sz="2400" dirty="0" smtClean="0">
                <a:latin typeface="+mj-lt"/>
              </a:rPr>
              <a:t>ra na violu vyžaduje větší sílu než hra na housle</a:t>
            </a:r>
          </a:p>
          <a:p>
            <a:endParaRPr lang="cs-CZ" sz="2400" dirty="0">
              <a:latin typeface="+mj-lt"/>
            </a:endParaRPr>
          </a:p>
          <a:p>
            <a:endParaRPr lang="cs-CZ" sz="2400" dirty="0" smtClean="0">
              <a:latin typeface="+mj-lt"/>
            </a:endParaRPr>
          </a:p>
          <a:p>
            <a:endParaRPr lang="cs-CZ" dirty="0"/>
          </a:p>
        </p:txBody>
      </p:sp>
      <p:pic>
        <p:nvPicPr>
          <p:cNvPr id="4" name="Picture 2" descr="C:\Documents and Settings\ricica\Local Settings\Temporary Internet Files\Content.IE5\JB9NTWGH\MP900422218[1].jpg"/>
          <p:cNvPicPr>
            <a:picLocks noGrp="1"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420888"/>
            <a:ext cx="5616834" cy="3743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8960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Strunné nástroje - viola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4525963"/>
          </a:xfrm>
        </p:spPr>
        <p:txBody>
          <a:bodyPr/>
          <a:lstStyle/>
          <a:p>
            <a:r>
              <a:rPr lang="cs-CZ" sz="2400" dirty="0"/>
              <a:t>v orchestru a smyčcových souborech slouží jako střední altový hlas, přičemž vyšší hlasy hrají </a:t>
            </a:r>
            <a:r>
              <a:rPr lang="cs-CZ" sz="2400" dirty="0" smtClean="0"/>
              <a:t>housle,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</a:t>
            </a:r>
            <a:r>
              <a:rPr lang="cs-CZ" sz="2400" dirty="0"/>
              <a:t> </a:t>
            </a:r>
            <a:r>
              <a:rPr lang="cs-CZ" sz="2400" dirty="0" smtClean="0"/>
              <a:t>nižší</a:t>
            </a:r>
            <a:r>
              <a:rPr lang="cs-CZ" sz="2400" dirty="0"/>
              <a:t> violoncella a </a:t>
            </a:r>
            <a:r>
              <a:rPr lang="cs-CZ" sz="2400" dirty="0" smtClean="0"/>
              <a:t>kontrabasy</a:t>
            </a:r>
            <a:endParaRPr lang="cs-CZ" sz="2400" dirty="0">
              <a:latin typeface="+mj-lt"/>
            </a:endParaRPr>
          </a:p>
          <a:p>
            <a:endParaRPr lang="cs-CZ" sz="2400" dirty="0" smtClean="0">
              <a:latin typeface="+mj-lt"/>
            </a:endParaRPr>
          </a:p>
          <a:p>
            <a:endParaRPr lang="cs-CZ" dirty="0"/>
          </a:p>
        </p:txBody>
      </p:sp>
      <p:pic>
        <p:nvPicPr>
          <p:cNvPr id="2050" name="Picture 2" descr="C:\Users\Gabriella\AppData\Local\Microsoft\Windows\Temporary Internet Files\Content.IE5\1PAD5I8I\MP9004226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52563"/>
            <a:ext cx="5220072" cy="3519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Marin Marais (1656 1728)   Arabesque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524328" y="4407498"/>
            <a:ext cx="609600" cy="609600"/>
          </a:xfrm>
          <a:prstGeom prst="rect">
            <a:avLst/>
          </a:prstGeom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1838633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355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Citace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Ilustrace : www.office.microsoft.com</a:t>
            </a:r>
          </a:p>
          <a:p>
            <a:r>
              <a:rPr lang="cs-CZ" sz="2400" dirty="0" smtClean="0"/>
              <a:t>http://cs.wikipedia.org/wiki/Viola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5489388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164</Words>
  <Application>Microsoft Office PowerPoint</Application>
  <PresentationFormat>Předvádění na obrazovce (4:3)</PresentationFormat>
  <Paragraphs>31</Paragraphs>
  <Slides>6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Strunné nástroje - viola</vt:lpstr>
      <vt:lpstr>Strunné nástroje - viola</vt:lpstr>
      <vt:lpstr>Strunné nástroje - viola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Gabriella</dc:creator>
  <cp:lastModifiedBy>ricica</cp:lastModifiedBy>
  <cp:revision>7</cp:revision>
  <dcterms:created xsi:type="dcterms:W3CDTF">2011-12-10T10:01:53Z</dcterms:created>
  <dcterms:modified xsi:type="dcterms:W3CDTF">2012-01-05T09:35:52Z</dcterms:modified>
</cp:coreProperties>
</file>