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VY_32_INOVACE_10/04_KONTRABAS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C546D5-5332-4B85-876C-27D82896F570}" type="presOf" srcId="{B651F6E3-6281-48DB-9319-2AEAFDAE7572}" destId="{619D679B-A015-4ECF-8348-D1034C574F40}" srcOrd="0" destOrd="0" presId="urn:microsoft.com/office/officeart/2005/8/layout/target3"/>
    <dgm:cxn modelId="{054FFB88-963D-4C6F-AEC6-346CD6040E53}" type="presOf" srcId="{D8197B8C-B260-4A16-BDF4-0947B075E274}" destId="{5A5FFA88-C948-4069-8E93-59FA12366E83}" srcOrd="1" destOrd="0" presId="urn:microsoft.com/office/officeart/2005/8/layout/target3"/>
    <dgm:cxn modelId="{916A1009-B09B-4C12-B94E-EA256C0D0BD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7ECAC9-8A24-4FE4-AD6B-1652C14744E4}" type="presOf" srcId="{D8197B8C-B260-4A16-BDF4-0947B075E274}" destId="{25B08C86-7E15-44DC-BE7F-FFB55DD49D12}" srcOrd="0" destOrd="0" presId="urn:microsoft.com/office/officeart/2005/8/layout/target3"/>
    <dgm:cxn modelId="{CD8AD87D-3287-4E21-8B50-44063EE61C52}" type="presOf" srcId="{4C35D32F-0EAB-4CD7-82EE-45574DC2A586}" destId="{8BEBB6EC-1DAA-4CAC-8A25-BC0FCBD5DBD5}" srcOrd="0" destOrd="0" presId="urn:microsoft.com/office/officeart/2005/8/layout/target3"/>
    <dgm:cxn modelId="{4C593425-4C16-4D47-AA4D-E324CBF4704F}" type="presOf" srcId="{757F3AB3-0718-4624-B441-E567A8F0AB56}" destId="{333A1088-737F-45CB-B68E-254E46348037}" srcOrd="0" destOrd="0" presId="urn:microsoft.com/office/officeart/2005/8/layout/target3"/>
    <dgm:cxn modelId="{D3442CB6-D616-4CBE-96B3-D3232250E818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CC5479-5F8B-4300-B16C-BB0FAF4F6AB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338CB4-97F4-439F-8541-A9800E747EDE}" type="presOf" srcId="{B651F6E3-6281-48DB-9319-2AEAFDAE7572}" destId="{6BB5E863-4638-4E1D-BFDE-399D028AC4ED}" srcOrd="1" destOrd="0" presId="urn:microsoft.com/office/officeart/2005/8/layout/target3"/>
    <dgm:cxn modelId="{E7540A0F-F364-4ED6-A5D1-98F07E9FAE3F}" type="presOf" srcId="{D1D4F407-5343-4D3F-B5B9-D407B03CAEB4}" destId="{AED2198E-93D5-4001-81B4-73124B309672}" srcOrd="1" destOrd="0" presId="urn:microsoft.com/office/officeart/2005/8/layout/target3"/>
    <dgm:cxn modelId="{995406F3-DAC6-47DC-8B08-F4AD9844348B}" type="presOf" srcId="{4C35D32F-0EAB-4CD7-82EE-45574DC2A586}" destId="{890E4F0B-2866-4A3F-A3C7-2A14B1797930}" srcOrd="1" destOrd="0" presId="urn:microsoft.com/office/officeart/2005/8/layout/target3"/>
    <dgm:cxn modelId="{2E48C6ED-95F8-4A0F-997D-0575DADD9355}" type="presParOf" srcId="{333A1088-737F-45CB-B68E-254E46348037}" destId="{F5ABB229-8D3B-4694-996A-96F23CF14429}" srcOrd="0" destOrd="0" presId="urn:microsoft.com/office/officeart/2005/8/layout/target3"/>
    <dgm:cxn modelId="{52EBB86A-271F-4ACD-8655-FD6095B9FFCF}" type="presParOf" srcId="{333A1088-737F-45CB-B68E-254E46348037}" destId="{F41139FD-01EE-4571-8B17-4FB00FC51163}" srcOrd="1" destOrd="0" presId="urn:microsoft.com/office/officeart/2005/8/layout/target3"/>
    <dgm:cxn modelId="{9AD358D2-C177-46ED-B025-B818EB1CF6CE}" type="presParOf" srcId="{333A1088-737F-45CB-B68E-254E46348037}" destId="{D005CE8C-CC26-4C3E-AC11-E15060ECD759}" srcOrd="2" destOrd="0" presId="urn:microsoft.com/office/officeart/2005/8/layout/target3"/>
    <dgm:cxn modelId="{FA301B5C-1E62-40A0-B903-37F9F5A3B8BE}" type="presParOf" srcId="{333A1088-737F-45CB-B68E-254E46348037}" destId="{2C702D82-9B77-49B7-9568-BB8EB47C3372}" srcOrd="3" destOrd="0" presId="urn:microsoft.com/office/officeart/2005/8/layout/target3"/>
    <dgm:cxn modelId="{DED09E99-0100-4098-9B3C-E672626642F3}" type="presParOf" srcId="{333A1088-737F-45CB-B68E-254E46348037}" destId="{A52A0455-90FF-4808-ABD0-F02540D31D5A}" srcOrd="4" destOrd="0" presId="urn:microsoft.com/office/officeart/2005/8/layout/target3"/>
    <dgm:cxn modelId="{23FC739F-32A3-46E9-8F5D-B94879899E57}" type="presParOf" srcId="{333A1088-737F-45CB-B68E-254E46348037}" destId="{6140AFEC-043D-4C43-A2F9-D0F5331DF3A3}" srcOrd="5" destOrd="0" presId="urn:microsoft.com/office/officeart/2005/8/layout/target3"/>
    <dgm:cxn modelId="{2F4F059E-12C8-46C9-ABCC-32AFCD7607FB}" type="presParOf" srcId="{333A1088-737F-45CB-B68E-254E46348037}" destId="{9358AC05-5D7D-4327-9F80-1AD486AEA664}" srcOrd="6" destOrd="0" presId="urn:microsoft.com/office/officeart/2005/8/layout/target3"/>
    <dgm:cxn modelId="{3E7D2C41-49CB-4FD0-876B-804058DFEBE9}" type="presParOf" srcId="{333A1088-737F-45CB-B68E-254E46348037}" destId="{313FC574-E1CD-4FB4-B054-0B805CE0447D}" srcOrd="7" destOrd="0" presId="urn:microsoft.com/office/officeart/2005/8/layout/target3"/>
    <dgm:cxn modelId="{527A1BB7-A476-4269-AB4F-E7005D598F30}" type="presParOf" srcId="{333A1088-737F-45CB-B68E-254E46348037}" destId="{619D679B-A015-4ECF-8348-D1034C574F40}" srcOrd="8" destOrd="0" presId="urn:microsoft.com/office/officeart/2005/8/layout/target3"/>
    <dgm:cxn modelId="{C0732698-5626-4935-A6BC-5C58D49D2E33}" type="presParOf" srcId="{333A1088-737F-45CB-B68E-254E46348037}" destId="{322283A8-4A27-4CDA-BAE3-F381106A9174}" srcOrd="9" destOrd="0" presId="urn:microsoft.com/office/officeart/2005/8/layout/target3"/>
    <dgm:cxn modelId="{0377BF2C-CD6D-42E1-8066-10301F83D0BB}" type="presParOf" srcId="{333A1088-737F-45CB-B68E-254E46348037}" destId="{FFC9F71D-1B4F-4AD9-A4A6-86ADEFC8AF5C}" srcOrd="10" destOrd="0" presId="urn:microsoft.com/office/officeart/2005/8/layout/target3"/>
    <dgm:cxn modelId="{4BA346CE-1DD6-4C3F-8AE3-660876A53DCB}" type="presParOf" srcId="{333A1088-737F-45CB-B68E-254E46348037}" destId="{25B08C86-7E15-44DC-BE7F-FFB55DD49D12}" srcOrd="11" destOrd="0" presId="urn:microsoft.com/office/officeart/2005/8/layout/target3"/>
    <dgm:cxn modelId="{D899889F-FA06-4023-B112-7996F7B35AB1}" type="presParOf" srcId="{333A1088-737F-45CB-B68E-254E46348037}" destId="{76644BE8-9D7C-4C09-B250-3D10AF48CBB7}" srcOrd="12" destOrd="0" presId="urn:microsoft.com/office/officeart/2005/8/layout/target3"/>
    <dgm:cxn modelId="{A31D8E91-15B1-4241-A989-9D778776D4A1}" type="presParOf" srcId="{333A1088-737F-45CB-B68E-254E46348037}" destId="{EE85B701-7295-41C0-BA7A-34D3756A2AE6}" srcOrd="13" destOrd="0" presId="urn:microsoft.com/office/officeart/2005/8/layout/target3"/>
    <dgm:cxn modelId="{D3F3C5E0-D1BC-409B-84B8-CCF0268CD2E7}" type="presParOf" srcId="{333A1088-737F-45CB-B68E-254E46348037}" destId="{8BEBB6EC-1DAA-4CAC-8A25-BC0FCBD5DBD5}" srcOrd="14" destOrd="0" presId="urn:microsoft.com/office/officeart/2005/8/layout/target3"/>
    <dgm:cxn modelId="{FAF833DF-028F-4ADC-95E1-2FB3196B86A9}" type="presParOf" srcId="{333A1088-737F-45CB-B68E-254E46348037}" destId="{AED2198E-93D5-4001-81B4-73124B309672}" srcOrd="15" destOrd="0" presId="urn:microsoft.com/office/officeart/2005/8/layout/target3"/>
    <dgm:cxn modelId="{5C49100F-896C-4819-8113-90AF1C23A4D2}" type="presParOf" srcId="{333A1088-737F-45CB-B68E-254E46348037}" destId="{2BE915AB-18AA-4053-B92C-3BFC9ED204BB}" srcOrd="16" destOrd="0" presId="urn:microsoft.com/office/officeart/2005/8/layout/target3"/>
    <dgm:cxn modelId="{7E25E097-E3E1-4710-A6CB-2CC3374FBDFA}" type="presParOf" srcId="{333A1088-737F-45CB-B68E-254E46348037}" destId="{6BB5E863-4638-4E1D-BFDE-399D028AC4ED}" srcOrd="17" destOrd="0" presId="urn:microsoft.com/office/officeart/2005/8/layout/target3"/>
    <dgm:cxn modelId="{82BB650B-E9FC-402E-9E52-7D69350D6AD8}" type="presParOf" srcId="{333A1088-737F-45CB-B68E-254E46348037}" destId="{5A5FFA88-C948-4069-8E93-59FA12366E83}" srcOrd="18" destOrd="0" presId="urn:microsoft.com/office/officeart/2005/8/layout/target3"/>
    <dgm:cxn modelId="{32B75774-744F-4516-9501-4E63DAEFEE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VY_32_INOVACE_10/04_KONTRABAS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7992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0213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3692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5877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720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718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351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5590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6693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3382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9016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8C35A-D766-4717-9004-A801E6AE002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415A7-F2DA-4FEB-8371-1AD686C4B8D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1905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5.png"/><Relationship Id="rId4" Type="http://schemas.microsoft.com/office/2007/relationships/media" Target="../media/media1.mp3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GK_bass1_full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ontrabas" TargetMode="External"/><Relationship Id="rId5" Type="http://schemas.openxmlformats.org/officeDocument/2006/relationships/hyperlink" Target="http://cs.wikipedia.org/wiki/Soubor:Double_bass_C_extension.jpg" TargetMode="External"/><Relationship Id="rId4" Type="http://schemas.openxmlformats.org/officeDocument/2006/relationships/hyperlink" Target="http://cs.wikipedia.org/wiki/Soubor:Street_musicians_in_Prag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905088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536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15. listopadu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79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kontrabas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latin typeface="+mj-lt"/>
            </a:endParaRPr>
          </a:p>
          <a:p>
            <a:endParaRPr lang="cs-CZ" sz="2400" dirty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>
                <a:latin typeface="+mj-lt"/>
              </a:rPr>
              <a:t>k</a:t>
            </a:r>
            <a:r>
              <a:rPr lang="cs-CZ" sz="2400" dirty="0" smtClean="0">
                <a:latin typeface="+mj-lt"/>
              </a:rPr>
              <a:t>ontrabas je nejhlubší a největší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člen skupiny smyčcových nástrojů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má zpravidla 4 struny 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stojí bodcem na podlaze a hraje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se na něj smyčcem vestoje</a:t>
            </a:r>
            <a:endParaRPr lang="cs-CZ" sz="2400" dirty="0"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0350" y="2060848"/>
            <a:ext cx="2928074" cy="413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064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kontrabas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+mj-lt"/>
              </a:rPr>
              <a:t>k</a:t>
            </a:r>
            <a:r>
              <a:rPr lang="cs-CZ" sz="2400" dirty="0" smtClean="0">
                <a:latin typeface="+mj-lt"/>
              </a:rPr>
              <a:t>ontrabas je velmi oblíbený v jazzu nebo v country hudbě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>
                <a:latin typeface="+mj-lt"/>
              </a:rPr>
              <a:t>p</a:t>
            </a:r>
            <a:r>
              <a:rPr lang="cs-CZ" sz="2400" dirty="0" smtClean="0">
                <a:latin typeface="+mj-lt"/>
              </a:rPr>
              <a:t>ři jazzové hře se na struny většinou drnká prsty</a:t>
            </a: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6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250917"/>
            <a:ext cx="4539957" cy="3245229"/>
          </a:xfrm>
          <a:prstGeom prst="rect">
            <a:avLst/>
          </a:prstGeom>
        </p:spPr>
      </p:pic>
      <p:pic>
        <p:nvPicPr>
          <p:cNvPr id="3" name="Gary Karr (kontrabass)   Bach solo suite V   Prelude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092280" y="4263931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368077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396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kontrabas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elice </a:t>
            </a:r>
            <a:r>
              <a:rPr lang="cs-CZ" sz="2400" dirty="0"/>
              <a:t>významnou úlohu má kontrabas v jazzu, je součástí takřka všech jazzových </a:t>
            </a:r>
            <a:r>
              <a:rPr lang="cs-CZ" sz="2400" dirty="0" smtClean="0"/>
              <a:t>souborů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v</a:t>
            </a:r>
            <a:r>
              <a:rPr lang="cs-CZ" sz="2400" dirty="0" smtClean="0"/>
              <a:t> </a:t>
            </a:r>
            <a:r>
              <a:rPr lang="cs-CZ" sz="2400" dirty="0"/>
              <a:t>poslední době se začal kontrabas v rockové i jazzové hudbě nahrazovat basovou kytarou</a:t>
            </a: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3853699"/>
            <a:ext cx="3816424" cy="286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47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cs.wikipedia.org/wiki/Soubor:AGK_bass1_full.jpg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cs.wikipedia.org/wiki/Soubor:Street_musicians_in_Prague.jpg</a:t>
            </a:r>
            <a:endParaRPr lang="cs-CZ" sz="2400" dirty="0" smtClean="0"/>
          </a:p>
          <a:p>
            <a:r>
              <a:rPr lang="cs-CZ" sz="2400" smtClean="0">
                <a:hlinkClick r:id="rId5"/>
              </a:rPr>
              <a:t>http</a:t>
            </a:r>
            <a:r>
              <a:rPr lang="cs-CZ" sz="2400" smtClean="0">
                <a:hlinkClick r:id="rId5"/>
              </a:rPr>
              <a:t>://</a:t>
            </a:r>
            <a:r>
              <a:rPr lang="cs-CZ" sz="2400" smtClean="0">
                <a:hlinkClick r:id="rId5"/>
              </a:rPr>
              <a:t>cs.wikipedia.org/wiki/Soubor:Double_bass_C_extension.jpg</a:t>
            </a:r>
            <a:endParaRPr lang="cs-CZ" sz="2400" smtClean="0"/>
          </a:p>
          <a:p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cs.wikipedia.org/wiki/Kontrabas</a:t>
            </a: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69133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176</Words>
  <Application>Microsoft Office PowerPoint</Application>
  <PresentationFormat>Předvádění na obrazovce (4:3)</PresentationFormat>
  <Paragraphs>40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Strunné nástroje - kontrabas</vt:lpstr>
      <vt:lpstr>Strunné nástroje - kontrabas</vt:lpstr>
      <vt:lpstr>Strunné nástroje - kontrabas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7</cp:revision>
  <dcterms:created xsi:type="dcterms:W3CDTF">2011-12-10T10:20:53Z</dcterms:created>
  <dcterms:modified xsi:type="dcterms:W3CDTF">2013-03-19T12:38:04Z</dcterms:modified>
</cp:coreProperties>
</file>