
<file path=[Content_Types].xml><?xml version="1.0" encoding="utf-8"?>
<Types xmlns="http://schemas.openxmlformats.org/package/2006/content-types">
  <Default Extension="mp3" ContentType="audio/unknown"/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58" r:id="rId4"/>
    <p:sldId id="261" r:id="rId5"/>
    <p:sldId id="260" r:id="rId6"/>
    <p:sldId id="257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-1068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VY_32_INOVACE_10/16_AKORDEON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  MŠ a ZŠ Veselí n. M., Kollárova 1045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  Josef Řičica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  Dechové nástroje 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CZ.1.07/1.4.00/21.0822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7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A38BD07-3424-4139-B80F-2F9465488934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63411A21-BFCA-4157-9C11-A072A9DC027D}" type="presOf" srcId="{D1B46980-6531-4606-95E6-44980827E919}" destId="{2BE915AB-18AA-4053-B92C-3BFC9ED204BB}" srcOrd="1" destOrd="0" presId="urn:microsoft.com/office/officeart/2005/8/layout/target3"/>
    <dgm:cxn modelId="{6FF193E5-DBEA-4402-B428-54DE7CEF8CDE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6428564-4CC2-4874-BDF7-3A3548A7A25B}" type="presOf" srcId="{B651F6E3-6281-48DB-9319-2AEAFDAE7572}" destId="{619D679B-A015-4ECF-8348-D1034C574F40}" srcOrd="0" destOrd="0" presId="urn:microsoft.com/office/officeart/2005/8/layout/target3"/>
    <dgm:cxn modelId="{89B2FBAB-2119-4600-B280-333D0BFE3205}" type="presOf" srcId="{4C35D32F-0EAB-4CD7-82EE-45574DC2A586}" destId="{8BEBB6EC-1DAA-4CAC-8A25-BC0FCBD5DBD5}" srcOrd="0" destOrd="0" presId="urn:microsoft.com/office/officeart/2005/8/layout/target3"/>
    <dgm:cxn modelId="{B3CD3229-EDED-4845-A029-83EF2A8A0D9C}" type="presOf" srcId="{B651F6E3-6281-48DB-9319-2AEAFDAE7572}" destId="{6BB5E863-4638-4E1D-BFDE-399D028AC4ED}" srcOrd="1" destOrd="0" presId="urn:microsoft.com/office/officeart/2005/8/layout/target3"/>
    <dgm:cxn modelId="{2448A42D-3AAD-400E-A356-EA4F6B6F4B15}" type="presOf" srcId="{757F3AB3-0718-4624-B441-E567A8F0AB56}" destId="{333A1088-737F-45CB-B68E-254E46348037}" srcOrd="0" destOrd="0" presId="urn:microsoft.com/office/officeart/2005/8/layout/target3"/>
    <dgm:cxn modelId="{ACB5D5EE-7D03-4167-A3C0-AABC8B3C0491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1E5C19F-173F-46D5-A1F1-8220DDCC9B9B}" type="presOf" srcId="{D8197B8C-B260-4A16-BDF4-0947B075E274}" destId="{25B08C86-7E15-44DC-BE7F-FFB55DD49D12}" srcOrd="0" destOrd="0" presId="urn:microsoft.com/office/officeart/2005/8/layout/target3"/>
    <dgm:cxn modelId="{0F304947-FD8E-468A-9785-573F44006791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0CE260E-0752-4505-AF7B-C0845576BAA7}" type="presOf" srcId="{D1D4F407-5343-4D3F-B5B9-D407B03CAEB4}" destId="{AED2198E-93D5-4001-81B4-73124B309672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B9B0BBFC-4655-43FC-9644-D570C8270639}" type="presParOf" srcId="{333A1088-737F-45CB-B68E-254E46348037}" destId="{F5ABB229-8D3B-4694-996A-96F23CF14429}" srcOrd="0" destOrd="0" presId="urn:microsoft.com/office/officeart/2005/8/layout/target3"/>
    <dgm:cxn modelId="{556A1D39-6AA2-49EB-982C-7F00063C2DCD}" type="presParOf" srcId="{333A1088-737F-45CB-B68E-254E46348037}" destId="{F41139FD-01EE-4571-8B17-4FB00FC51163}" srcOrd="1" destOrd="0" presId="urn:microsoft.com/office/officeart/2005/8/layout/target3"/>
    <dgm:cxn modelId="{17962FEF-1255-40B0-A863-75F2EB8D690F}" type="presParOf" srcId="{333A1088-737F-45CB-B68E-254E46348037}" destId="{D005CE8C-CC26-4C3E-AC11-E15060ECD759}" srcOrd="2" destOrd="0" presId="urn:microsoft.com/office/officeart/2005/8/layout/target3"/>
    <dgm:cxn modelId="{0BD98F12-08FB-4024-B865-A507E6E0660B}" type="presParOf" srcId="{333A1088-737F-45CB-B68E-254E46348037}" destId="{2C702D82-9B77-49B7-9568-BB8EB47C3372}" srcOrd="3" destOrd="0" presId="urn:microsoft.com/office/officeart/2005/8/layout/target3"/>
    <dgm:cxn modelId="{5507008D-150C-443A-9841-0BF0996A1A47}" type="presParOf" srcId="{333A1088-737F-45CB-B68E-254E46348037}" destId="{A52A0455-90FF-4808-ABD0-F02540D31D5A}" srcOrd="4" destOrd="0" presId="urn:microsoft.com/office/officeart/2005/8/layout/target3"/>
    <dgm:cxn modelId="{7B8525F9-0666-4F04-9E8B-84FC5E3D1D66}" type="presParOf" srcId="{333A1088-737F-45CB-B68E-254E46348037}" destId="{6140AFEC-043D-4C43-A2F9-D0F5331DF3A3}" srcOrd="5" destOrd="0" presId="urn:microsoft.com/office/officeart/2005/8/layout/target3"/>
    <dgm:cxn modelId="{6688D0A6-6F08-41F0-94FD-2ECBD041B64D}" type="presParOf" srcId="{333A1088-737F-45CB-B68E-254E46348037}" destId="{9358AC05-5D7D-4327-9F80-1AD486AEA664}" srcOrd="6" destOrd="0" presId="urn:microsoft.com/office/officeart/2005/8/layout/target3"/>
    <dgm:cxn modelId="{535BD6B7-526D-4E64-8452-C91ACA1A0859}" type="presParOf" srcId="{333A1088-737F-45CB-B68E-254E46348037}" destId="{313FC574-E1CD-4FB4-B054-0B805CE0447D}" srcOrd="7" destOrd="0" presId="urn:microsoft.com/office/officeart/2005/8/layout/target3"/>
    <dgm:cxn modelId="{02BC1DB8-8E6E-43B4-8AB9-E75E1CF03E49}" type="presParOf" srcId="{333A1088-737F-45CB-B68E-254E46348037}" destId="{619D679B-A015-4ECF-8348-D1034C574F40}" srcOrd="8" destOrd="0" presId="urn:microsoft.com/office/officeart/2005/8/layout/target3"/>
    <dgm:cxn modelId="{8F180325-3B54-4415-A762-6FF6922D93FE}" type="presParOf" srcId="{333A1088-737F-45CB-B68E-254E46348037}" destId="{322283A8-4A27-4CDA-BAE3-F381106A9174}" srcOrd="9" destOrd="0" presId="urn:microsoft.com/office/officeart/2005/8/layout/target3"/>
    <dgm:cxn modelId="{2055C1CB-1051-48F7-B251-917333CBBDCB}" type="presParOf" srcId="{333A1088-737F-45CB-B68E-254E46348037}" destId="{FFC9F71D-1B4F-4AD9-A4A6-86ADEFC8AF5C}" srcOrd="10" destOrd="0" presId="urn:microsoft.com/office/officeart/2005/8/layout/target3"/>
    <dgm:cxn modelId="{82584F7F-DDE5-4F1C-AE7E-2D2D19EF2C06}" type="presParOf" srcId="{333A1088-737F-45CB-B68E-254E46348037}" destId="{25B08C86-7E15-44DC-BE7F-FFB55DD49D12}" srcOrd="11" destOrd="0" presId="urn:microsoft.com/office/officeart/2005/8/layout/target3"/>
    <dgm:cxn modelId="{47572E19-51E6-450E-97A1-55AE06E3EEF9}" type="presParOf" srcId="{333A1088-737F-45CB-B68E-254E46348037}" destId="{76644BE8-9D7C-4C09-B250-3D10AF48CBB7}" srcOrd="12" destOrd="0" presId="urn:microsoft.com/office/officeart/2005/8/layout/target3"/>
    <dgm:cxn modelId="{B80D36D3-1355-4103-847A-14F11BA05448}" type="presParOf" srcId="{333A1088-737F-45CB-B68E-254E46348037}" destId="{EE85B701-7295-41C0-BA7A-34D3756A2AE6}" srcOrd="13" destOrd="0" presId="urn:microsoft.com/office/officeart/2005/8/layout/target3"/>
    <dgm:cxn modelId="{AF83205A-18A5-4DE1-9533-8BA30774E342}" type="presParOf" srcId="{333A1088-737F-45CB-B68E-254E46348037}" destId="{8BEBB6EC-1DAA-4CAC-8A25-BC0FCBD5DBD5}" srcOrd="14" destOrd="0" presId="urn:microsoft.com/office/officeart/2005/8/layout/target3"/>
    <dgm:cxn modelId="{1DECD93A-1AA9-4A2E-BEBD-7B2B0E7DE075}" type="presParOf" srcId="{333A1088-737F-45CB-B68E-254E46348037}" destId="{AED2198E-93D5-4001-81B4-73124B309672}" srcOrd="15" destOrd="0" presId="urn:microsoft.com/office/officeart/2005/8/layout/target3"/>
    <dgm:cxn modelId="{D4D4F4FE-4FF1-49E7-87F8-D401E08E17D8}" type="presParOf" srcId="{333A1088-737F-45CB-B68E-254E46348037}" destId="{2BE915AB-18AA-4053-B92C-3BFC9ED204BB}" srcOrd="16" destOrd="0" presId="urn:microsoft.com/office/officeart/2005/8/layout/target3"/>
    <dgm:cxn modelId="{162C44BF-C5B1-4A27-A93D-63C7E1C5BAF2}" type="presParOf" srcId="{333A1088-737F-45CB-B68E-254E46348037}" destId="{6BB5E863-4638-4E1D-BFDE-399D028AC4ED}" srcOrd="17" destOrd="0" presId="urn:microsoft.com/office/officeart/2005/8/layout/target3"/>
    <dgm:cxn modelId="{67EC5699-2E37-4403-B112-707909FF9113}" type="presParOf" srcId="{333A1088-737F-45CB-B68E-254E46348037}" destId="{5A5FFA88-C948-4069-8E93-59FA12366E83}" srcOrd="18" destOrd="0" presId="urn:microsoft.com/office/officeart/2005/8/layout/target3"/>
    <dgm:cxn modelId="{986D5609-7D2F-4E9E-A8D6-8781BAE0175F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24143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  MŠ a ZŠ Veselí n. M., Kollárova 1045</a:t>
          </a:r>
          <a:endParaRPr lang="cs-CZ" sz="2000" kern="1200" dirty="0"/>
        </a:p>
      </dsp:txBody>
      <dsp:txXfrm>
        <a:off x="1224143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  Josef Řičica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VY_32_INOVACE_10/16_AKORDEON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  Dechové nástroje 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CZ.1.07/1.4.00/21.0822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77D7B1-E832-4F4E-90BD-91F7138F93A9}" type="datetimeFigureOut">
              <a:rPr lang="cs-CZ" smtClean="0"/>
              <a:t>5.1.2012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1243EE-36A1-456B-9A58-15479ABFAED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889631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77D7B1-E832-4F4E-90BD-91F7138F93A9}" type="datetimeFigureOut">
              <a:rPr lang="cs-CZ" smtClean="0"/>
              <a:t>5.1.2012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1243EE-36A1-456B-9A58-15479ABFAED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426740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77D7B1-E832-4F4E-90BD-91F7138F93A9}" type="datetimeFigureOut">
              <a:rPr lang="cs-CZ" smtClean="0"/>
              <a:t>5.1.2012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1243EE-36A1-456B-9A58-15479ABFAED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373041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77D7B1-E832-4F4E-90BD-91F7138F93A9}" type="datetimeFigureOut">
              <a:rPr lang="cs-CZ" smtClean="0"/>
              <a:t>5.1.2012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1243EE-36A1-456B-9A58-15479ABFAED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8604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77D7B1-E832-4F4E-90BD-91F7138F93A9}" type="datetimeFigureOut">
              <a:rPr lang="cs-CZ" smtClean="0"/>
              <a:t>5.1.2012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1243EE-36A1-456B-9A58-15479ABFAED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525711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77D7B1-E832-4F4E-90BD-91F7138F93A9}" type="datetimeFigureOut">
              <a:rPr lang="cs-CZ" smtClean="0"/>
              <a:t>5.1.2012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1243EE-36A1-456B-9A58-15479ABFAED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295532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77D7B1-E832-4F4E-90BD-91F7138F93A9}" type="datetimeFigureOut">
              <a:rPr lang="cs-CZ" smtClean="0"/>
              <a:t>5.1.2012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1243EE-36A1-456B-9A58-15479ABFAED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84361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77D7B1-E832-4F4E-90BD-91F7138F93A9}" type="datetimeFigureOut">
              <a:rPr lang="cs-CZ" smtClean="0"/>
              <a:t>5.1.2012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1243EE-36A1-456B-9A58-15479ABFAED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348025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77D7B1-E832-4F4E-90BD-91F7138F93A9}" type="datetimeFigureOut">
              <a:rPr lang="cs-CZ" smtClean="0"/>
              <a:t>5.1.2012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1243EE-36A1-456B-9A58-15479ABFAED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591003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77D7B1-E832-4F4E-90BD-91F7138F93A9}" type="datetimeFigureOut">
              <a:rPr lang="cs-CZ" smtClean="0"/>
              <a:t>5.1.2012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1243EE-36A1-456B-9A58-15479ABFAED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390439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77D7B1-E832-4F4E-90BD-91F7138F93A9}" type="datetimeFigureOut">
              <a:rPr lang="cs-CZ" smtClean="0"/>
              <a:t>5.1.2012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1243EE-36A1-456B-9A58-15479ABFAED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73043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77D7B1-E832-4F4E-90BD-91F7138F93A9}" type="datetimeFigureOut">
              <a:rPr lang="cs-CZ" smtClean="0"/>
              <a:t>5.1.2012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1243EE-36A1-456B-9A58-15479ABFAED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451238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5" Type="http://schemas.openxmlformats.org/officeDocument/2006/relationships/image" Target="../media/image7.png"/><Relationship Id="rId4" Type="http://schemas.openxmlformats.org/officeDocument/2006/relationships/image" Target="../media/image6.jp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99457628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2095" y="4663166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82747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i="1" dirty="0" smtClean="0"/>
              <a:t>Anotace</a:t>
            </a:r>
            <a:endParaRPr lang="cs-CZ" sz="4000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Materiál je určen do hudební výchovy pro žáky základní školy praktické v 7. ročníku. Slouží k názornému seznámení s hudebními nástroji, jejich rozlišování a seznámení s jejich zvukem.</a:t>
            </a:r>
          </a:p>
          <a:p>
            <a:r>
              <a:rPr lang="cs-CZ" sz="2400" dirty="0" smtClean="0"/>
              <a:t>Materiál slouží pro práci na interaktivní tabuli</a:t>
            </a:r>
          </a:p>
          <a:p>
            <a:r>
              <a:rPr lang="cs-CZ" sz="2400" dirty="0" smtClean="0"/>
              <a:t>Vytvořeno: říjen 2011</a:t>
            </a:r>
          </a:p>
          <a:p>
            <a:r>
              <a:rPr lang="cs-CZ" sz="2400" dirty="0" smtClean="0"/>
              <a:t>Ověřeno: 22. listopadu </a:t>
            </a:r>
            <a:r>
              <a:rPr lang="cs-CZ" sz="2400" dirty="0" smtClean="0"/>
              <a:t>2011</a:t>
            </a:r>
          </a:p>
          <a:p>
            <a:r>
              <a:rPr lang="cs-CZ" sz="2400" dirty="0" smtClean="0"/>
              <a:t>Žáci se názorně seznámili s hudebním nástrojem, jeho tvarem, funkčností, historií, využitím i zvukem.</a:t>
            </a:r>
            <a:endParaRPr lang="cs-CZ" sz="2400" dirty="0" smtClean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7777548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i="1" dirty="0" smtClean="0"/>
              <a:t>Dechové nástroje - akordeon</a:t>
            </a:r>
            <a:endParaRPr lang="cs-CZ" sz="4000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256584"/>
          </a:xfrm>
        </p:spPr>
        <p:txBody>
          <a:bodyPr>
            <a:normAutofit/>
          </a:bodyPr>
          <a:lstStyle/>
          <a:p>
            <a:endParaRPr lang="cs-CZ" sz="2400" dirty="0" smtClean="0"/>
          </a:p>
          <a:p>
            <a:r>
              <a:rPr lang="cs-CZ" sz="2400" dirty="0"/>
              <a:t>a</a:t>
            </a:r>
            <a:r>
              <a:rPr lang="cs-CZ" sz="2400" dirty="0" smtClean="0"/>
              <a:t>kordeon</a:t>
            </a:r>
            <a:r>
              <a:rPr lang="cs-CZ" sz="2400" dirty="0"/>
              <a:t>, zvaný též tahací harmonika </a:t>
            </a:r>
            <a:r>
              <a:rPr lang="cs-CZ" sz="2400" dirty="0" smtClean="0"/>
              <a:t>je</a:t>
            </a:r>
            <a:r>
              <a:rPr lang="cs-CZ" sz="2400" dirty="0"/>
              <a:t> hudební </a:t>
            </a:r>
            <a:r>
              <a:rPr lang="cs-CZ" sz="2400" dirty="0" smtClean="0"/>
              <a:t>nástroj, </a:t>
            </a:r>
            <a:r>
              <a:rPr lang="cs-CZ" sz="2400" dirty="0"/>
              <a:t>u něhož jsou zdrojem zvuku kovové jazýčky, rozechvívané proudem </a:t>
            </a:r>
            <a:r>
              <a:rPr lang="cs-CZ" sz="2400" dirty="0" smtClean="0"/>
              <a:t>vzduchu, ten </a:t>
            </a:r>
            <a:r>
              <a:rPr lang="cs-CZ" sz="2400" dirty="0"/>
              <a:t>je získáván </a:t>
            </a:r>
            <a:r>
              <a:rPr lang="cs-CZ" sz="2400" dirty="0" smtClean="0"/>
              <a:t>pohybem měchu</a:t>
            </a:r>
          </a:p>
          <a:p>
            <a:endParaRPr lang="cs-CZ" sz="2400" dirty="0" smtClean="0"/>
          </a:p>
          <a:p>
            <a:r>
              <a:rPr lang="cs-CZ" sz="2400" dirty="0"/>
              <a:t>p</a:t>
            </a:r>
            <a:r>
              <a:rPr lang="cs-CZ" sz="2400" dirty="0" smtClean="0"/>
              <a:t>ro </a:t>
            </a:r>
            <a:r>
              <a:rPr lang="cs-CZ" sz="2400" dirty="0"/>
              <a:t>ovládání nástroje slouží 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dvě </a:t>
            </a:r>
            <a:r>
              <a:rPr lang="cs-CZ" sz="2400" dirty="0"/>
              <a:t>skupiny </a:t>
            </a:r>
            <a:r>
              <a:rPr lang="cs-CZ" sz="2400" dirty="0" smtClean="0"/>
              <a:t>kláves</a:t>
            </a:r>
            <a:endParaRPr lang="cs-CZ" sz="2400" dirty="0"/>
          </a:p>
        </p:txBody>
      </p:sp>
      <p:pic>
        <p:nvPicPr>
          <p:cNvPr id="1026" name="Picture 2" descr="C:\Users\Gabriella\AppData\Local\Microsoft\Windows\Temporary Internet Files\Content.IE5\0Y3LVQ6P\MP90040344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428999"/>
            <a:ext cx="3911430" cy="3131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633944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i="1" dirty="0" smtClean="0"/>
              <a:t>Dechové nástroje - akordeon</a:t>
            </a:r>
            <a:endParaRPr lang="cs-CZ" sz="4000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400" dirty="0" smtClean="0"/>
          </a:p>
          <a:p>
            <a:r>
              <a:rPr lang="cs-CZ" sz="2400" dirty="0" smtClean="0"/>
              <a:t>akordeon je </a:t>
            </a:r>
            <a:r>
              <a:rPr lang="cs-CZ" sz="2400" dirty="0"/>
              <a:t>různozvučný 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nástroj</a:t>
            </a:r>
            <a:r>
              <a:rPr lang="cs-CZ" sz="2400" dirty="0"/>
              <a:t>, kde se výška tónu 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mění </a:t>
            </a:r>
            <a:r>
              <a:rPr lang="cs-CZ" sz="2400" dirty="0"/>
              <a:t>v </a:t>
            </a:r>
            <a:r>
              <a:rPr lang="cs-CZ" sz="2400" dirty="0" smtClean="0"/>
              <a:t>závislosti </a:t>
            </a:r>
            <a:r>
              <a:rPr lang="cs-CZ" sz="2400" dirty="0"/>
              <a:t>na 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pohybu </a:t>
            </a:r>
            <a:r>
              <a:rPr lang="cs-CZ" sz="2400" dirty="0"/>
              <a:t>měchu </a:t>
            </a:r>
            <a:endParaRPr lang="cs-CZ" sz="2400" dirty="0" smtClean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7984" y="2492896"/>
            <a:ext cx="4176464" cy="374769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4060159"/>
            <a:ext cx="2655771" cy="22768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80111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i="1" dirty="0" smtClean="0"/>
              <a:t>Dechové nástroje - akordeon</a:t>
            </a:r>
            <a:endParaRPr lang="cs-CZ" sz="4000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2400" dirty="0" smtClean="0"/>
          </a:p>
          <a:p>
            <a:r>
              <a:rPr lang="cs-CZ" sz="2400" dirty="0"/>
              <a:t>p</a:t>
            </a:r>
            <a:r>
              <a:rPr lang="cs-CZ" sz="2400" dirty="0" smtClean="0"/>
              <a:t>rvní </a:t>
            </a:r>
            <a:r>
              <a:rPr lang="cs-CZ" sz="2400" dirty="0"/>
              <a:t>akordeony začal v roce 1822 </a:t>
            </a:r>
            <a:r>
              <a:rPr lang="cs-CZ" sz="2400" dirty="0" smtClean="0"/>
              <a:t>vyrábět</a:t>
            </a:r>
            <a:r>
              <a:rPr lang="cs-CZ" sz="2400" dirty="0"/>
              <a:t> </a:t>
            </a:r>
            <a:r>
              <a:rPr lang="cs-CZ" sz="2400" dirty="0" smtClean="0"/>
              <a:t>Friedrich </a:t>
            </a:r>
            <a:r>
              <a:rPr lang="cs-CZ" sz="2400" dirty="0"/>
              <a:t>Buschmann v </a:t>
            </a:r>
            <a:r>
              <a:rPr lang="cs-CZ" sz="2400" dirty="0" smtClean="0"/>
              <a:t>Berlíně</a:t>
            </a:r>
          </a:p>
          <a:p>
            <a:pPr marL="0" indent="0">
              <a:buNone/>
            </a:pPr>
            <a:endParaRPr lang="cs-CZ" sz="2400" dirty="0" smtClean="0"/>
          </a:p>
          <a:p>
            <a:r>
              <a:rPr lang="cs-CZ" sz="2400" dirty="0"/>
              <a:t>s</a:t>
            </a:r>
            <a:r>
              <a:rPr lang="cs-CZ" sz="2400" dirty="0" smtClean="0"/>
              <a:t>vé nástroje označoval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</a:t>
            </a:r>
            <a:r>
              <a:rPr lang="cs-CZ" sz="2400" dirty="0"/>
              <a:t>jménem Handäoline</a:t>
            </a:r>
            <a:endParaRPr lang="cs-CZ" sz="2400" dirty="0" smtClean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7944" y="2727228"/>
            <a:ext cx="4804792" cy="3766256"/>
          </a:xfrm>
          <a:prstGeom prst="rect">
            <a:avLst/>
          </a:prstGeom>
        </p:spPr>
      </p:pic>
      <p:pic>
        <p:nvPicPr>
          <p:cNvPr id="5" name="Akordeon Parrot 120 bas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907704" y="5085184"/>
            <a:ext cx="609600" cy="609600"/>
          </a:xfrm>
          <a:prstGeom prst="rect">
            <a:avLst/>
          </a:prstGeom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</p:pic>
    </p:spTree>
    <p:extLst>
      <p:ext uri="{BB962C8B-B14F-4D97-AF65-F5344CB8AC3E}">
        <p14:creationId xmlns:p14="http://schemas.microsoft.com/office/powerpoint/2010/main" val="28034539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066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i="1" dirty="0" smtClean="0"/>
              <a:t>Citace</a:t>
            </a:r>
            <a:endParaRPr lang="cs-CZ" sz="4000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400" dirty="0" smtClean="0"/>
          </a:p>
          <a:p>
            <a:r>
              <a:rPr lang="cs-CZ" sz="2400" dirty="0" smtClean="0"/>
              <a:t>Ilustrace : www.office.microsoft.com</a:t>
            </a:r>
          </a:p>
          <a:p>
            <a:r>
              <a:rPr lang="cs-CZ" sz="2400" dirty="0" smtClean="0"/>
              <a:t>http://cs.wikipedia.org/wiki/Akordeon</a:t>
            </a:r>
          </a:p>
          <a:p>
            <a:r>
              <a:rPr lang="cs-CZ" sz="2400" dirty="0" smtClean="0"/>
              <a:t>http://harmonika.unas.cz/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650420177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</TotalTime>
  <Words>147</Words>
  <Application>Microsoft Office PowerPoint</Application>
  <PresentationFormat>Předvádění na obrazovce (4:3)</PresentationFormat>
  <Paragraphs>36</Paragraphs>
  <Slides>6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Dechové nástroje - akordeon</vt:lpstr>
      <vt:lpstr>Dechové nástroje - akordeon</vt:lpstr>
      <vt:lpstr>Dechové nástroje - akordeon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Gabriella</dc:creator>
  <cp:lastModifiedBy>ricica</cp:lastModifiedBy>
  <cp:revision>7</cp:revision>
  <dcterms:created xsi:type="dcterms:W3CDTF">2011-12-10T16:23:27Z</dcterms:created>
  <dcterms:modified xsi:type="dcterms:W3CDTF">2012-01-05T09:41:52Z</dcterms:modified>
</cp:coreProperties>
</file>