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0" r:id="rId5"/>
    <p:sldId id="259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VY_32_INOVACE_10/17_PANOVA FLÉTNA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Dechové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6B7EEA-5D09-43F8-A318-88FE901E5AA0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29A3E9-EEF2-4CB3-925B-43C417BC8C12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7E9D31-13BC-4307-8AAE-2BB4C83DB8AE}" type="presOf" srcId="{4C35D32F-0EAB-4CD7-82EE-45574DC2A586}" destId="{8BEBB6EC-1DAA-4CAC-8A25-BC0FCBD5DBD5}" srcOrd="0" destOrd="0" presId="urn:microsoft.com/office/officeart/2005/8/layout/target3"/>
    <dgm:cxn modelId="{DF5DA746-8695-44C7-BD9A-6C4982D4124D}" type="presOf" srcId="{D1D4F407-5343-4D3F-B5B9-D407B03CAEB4}" destId="{D005CE8C-CC26-4C3E-AC11-E15060ECD759}" srcOrd="0" destOrd="0" presId="urn:microsoft.com/office/officeart/2005/8/layout/target3"/>
    <dgm:cxn modelId="{96DFE69A-4BA0-4469-93EA-8F527B95EB53}" type="presOf" srcId="{D1B46980-6531-4606-95E6-44980827E919}" destId="{6140AFEC-043D-4C43-A2F9-D0F5331DF3A3}" srcOrd="0" destOrd="0" presId="urn:microsoft.com/office/officeart/2005/8/layout/target3"/>
    <dgm:cxn modelId="{BC7001BE-97B3-458A-82F5-C8D239B23780}" type="presOf" srcId="{757F3AB3-0718-4624-B441-E567A8F0AB56}" destId="{333A1088-737F-45CB-B68E-254E46348037}" srcOrd="0" destOrd="0" presId="urn:microsoft.com/office/officeart/2005/8/layout/target3"/>
    <dgm:cxn modelId="{67004C6F-6260-4FD7-B88C-AC4B80A117B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0F01D2-0813-4C69-9624-0320D5D1D638}" type="presOf" srcId="{D1D4F407-5343-4D3F-B5B9-D407B03CAEB4}" destId="{AED2198E-93D5-4001-81B4-73124B309672}" srcOrd="1" destOrd="0" presId="urn:microsoft.com/office/officeart/2005/8/layout/target3"/>
    <dgm:cxn modelId="{72902A92-26AC-45B2-89EE-2692155304B4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2FA230-F04C-4313-85D5-053EC76BB19A}" type="presOf" srcId="{B651F6E3-6281-48DB-9319-2AEAFDAE7572}" destId="{619D679B-A015-4ECF-8348-D1034C574F40}" srcOrd="0" destOrd="0" presId="urn:microsoft.com/office/officeart/2005/8/layout/target3"/>
    <dgm:cxn modelId="{713A6355-25EE-4B32-B2B5-CEE653D9AEC2}" type="presOf" srcId="{B651F6E3-6281-48DB-9319-2AEAFDAE7572}" destId="{6BB5E863-4638-4E1D-BFDE-399D028AC4ED}" srcOrd="1" destOrd="0" presId="urn:microsoft.com/office/officeart/2005/8/layout/target3"/>
    <dgm:cxn modelId="{E8CAAA13-845F-45B2-AB6B-006FC193D3AB}" type="presParOf" srcId="{333A1088-737F-45CB-B68E-254E46348037}" destId="{F5ABB229-8D3B-4694-996A-96F23CF14429}" srcOrd="0" destOrd="0" presId="urn:microsoft.com/office/officeart/2005/8/layout/target3"/>
    <dgm:cxn modelId="{459CEB42-F5EE-4431-8E97-6CDC3EF93A58}" type="presParOf" srcId="{333A1088-737F-45CB-B68E-254E46348037}" destId="{F41139FD-01EE-4571-8B17-4FB00FC51163}" srcOrd="1" destOrd="0" presId="urn:microsoft.com/office/officeart/2005/8/layout/target3"/>
    <dgm:cxn modelId="{2F4514B3-E8D1-4BAF-B56B-CFA773515F8E}" type="presParOf" srcId="{333A1088-737F-45CB-B68E-254E46348037}" destId="{D005CE8C-CC26-4C3E-AC11-E15060ECD759}" srcOrd="2" destOrd="0" presId="urn:microsoft.com/office/officeart/2005/8/layout/target3"/>
    <dgm:cxn modelId="{C303F89E-0C27-4225-8E15-F638AD410A1D}" type="presParOf" srcId="{333A1088-737F-45CB-B68E-254E46348037}" destId="{2C702D82-9B77-49B7-9568-BB8EB47C3372}" srcOrd="3" destOrd="0" presId="urn:microsoft.com/office/officeart/2005/8/layout/target3"/>
    <dgm:cxn modelId="{CA013E7E-4F40-4531-BFE7-E29EA0ABBFFF}" type="presParOf" srcId="{333A1088-737F-45CB-B68E-254E46348037}" destId="{A52A0455-90FF-4808-ABD0-F02540D31D5A}" srcOrd="4" destOrd="0" presId="urn:microsoft.com/office/officeart/2005/8/layout/target3"/>
    <dgm:cxn modelId="{9E47A51D-3AFC-4B0F-9ACC-9BA832431595}" type="presParOf" srcId="{333A1088-737F-45CB-B68E-254E46348037}" destId="{6140AFEC-043D-4C43-A2F9-D0F5331DF3A3}" srcOrd="5" destOrd="0" presId="urn:microsoft.com/office/officeart/2005/8/layout/target3"/>
    <dgm:cxn modelId="{625BC0AD-3942-40B6-BAE5-AE1414D07C3C}" type="presParOf" srcId="{333A1088-737F-45CB-B68E-254E46348037}" destId="{9358AC05-5D7D-4327-9F80-1AD486AEA664}" srcOrd="6" destOrd="0" presId="urn:microsoft.com/office/officeart/2005/8/layout/target3"/>
    <dgm:cxn modelId="{29CE8C92-D815-4C6F-B14E-6B567912F170}" type="presParOf" srcId="{333A1088-737F-45CB-B68E-254E46348037}" destId="{313FC574-E1CD-4FB4-B054-0B805CE0447D}" srcOrd="7" destOrd="0" presId="urn:microsoft.com/office/officeart/2005/8/layout/target3"/>
    <dgm:cxn modelId="{CC66715D-FA08-4669-8803-CDE5389BD167}" type="presParOf" srcId="{333A1088-737F-45CB-B68E-254E46348037}" destId="{619D679B-A015-4ECF-8348-D1034C574F40}" srcOrd="8" destOrd="0" presId="urn:microsoft.com/office/officeart/2005/8/layout/target3"/>
    <dgm:cxn modelId="{9DFF3461-FDD5-4D1E-8532-1AB805B59792}" type="presParOf" srcId="{333A1088-737F-45CB-B68E-254E46348037}" destId="{322283A8-4A27-4CDA-BAE3-F381106A9174}" srcOrd="9" destOrd="0" presId="urn:microsoft.com/office/officeart/2005/8/layout/target3"/>
    <dgm:cxn modelId="{0A577DBE-BCAC-4EB8-B2F3-29EFB79D38B7}" type="presParOf" srcId="{333A1088-737F-45CB-B68E-254E46348037}" destId="{FFC9F71D-1B4F-4AD9-A4A6-86ADEFC8AF5C}" srcOrd="10" destOrd="0" presId="urn:microsoft.com/office/officeart/2005/8/layout/target3"/>
    <dgm:cxn modelId="{4E7611AD-5834-4BA2-89DF-63AE1FDA6FB1}" type="presParOf" srcId="{333A1088-737F-45CB-B68E-254E46348037}" destId="{25B08C86-7E15-44DC-BE7F-FFB55DD49D12}" srcOrd="11" destOrd="0" presId="urn:microsoft.com/office/officeart/2005/8/layout/target3"/>
    <dgm:cxn modelId="{427C1EBE-E8DA-47A1-824F-2D1128BF6E28}" type="presParOf" srcId="{333A1088-737F-45CB-B68E-254E46348037}" destId="{76644BE8-9D7C-4C09-B250-3D10AF48CBB7}" srcOrd="12" destOrd="0" presId="urn:microsoft.com/office/officeart/2005/8/layout/target3"/>
    <dgm:cxn modelId="{B7AC160F-5C64-4A13-8622-524A42377223}" type="presParOf" srcId="{333A1088-737F-45CB-B68E-254E46348037}" destId="{EE85B701-7295-41C0-BA7A-34D3756A2AE6}" srcOrd="13" destOrd="0" presId="urn:microsoft.com/office/officeart/2005/8/layout/target3"/>
    <dgm:cxn modelId="{7BD87152-1F24-4112-8FD8-2D2497048467}" type="presParOf" srcId="{333A1088-737F-45CB-B68E-254E46348037}" destId="{8BEBB6EC-1DAA-4CAC-8A25-BC0FCBD5DBD5}" srcOrd="14" destOrd="0" presId="urn:microsoft.com/office/officeart/2005/8/layout/target3"/>
    <dgm:cxn modelId="{FD13B6B6-DC5A-4A6A-95A8-775C5D5157D6}" type="presParOf" srcId="{333A1088-737F-45CB-B68E-254E46348037}" destId="{AED2198E-93D5-4001-81B4-73124B309672}" srcOrd="15" destOrd="0" presId="urn:microsoft.com/office/officeart/2005/8/layout/target3"/>
    <dgm:cxn modelId="{07517E0A-32B3-4800-AC0F-CE8C0E242A88}" type="presParOf" srcId="{333A1088-737F-45CB-B68E-254E46348037}" destId="{2BE915AB-18AA-4053-B92C-3BFC9ED204BB}" srcOrd="16" destOrd="0" presId="urn:microsoft.com/office/officeart/2005/8/layout/target3"/>
    <dgm:cxn modelId="{7AD44441-B24E-4CC4-93FE-C3AB15C86375}" type="presParOf" srcId="{333A1088-737F-45CB-B68E-254E46348037}" destId="{6BB5E863-4638-4E1D-BFDE-399D028AC4ED}" srcOrd="17" destOrd="0" presId="urn:microsoft.com/office/officeart/2005/8/layout/target3"/>
    <dgm:cxn modelId="{E28167F9-C15B-4840-A3F5-BDC6DCA966F2}" type="presParOf" srcId="{333A1088-737F-45CB-B68E-254E46348037}" destId="{5A5FFA88-C948-4069-8E93-59FA12366E83}" srcOrd="18" destOrd="0" presId="urn:microsoft.com/office/officeart/2005/8/layout/target3"/>
    <dgm:cxn modelId="{A70DEFBE-DAD2-4390-AA63-BCE86621975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VY_32_INOVACE_10/17_PANOVA FLÉTNA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Dechové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8927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0978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412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7410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1197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3019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5228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3357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8686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7356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7060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E3F323-BCEF-4BFD-A331-0A963E467CEA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EF2BA-6309-4965-8936-CC7B1EA4C55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6618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6" Type="http://schemas.openxmlformats.org/officeDocument/2006/relationships/image" Target="../media/image7.png"/><Relationship Id="rId5" Type="http://schemas.microsoft.com/office/2007/relationships/media" Target="../media/media1.mp3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nova_fl&#233;tna" TargetMode="External"/><Relationship Id="rId7" Type="http://schemas.openxmlformats.org/officeDocument/2006/relationships/hyperlink" Target="http://vogelavos.cz/nastroje/jihoamericke/Samponi-Syrinx%20%28Panova%20fletna%29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antisekpavlik.estranky.cz/clanky/o-nastrojich/panova-fletna.html" TargetMode="External"/><Relationship Id="rId5" Type="http://schemas.openxmlformats.org/officeDocument/2006/relationships/hyperlink" Target="http://www.crafty.cz/fluteman/zbozi/panova-fletna-standard-23-1306054670" TargetMode="External"/><Relationship Id="rId4" Type="http://schemas.openxmlformats.org/officeDocument/2006/relationships/hyperlink" Target="http://cs.wikipedia.org/wiki/Soubor:ChileanPanpipes-cutou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03787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520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</a:t>
            </a:r>
            <a:r>
              <a:rPr lang="cs-CZ" sz="2400" dirty="0" smtClean="0"/>
              <a:t>                        s </a:t>
            </a:r>
            <a:r>
              <a:rPr lang="cs-CZ" sz="2400" dirty="0" smtClean="0"/>
              <a:t>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22. listopadu 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04921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– Panova flétna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anova </a:t>
            </a:r>
            <a:r>
              <a:rPr lang="cs-CZ" sz="2400" dirty="0"/>
              <a:t>flétna nebo také syrinx je dechový hudební nástroj </a:t>
            </a:r>
          </a:p>
          <a:p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kládá </a:t>
            </a:r>
            <a:r>
              <a:rPr lang="cs-CZ" sz="2400" dirty="0"/>
              <a:t>se z rákosových, třtinových,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bambusových </a:t>
            </a:r>
            <a:r>
              <a:rPr lang="cs-CZ" sz="2400" dirty="0"/>
              <a:t>či dřevěných </a:t>
            </a:r>
            <a:r>
              <a:rPr lang="cs-CZ" sz="2400" dirty="0" smtClean="0"/>
              <a:t>píšťalek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sestavených do jedné </a:t>
            </a:r>
            <a:r>
              <a:rPr lang="cs-CZ" sz="2400" dirty="0" smtClean="0"/>
              <a:t>řady</a:t>
            </a:r>
          </a:p>
          <a:p>
            <a:endParaRPr lang="cs-CZ" sz="2400" dirty="0" smtClean="0"/>
          </a:p>
          <a:p>
            <a:r>
              <a:rPr lang="cs-CZ" sz="2400" dirty="0"/>
              <a:t>z</a:t>
            </a:r>
            <a:r>
              <a:rPr lang="cs-CZ" sz="2400" dirty="0" smtClean="0"/>
              <a:t>vuky </a:t>
            </a:r>
            <a:r>
              <a:rPr lang="cs-CZ" sz="2400" dirty="0"/>
              <a:t>z tohoto nástroje se </a:t>
            </a:r>
            <a:r>
              <a:rPr lang="cs-CZ" sz="2400" dirty="0" smtClean="0"/>
              <a:t>vyluzují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/>
              <a:t>pomocí foukání na okraje </a:t>
            </a:r>
            <a:r>
              <a:rPr lang="cs-CZ" sz="2400" dirty="0" smtClean="0"/>
              <a:t>otvorů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píšťalek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132856"/>
            <a:ext cx="2794000" cy="43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839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– Panova flétna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odle řecké mytologie hrával na flétnu bůh pastýřů a stád Pan</a:t>
            </a:r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anovy flétny se většinou vyrábějí z bambusu nebo dřeva, ale není výjimkou ani flétna vyrobená ze skla, kovu nebo plastu </a:t>
            </a:r>
          </a:p>
          <a:p>
            <a:endParaRPr lang="cs-CZ" sz="2400" dirty="0" smtClean="0"/>
          </a:p>
          <a:p>
            <a:r>
              <a:rPr lang="cs-CZ" sz="2400" dirty="0"/>
              <a:t>d</a:t>
            </a:r>
            <a:r>
              <a:rPr lang="cs-CZ" sz="2400" dirty="0" smtClean="0"/>
              <a:t>nes se hojně používají </a:t>
            </a:r>
            <a:r>
              <a:rPr lang="cs-CZ" sz="2400" dirty="0" smtClean="0"/>
              <a:t>                               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v </a:t>
            </a:r>
            <a:r>
              <a:rPr lang="cs-CZ" sz="2400" dirty="0" smtClean="0"/>
              <a:t>jihoamerické hudbě, kde se často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 smtClean="0"/>
              <a:t>dvě </a:t>
            </a:r>
            <a:r>
              <a:rPr lang="cs-CZ" sz="2400" dirty="0" smtClean="0"/>
              <a:t>flétny vzájemně doplňují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 smtClean="0"/>
              <a:t>    </a:t>
            </a:r>
            <a:r>
              <a:rPr lang="cs-CZ" sz="2400" dirty="0" smtClean="0"/>
              <a:t>při </a:t>
            </a:r>
            <a:r>
              <a:rPr lang="cs-CZ" sz="2400" dirty="0" smtClean="0"/>
              <a:t>hře jedné melodie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429000"/>
            <a:ext cx="3239799" cy="328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145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Dechové nástroje – Panova flétna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anova </a:t>
            </a:r>
            <a:r>
              <a:rPr lang="cs-CZ" sz="2400" dirty="0"/>
              <a:t>flétna je jedním z nejstarších hudebních </a:t>
            </a:r>
            <a:r>
              <a:rPr lang="cs-CZ" sz="2400" dirty="0" smtClean="0"/>
              <a:t>nástrojů</a:t>
            </a:r>
          </a:p>
          <a:p>
            <a:endParaRPr lang="cs-CZ" sz="2400" dirty="0"/>
          </a:p>
          <a:p>
            <a:r>
              <a:rPr lang="cs-CZ" sz="2400" dirty="0"/>
              <a:t>j</a:t>
            </a:r>
            <a:r>
              <a:rPr lang="cs-CZ" sz="2400" dirty="0" smtClean="0"/>
              <a:t>ejí </a:t>
            </a:r>
            <a:r>
              <a:rPr lang="cs-CZ" sz="2400" dirty="0"/>
              <a:t>původ sahá až do samých počátků </a:t>
            </a:r>
            <a:r>
              <a:rPr lang="cs-CZ" sz="2400" dirty="0" smtClean="0"/>
              <a:t>civilizace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3560147"/>
            <a:ext cx="3723016" cy="27961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7592" y="3560145"/>
            <a:ext cx="2367697" cy="2317127"/>
          </a:xfrm>
          <a:prstGeom prst="rect">
            <a:avLst/>
          </a:prstGeom>
        </p:spPr>
      </p:pic>
      <p:pic>
        <p:nvPicPr>
          <p:cNvPr id="6" name="indianska fletna nadherne mp3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668344" y="4653409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336526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8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cs.wikipedia.org/wiki/Panova_flétna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cs.wikipedia.org/wiki/Soubor:ChileanPanpipes-cutout.jpg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</a:t>
            </a:r>
            <a:r>
              <a:rPr lang="cs-CZ" sz="2400" dirty="0" err="1" smtClean="0">
                <a:hlinkClick r:id="rId5"/>
              </a:rPr>
              <a:t>crafty.cz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fluteman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zbozi</a:t>
            </a:r>
            <a:r>
              <a:rPr lang="cs-CZ" sz="2400" dirty="0" smtClean="0">
                <a:hlinkClick r:id="rId5"/>
              </a:rPr>
              <a:t>/panova-</a:t>
            </a:r>
            <a:r>
              <a:rPr lang="cs-CZ" sz="2400" dirty="0" err="1" smtClean="0">
                <a:hlinkClick r:id="rId5"/>
              </a:rPr>
              <a:t>fletna</a:t>
            </a:r>
            <a:r>
              <a:rPr lang="cs-CZ" sz="2400" dirty="0" smtClean="0">
                <a:hlinkClick r:id="rId5"/>
              </a:rPr>
              <a:t>-standard-23-1306054670</a:t>
            </a:r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www.</a:t>
            </a:r>
            <a:r>
              <a:rPr lang="cs-CZ" sz="2400" dirty="0" err="1" smtClean="0">
                <a:hlinkClick r:id="rId6"/>
              </a:rPr>
              <a:t>frantisekpavlik.estranky.cz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clanky</a:t>
            </a:r>
            <a:r>
              <a:rPr lang="cs-CZ" sz="2400" dirty="0" smtClean="0">
                <a:hlinkClick r:id="rId6"/>
              </a:rPr>
              <a:t>/o-</a:t>
            </a:r>
            <a:r>
              <a:rPr lang="cs-CZ" sz="2400" dirty="0" err="1" smtClean="0">
                <a:hlinkClick r:id="rId6"/>
              </a:rPr>
              <a:t>nastrojich</a:t>
            </a:r>
            <a:r>
              <a:rPr lang="cs-CZ" sz="2400" dirty="0" smtClean="0">
                <a:hlinkClick r:id="rId6"/>
              </a:rPr>
              <a:t>/panova-</a:t>
            </a:r>
            <a:r>
              <a:rPr lang="cs-CZ" sz="2400" dirty="0" err="1" smtClean="0">
                <a:hlinkClick r:id="rId6"/>
              </a:rPr>
              <a:t>fletna.html</a:t>
            </a:r>
            <a:endParaRPr lang="cs-CZ" sz="2400" dirty="0" smtClean="0"/>
          </a:p>
          <a:p>
            <a:r>
              <a:rPr lang="cs-CZ" sz="2400" dirty="0" smtClean="0">
                <a:hlinkClick r:id="rId7"/>
              </a:rPr>
              <a:t>http</a:t>
            </a:r>
            <a:r>
              <a:rPr lang="cs-CZ" sz="2400" dirty="0" smtClean="0">
                <a:hlinkClick r:id="rId7"/>
              </a:rPr>
              <a:t>://</a:t>
            </a:r>
            <a:r>
              <a:rPr lang="cs-CZ" sz="2400" dirty="0" smtClean="0">
                <a:hlinkClick r:id="rId7"/>
              </a:rPr>
              <a:t>vogelavos.cz/nastroje/jihoamericke/Samponi-Syrinx%20%28Panova%20fletna%29.jpg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0525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151</Words>
  <Application>Microsoft Office PowerPoint</Application>
  <PresentationFormat>Předvádění na obrazovce (4:3)</PresentationFormat>
  <Paragraphs>48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Dechové nástroje – Panova flétna</vt:lpstr>
      <vt:lpstr>Dechové nástroje – Panova flétna</vt:lpstr>
      <vt:lpstr>Dechové nástroje – Panova flétna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Dum</cp:lastModifiedBy>
  <cp:revision>7</cp:revision>
  <dcterms:created xsi:type="dcterms:W3CDTF">2011-12-10T16:48:38Z</dcterms:created>
  <dcterms:modified xsi:type="dcterms:W3CDTF">2013-03-19T12:49:53Z</dcterms:modified>
</cp:coreProperties>
</file>