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0" r:id="rId6"/>
    <p:sldId id="25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748" y="-13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VY_32_INOVACE_10/18_ELEKTRICKÁ KYTARA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MŠ a ZŠ Veselí n. 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Josef Řičica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Elektrické nástroje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7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AA8DFB-5D89-4DAA-9CDE-CD99CC5AC29F}" type="presOf" srcId="{D1D4F407-5343-4D3F-B5B9-D407B03CAEB4}" destId="{D005CE8C-CC26-4C3E-AC11-E15060ECD759}" srcOrd="0" destOrd="0" presId="urn:microsoft.com/office/officeart/2005/8/layout/target3"/>
    <dgm:cxn modelId="{F69B87A2-CC76-440F-888A-1A99A52A49DE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EA96DA4-F7CE-40D3-80D7-2B76BBE275A8}" type="presOf" srcId="{B651F6E3-6281-48DB-9319-2AEAFDAE7572}" destId="{619D679B-A015-4ECF-8348-D1034C574F40}" srcOrd="0" destOrd="0" presId="urn:microsoft.com/office/officeart/2005/8/layout/target3"/>
    <dgm:cxn modelId="{B658880C-9F66-4664-9E95-ED4D52B51A8A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B71C328-0569-4EB2-80B9-BB718C492CAB}" type="presOf" srcId="{B651F6E3-6281-48DB-9319-2AEAFDAE7572}" destId="{6BB5E863-4638-4E1D-BFDE-399D028AC4ED}" srcOrd="1" destOrd="0" presId="urn:microsoft.com/office/officeart/2005/8/layout/target3"/>
    <dgm:cxn modelId="{B0E1C796-D102-40C2-92FA-FBB3D50EE148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93E79F7-2AC0-4B7E-9A1B-4B51FFF0949C}" type="presOf" srcId="{D8197B8C-B260-4A16-BDF4-0947B075E274}" destId="{25B08C86-7E15-44DC-BE7F-FFB55DD49D12}" srcOrd="0" destOrd="0" presId="urn:microsoft.com/office/officeart/2005/8/layout/target3"/>
    <dgm:cxn modelId="{525676BA-681D-44BD-BE7E-35A0A6397B97}" type="presOf" srcId="{D8197B8C-B260-4A16-BDF4-0947B075E274}" destId="{5A5FFA88-C948-4069-8E93-59FA12366E83}" srcOrd="1" destOrd="0" presId="urn:microsoft.com/office/officeart/2005/8/layout/target3"/>
    <dgm:cxn modelId="{ED15EF2C-B819-4C98-B56F-8FF1875009D1}" type="presOf" srcId="{D1D4F407-5343-4D3F-B5B9-D407B03CAEB4}" destId="{AED2198E-93D5-4001-81B4-73124B309672}" srcOrd="1" destOrd="0" presId="urn:microsoft.com/office/officeart/2005/8/layout/target3"/>
    <dgm:cxn modelId="{861D8C48-C6E1-4916-A184-B0B0FA0A74EE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136AB56-D9A5-4A54-B50B-C233594D7035}" type="presOf" srcId="{4C35D32F-0EAB-4CD7-82EE-45574DC2A586}" destId="{890E4F0B-2866-4A3F-A3C7-2A14B1797930}" srcOrd="1" destOrd="0" presId="urn:microsoft.com/office/officeart/2005/8/layout/target3"/>
    <dgm:cxn modelId="{3992EC6F-B1B4-4F93-A983-E5DB21E199F0}" type="presParOf" srcId="{333A1088-737F-45CB-B68E-254E46348037}" destId="{F5ABB229-8D3B-4694-996A-96F23CF14429}" srcOrd="0" destOrd="0" presId="urn:microsoft.com/office/officeart/2005/8/layout/target3"/>
    <dgm:cxn modelId="{397C9F8E-CCAD-42F2-8E70-9D49BB65E617}" type="presParOf" srcId="{333A1088-737F-45CB-B68E-254E46348037}" destId="{F41139FD-01EE-4571-8B17-4FB00FC51163}" srcOrd="1" destOrd="0" presId="urn:microsoft.com/office/officeart/2005/8/layout/target3"/>
    <dgm:cxn modelId="{F06D16AE-CDB5-4340-83C6-5BEE9D055ED3}" type="presParOf" srcId="{333A1088-737F-45CB-B68E-254E46348037}" destId="{D005CE8C-CC26-4C3E-AC11-E15060ECD759}" srcOrd="2" destOrd="0" presId="urn:microsoft.com/office/officeart/2005/8/layout/target3"/>
    <dgm:cxn modelId="{013DEBCA-00D6-4587-97C9-C2176E00AF53}" type="presParOf" srcId="{333A1088-737F-45CB-B68E-254E46348037}" destId="{2C702D82-9B77-49B7-9568-BB8EB47C3372}" srcOrd="3" destOrd="0" presId="urn:microsoft.com/office/officeart/2005/8/layout/target3"/>
    <dgm:cxn modelId="{D1796A65-E903-4F3F-B53C-ECFFAFCB06F6}" type="presParOf" srcId="{333A1088-737F-45CB-B68E-254E46348037}" destId="{A52A0455-90FF-4808-ABD0-F02540D31D5A}" srcOrd="4" destOrd="0" presId="urn:microsoft.com/office/officeart/2005/8/layout/target3"/>
    <dgm:cxn modelId="{CB3F3251-0E6A-4F41-A310-2EE2B7E484B4}" type="presParOf" srcId="{333A1088-737F-45CB-B68E-254E46348037}" destId="{6140AFEC-043D-4C43-A2F9-D0F5331DF3A3}" srcOrd="5" destOrd="0" presId="urn:microsoft.com/office/officeart/2005/8/layout/target3"/>
    <dgm:cxn modelId="{102A3BF0-783C-4177-9669-736D011CE81B}" type="presParOf" srcId="{333A1088-737F-45CB-B68E-254E46348037}" destId="{9358AC05-5D7D-4327-9F80-1AD486AEA664}" srcOrd="6" destOrd="0" presId="urn:microsoft.com/office/officeart/2005/8/layout/target3"/>
    <dgm:cxn modelId="{48F481AB-48AA-4480-A130-CE957369096B}" type="presParOf" srcId="{333A1088-737F-45CB-B68E-254E46348037}" destId="{313FC574-E1CD-4FB4-B054-0B805CE0447D}" srcOrd="7" destOrd="0" presId="urn:microsoft.com/office/officeart/2005/8/layout/target3"/>
    <dgm:cxn modelId="{96B751EC-75DF-49FF-8F04-CA3A461A6528}" type="presParOf" srcId="{333A1088-737F-45CB-B68E-254E46348037}" destId="{619D679B-A015-4ECF-8348-D1034C574F40}" srcOrd="8" destOrd="0" presId="urn:microsoft.com/office/officeart/2005/8/layout/target3"/>
    <dgm:cxn modelId="{03134489-05B7-4E0E-901D-1729FBECA1EB}" type="presParOf" srcId="{333A1088-737F-45CB-B68E-254E46348037}" destId="{322283A8-4A27-4CDA-BAE3-F381106A9174}" srcOrd="9" destOrd="0" presId="urn:microsoft.com/office/officeart/2005/8/layout/target3"/>
    <dgm:cxn modelId="{32EBFFFB-AF61-452C-9511-18F15BA144EB}" type="presParOf" srcId="{333A1088-737F-45CB-B68E-254E46348037}" destId="{FFC9F71D-1B4F-4AD9-A4A6-86ADEFC8AF5C}" srcOrd="10" destOrd="0" presId="urn:microsoft.com/office/officeart/2005/8/layout/target3"/>
    <dgm:cxn modelId="{ABEBB6C9-8C56-441C-AE65-32E9AB8150E4}" type="presParOf" srcId="{333A1088-737F-45CB-B68E-254E46348037}" destId="{25B08C86-7E15-44DC-BE7F-FFB55DD49D12}" srcOrd="11" destOrd="0" presId="urn:microsoft.com/office/officeart/2005/8/layout/target3"/>
    <dgm:cxn modelId="{016E6148-FF49-4CA5-B1B2-357C3B26F4C9}" type="presParOf" srcId="{333A1088-737F-45CB-B68E-254E46348037}" destId="{76644BE8-9D7C-4C09-B250-3D10AF48CBB7}" srcOrd="12" destOrd="0" presId="urn:microsoft.com/office/officeart/2005/8/layout/target3"/>
    <dgm:cxn modelId="{3F90E1BF-166F-44A0-B52A-C440F586363E}" type="presParOf" srcId="{333A1088-737F-45CB-B68E-254E46348037}" destId="{EE85B701-7295-41C0-BA7A-34D3756A2AE6}" srcOrd="13" destOrd="0" presId="urn:microsoft.com/office/officeart/2005/8/layout/target3"/>
    <dgm:cxn modelId="{3F3E1C87-DF87-4291-8E86-36818CFCE5D7}" type="presParOf" srcId="{333A1088-737F-45CB-B68E-254E46348037}" destId="{8BEBB6EC-1DAA-4CAC-8A25-BC0FCBD5DBD5}" srcOrd="14" destOrd="0" presId="urn:microsoft.com/office/officeart/2005/8/layout/target3"/>
    <dgm:cxn modelId="{6B61F100-FAE9-4FD2-AADE-81C672E07A17}" type="presParOf" srcId="{333A1088-737F-45CB-B68E-254E46348037}" destId="{AED2198E-93D5-4001-81B4-73124B309672}" srcOrd="15" destOrd="0" presId="urn:microsoft.com/office/officeart/2005/8/layout/target3"/>
    <dgm:cxn modelId="{CA1AB871-91BA-4C42-BB3E-4BCA8CB58182}" type="presParOf" srcId="{333A1088-737F-45CB-B68E-254E46348037}" destId="{2BE915AB-18AA-4053-B92C-3BFC9ED204BB}" srcOrd="16" destOrd="0" presId="urn:microsoft.com/office/officeart/2005/8/layout/target3"/>
    <dgm:cxn modelId="{DC9E334D-04B2-4630-BF74-D38419CD97EB}" type="presParOf" srcId="{333A1088-737F-45CB-B68E-254E46348037}" destId="{6BB5E863-4638-4E1D-BFDE-399D028AC4ED}" srcOrd="17" destOrd="0" presId="urn:microsoft.com/office/officeart/2005/8/layout/target3"/>
    <dgm:cxn modelId="{C2B92CDA-FC9A-4743-82DA-0DE4349EF0FC}" type="presParOf" srcId="{333A1088-737F-45CB-B68E-254E46348037}" destId="{5A5FFA88-C948-4069-8E93-59FA12366E83}" srcOrd="18" destOrd="0" presId="urn:microsoft.com/office/officeart/2005/8/layout/target3"/>
    <dgm:cxn modelId="{EE9BC2FA-1DC8-4415-88A7-36FA708DA63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24143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MŠ a ZŠ Veselí n. M., Kollárova 1045</a:t>
          </a:r>
          <a:endParaRPr lang="cs-CZ" sz="2000" kern="1200" dirty="0"/>
        </a:p>
      </dsp:txBody>
      <dsp:txXfrm>
        <a:off x="1224143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Josef Řičica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VY_32_INOVACE_10/18_ELEKTRICKÁ KYTARA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Elektrické nástroje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1404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6780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9360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4156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9537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3636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4939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8387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2646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5069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3428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C03AF-CEA9-44D1-AA64-BCE5A359F21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D4AF1-2F30-46B0-961A-49DC2139EB2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0929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5698854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095" y="466316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47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Anotace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Materiál je určen do hudební výchovy pro žáky základní školy praktické v 7. ročníku. Slouží k názornému seznámení s hudebními nástroji, jejich rozlišování a seznámení s jejich zvukem.</a:t>
            </a:r>
          </a:p>
          <a:p>
            <a:r>
              <a:rPr lang="cs-CZ" sz="2400" dirty="0" smtClean="0"/>
              <a:t>Materiál slouží pro práci na interaktivní tabuli</a:t>
            </a:r>
          </a:p>
          <a:p>
            <a:r>
              <a:rPr lang="cs-CZ" sz="2400" dirty="0" smtClean="0"/>
              <a:t>Vytvořeno: říjen 2011</a:t>
            </a:r>
          </a:p>
          <a:p>
            <a:r>
              <a:rPr lang="cs-CZ" sz="2400" dirty="0" smtClean="0"/>
              <a:t>Ověřeno: 22. listopadu </a:t>
            </a:r>
            <a:r>
              <a:rPr lang="cs-CZ" sz="2400" dirty="0" smtClean="0"/>
              <a:t>2011</a:t>
            </a:r>
          </a:p>
          <a:p>
            <a:endParaRPr lang="cs-CZ" sz="2400" dirty="0" smtClean="0"/>
          </a:p>
          <a:p>
            <a:r>
              <a:rPr lang="cs-CZ" sz="2400" dirty="0"/>
              <a:t>Žáci se názorně seznámili s hudebním nástrojem, jeho tvarem, funkčností, historií, využitím i zvukem.</a:t>
            </a:r>
          </a:p>
          <a:p>
            <a:endParaRPr lang="cs-CZ" sz="240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244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Elektrické nástroje – el. kytara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/>
              <a:t>e</a:t>
            </a:r>
            <a:r>
              <a:rPr lang="cs-CZ" sz="2400" dirty="0" smtClean="0"/>
              <a:t>lektrická </a:t>
            </a:r>
            <a:r>
              <a:rPr lang="cs-CZ" sz="2400" dirty="0"/>
              <a:t>kytara </a:t>
            </a:r>
            <a:r>
              <a:rPr lang="cs-CZ" sz="2400" dirty="0" smtClean="0"/>
              <a:t>je </a:t>
            </a:r>
            <a:r>
              <a:rPr lang="cs-CZ" sz="2400" dirty="0"/>
              <a:t>druh kytary, ve </a:t>
            </a:r>
            <a:r>
              <a:rPr lang="cs-CZ" sz="2400" dirty="0" smtClean="0"/>
              <a:t>které</a:t>
            </a:r>
            <a:r>
              <a:rPr lang="cs-CZ" sz="2400" dirty="0"/>
              <a:t> snímače převádějí chvění strun s ocelovým jádrem na elektrický proud, který je veden z kytary </a:t>
            </a:r>
            <a:r>
              <a:rPr lang="cs-CZ" sz="2400" dirty="0" smtClean="0"/>
              <a:t>do zesilovače </a:t>
            </a:r>
          </a:p>
          <a:p>
            <a:endParaRPr lang="cs-CZ" sz="2400" dirty="0" smtClean="0"/>
          </a:p>
          <a:p>
            <a:r>
              <a:rPr lang="cs-CZ" sz="2400" dirty="0" smtClean="0"/>
              <a:t>elektrická kytara se </a:t>
            </a:r>
            <a:r>
              <a:rPr lang="cs-CZ" sz="2400" dirty="0"/>
              <a:t>často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používá k nejrůznějším</a:t>
            </a:r>
            <a:r>
              <a:rPr lang="cs-CZ" sz="2400" dirty="0"/>
              <a:t> </a:t>
            </a:r>
            <a:r>
              <a:rPr lang="cs-CZ" sz="2400" dirty="0" smtClean="0"/>
              <a:t>efektům</a:t>
            </a:r>
            <a:r>
              <a:rPr lang="cs-CZ" sz="2400" dirty="0"/>
              <a:t> 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při </a:t>
            </a:r>
            <a:r>
              <a:rPr lang="cs-CZ" sz="2400" dirty="0"/>
              <a:t>úpravě </a:t>
            </a:r>
            <a:r>
              <a:rPr lang="cs-CZ" sz="2400" dirty="0" smtClean="0"/>
              <a:t>zvuku</a:t>
            </a:r>
          </a:p>
          <a:p>
            <a:endParaRPr lang="cs-CZ" sz="2400" dirty="0" smtClean="0"/>
          </a:p>
          <a:p>
            <a:r>
              <a:rPr lang="cs-CZ" sz="2400" dirty="0"/>
              <a:t>k</a:t>
            </a:r>
            <a:r>
              <a:rPr lang="cs-CZ" sz="2400" dirty="0" smtClean="0"/>
              <a:t>ytary mají nejrůznější tvary</a:t>
            </a:r>
            <a:endParaRPr lang="cs-CZ" sz="2400" dirty="0"/>
          </a:p>
        </p:txBody>
      </p:sp>
      <p:pic>
        <p:nvPicPr>
          <p:cNvPr id="1027" name="Picture 3" descr="C:\Users\Gabriella\AppData\Local\Microsoft\Windows\Temporary Internet Files\Content.IE5\3NC49XB1\MP9004277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45024"/>
            <a:ext cx="3983054" cy="29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05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Elektrické nástroje – el. kytara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e</a:t>
            </a:r>
            <a:r>
              <a:rPr lang="cs-CZ" sz="2400" dirty="0" smtClean="0"/>
              <a:t>xperimenty </a:t>
            </a:r>
            <a:r>
              <a:rPr lang="cs-CZ" sz="2400" dirty="0"/>
              <a:t>s konstrukcí elektrické kytary začali někteří nadšenci do elektroniky a výrobci strunných nástrojů ve </a:t>
            </a:r>
            <a:r>
              <a:rPr lang="cs-CZ" sz="2400" dirty="0" smtClean="0"/>
              <a:t>20</a:t>
            </a:r>
            <a:r>
              <a:rPr lang="cs-CZ" sz="2400" dirty="0"/>
              <a:t>. </a:t>
            </a:r>
            <a:r>
              <a:rPr lang="cs-CZ" sz="2400" dirty="0" smtClean="0"/>
              <a:t>století</a:t>
            </a:r>
          </a:p>
          <a:p>
            <a:endParaRPr lang="cs-CZ" sz="2400" dirty="0" smtClean="0"/>
          </a:p>
          <a:p>
            <a:r>
              <a:rPr lang="cs-CZ" sz="2400" dirty="0"/>
              <a:t>u</a:t>
            </a:r>
            <a:r>
              <a:rPr lang="cs-CZ" sz="2400" dirty="0" smtClean="0"/>
              <a:t> </a:t>
            </a:r>
            <a:r>
              <a:rPr lang="cs-CZ" sz="2400" dirty="0"/>
              <a:t>prvních kytar se pokoušeli snímat zvuk </a:t>
            </a:r>
            <a:r>
              <a:rPr lang="cs-CZ" sz="2400" dirty="0" smtClean="0"/>
              <a:t>vestavěnými mikrofony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rvní </a:t>
            </a:r>
            <a:r>
              <a:rPr lang="cs-CZ" sz="2400" dirty="0"/>
              <a:t>skutečnou </a:t>
            </a:r>
            <a:r>
              <a:rPr lang="cs-CZ" sz="2400" dirty="0" smtClean="0"/>
              <a:t>elektrickou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  <a:r>
              <a:rPr lang="cs-CZ" sz="2400" dirty="0"/>
              <a:t>kytaru </a:t>
            </a:r>
            <a:r>
              <a:rPr lang="cs-CZ" sz="2400" dirty="0" smtClean="0"/>
              <a:t>vyráběla </a:t>
            </a:r>
            <a:r>
              <a:rPr lang="cs-CZ" sz="2400" dirty="0"/>
              <a:t>od </a:t>
            </a:r>
            <a:r>
              <a:rPr lang="cs-CZ" sz="2400" dirty="0" smtClean="0"/>
              <a:t>roku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</a:t>
            </a:r>
            <a:r>
              <a:rPr lang="cs-CZ" sz="2400" dirty="0"/>
              <a:t> 1931 americká </a:t>
            </a:r>
            <a:r>
              <a:rPr lang="cs-CZ" sz="2400" dirty="0" smtClean="0"/>
              <a:t>firma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</a:t>
            </a:r>
            <a:r>
              <a:rPr lang="cs-CZ" sz="2400" dirty="0"/>
              <a:t> </a:t>
            </a:r>
            <a:r>
              <a:rPr lang="cs-CZ" sz="2400" dirty="0" smtClean="0"/>
              <a:t>Rickenbacker</a:t>
            </a:r>
          </a:p>
        </p:txBody>
      </p:sp>
      <p:pic>
        <p:nvPicPr>
          <p:cNvPr id="2050" name="Picture 2" descr="C:\Users\Gabriella\AppData\Local\Microsoft\Windows\Temporary Internet Files\Content.IE5\0Y3LVQ6P\MP90038538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97374"/>
            <a:ext cx="4309323" cy="307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9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Elektrické nástroje – el. kytara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p</a:t>
            </a:r>
            <a:r>
              <a:rPr lang="cs-CZ" sz="2400" dirty="0" smtClean="0"/>
              <a:t>opularitu elektrická kytara získala v éře větších hudebních těles, kde již hlasitost akustické kytary nedostačovala </a:t>
            </a:r>
          </a:p>
          <a:p>
            <a:endParaRPr lang="cs-CZ" sz="2400" dirty="0" smtClean="0"/>
          </a:p>
          <a:p>
            <a:r>
              <a:rPr lang="cs-CZ" sz="2400" dirty="0"/>
              <a:t>d</a:t>
            </a:r>
            <a:r>
              <a:rPr lang="cs-CZ" sz="2400" dirty="0" smtClean="0"/>
              <a:t>nešní podobu s masivním tělem získala kytara ve 40. a 50. letech, kdy bylo vymyšleno hned několik modelů</a:t>
            </a:r>
            <a:endParaRPr lang="cs-CZ" sz="2400" dirty="0"/>
          </a:p>
        </p:txBody>
      </p:sp>
      <p:pic>
        <p:nvPicPr>
          <p:cNvPr id="3074" name="Picture 2" descr="C:\Users\Gabriella\AppData\Local\Microsoft\Windows\Temporary Internet Files\Content.IE5\V7P2VZ3Z\MP90042272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77465"/>
            <a:ext cx="2420888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Gabriella\AppData\Local\Microsoft\Windows\Temporary Internet Files\Content.IE5\1PAD5I8I\MP90042270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08727"/>
            <a:ext cx="3278036" cy="218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Jody Worrell Blues Guitar Solo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68344" y="5083109"/>
            <a:ext cx="609600" cy="6096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63652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3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Citace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Ilustrace : www.office.microsoft.com</a:t>
            </a:r>
          </a:p>
          <a:p>
            <a:r>
              <a:rPr lang="cs-CZ" sz="2400" dirty="0" smtClean="0"/>
              <a:t>http://cs.wikipedia.org/wiki/Elektrická_kytara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4540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175</Words>
  <Application>Microsoft Office PowerPoint</Application>
  <PresentationFormat>Předvádění na obrazovce (4:3)</PresentationFormat>
  <Paragraphs>43</Paragraphs>
  <Slides>6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Elektrické nástroje – el. kytara</vt:lpstr>
      <vt:lpstr>Elektrické nástroje – el. kytara</vt:lpstr>
      <vt:lpstr>Elektrické nástroje – el. kytara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Gabriella</dc:creator>
  <cp:lastModifiedBy>ricica</cp:lastModifiedBy>
  <cp:revision>7</cp:revision>
  <dcterms:created xsi:type="dcterms:W3CDTF">2011-12-10T18:55:41Z</dcterms:created>
  <dcterms:modified xsi:type="dcterms:W3CDTF">2012-01-05T09:30:29Z</dcterms:modified>
</cp:coreProperties>
</file>