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9" r:id="rId3"/>
    <p:sldId id="258" r:id="rId4"/>
    <p:sldId id="261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VY_32_INOVACE_10/19_KLÁVESY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Elektrické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7F1757-FD9E-4235-9390-DD8D773BFB6B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D1A6F9-0305-4A5C-B8A7-CB3D5E7A2AF1}" type="presOf" srcId="{4C35D32F-0EAB-4CD7-82EE-45574DC2A586}" destId="{8BEBB6EC-1DAA-4CAC-8A25-BC0FCBD5DBD5}" srcOrd="0" destOrd="0" presId="urn:microsoft.com/office/officeart/2005/8/layout/target3"/>
    <dgm:cxn modelId="{932F94CE-F9D2-4382-B51B-5E712529A6B4}" type="presOf" srcId="{757F3AB3-0718-4624-B441-E567A8F0AB56}" destId="{333A1088-737F-45CB-B68E-254E46348037}" srcOrd="0" destOrd="0" presId="urn:microsoft.com/office/officeart/2005/8/layout/target3"/>
    <dgm:cxn modelId="{EBE1272F-8C15-4EF2-9E1D-CC668C4E7046}" type="presOf" srcId="{D1B46980-6531-4606-95E6-44980827E919}" destId="{6140AFEC-043D-4C43-A2F9-D0F5331DF3A3}" srcOrd="0" destOrd="0" presId="urn:microsoft.com/office/officeart/2005/8/layout/target3"/>
    <dgm:cxn modelId="{B13C86A7-B876-44CE-8A2B-643B2791BB2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E951B7B-7F1C-47DD-9BF2-238B536FC065}" type="presOf" srcId="{B651F6E3-6281-48DB-9319-2AEAFDAE7572}" destId="{6BB5E863-4638-4E1D-BFDE-399D028AC4ED}" srcOrd="1" destOrd="0" presId="urn:microsoft.com/office/officeart/2005/8/layout/target3"/>
    <dgm:cxn modelId="{EC620AF1-8679-4B2A-AAFB-73E43FA7F9CA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91AAB83-6AED-48BD-B923-AC1196D8465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C4F73B-9941-42D8-AEEC-8C754B9A179E}" type="presOf" srcId="{D1D4F407-5343-4D3F-B5B9-D407B03CAEB4}" destId="{AED2198E-93D5-4001-81B4-73124B309672}" srcOrd="1" destOrd="0" presId="urn:microsoft.com/office/officeart/2005/8/layout/target3"/>
    <dgm:cxn modelId="{D4679300-2331-4875-B111-76386544BFB8}" type="presOf" srcId="{D1D4F407-5343-4D3F-B5B9-D407B03CAEB4}" destId="{D005CE8C-CC26-4C3E-AC11-E15060ECD759}" srcOrd="0" destOrd="0" presId="urn:microsoft.com/office/officeart/2005/8/layout/target3"/>
    <dgm:cxn modelId="{7F5454CE-27CA-49D2-8C6B-829FB4554F3A}" type="presOf" srcId="{D1B46980-6531-4606-95E6-44980827E919}" destId="{2BE915AB-18AA-4053-B92C-3BFC9ED204BB}" srcOrd="1" destOrd="0" presId="urn:microsoft.com/office/officeart/2005/8/layout/target3"/>
    <dgm:cxn modelId="{22D3F250-B3FC-495A-8AC6-1BD35BB563C5}" type="presParOf" srcId="{333A1088-737F-45CB-B68E-254E46348037}" destId="{F5ABB229-8D3B-4694-996A-96F23CF14429}" srcOrd="0" destOrd="0" presId="urn:microsoft.com/office/officeart/2005/8/layout/target3"/>
    <dgm:cxn modelId="{5EFFA0FD-81E3-4AF8-8724-4F353157DC3A}" type="presParOf" srcId="{333A1088-737F-45CB-B68E-254E46348037}" destId="{F41139FD-01EE-4571-8B17-4FB00FC51163}" srcOrd="1" destOrd="0" presId="urn:microsoft.com/office/officeart/2005/8/layout/target3"/>
    <dgm:cxn modelId="{6EA1C128-5989-43EA-97FB-A87B1BC6669C}" type="presParOf" srcId="{333A1088-737F-45CB-B68E-254E46348037}" destId="{D005CE8C-CC26-4C3E-AC11-E15060ECD759}" srcOrd="2" destOrd="0" presId="urn:microsoft.com/office/officeart/2005/8/layout/target3"/>
    <dgm:cxn modelId="{B6B52ACB-C0BC-4D75-84CE-2A817E223225}" type="presParOf" srcId="{333A1088-737F-45CB-B68E-254E46348037}" destId="{2C702D82-9B77-49B7-9568-BB8EB47C3372}" srcOrd="3" destOrd="0" presId="urn:microsoft.com/office/officeart/2005/8/layout/target3"/>
    <dgm:cxn modelId="{965F289A-96D5-4424-B4D9-7D31C9B483C4}" type="presParOf" srcId="{333A1088-737F-45CB-B68E-254E46348037}" destId="{A52A0455-90FF-4808-ABD0-F02540D31D5A}" srcOrd="4" destOrd="0" presId="urn:microsoft.com/office/officeart/2005/8/layout/target3"/>
    <dgm:cxn modelId="{8AC94718-22DD-4A5D-A975-E8CA2218A28A}" type="presParOf" srcId="{333A1088-737F-45CB-B68E-254E46348037}" destId="{6140AFEC-043D-4C43-A2F9-D0F5331DF3A3}" srcOrd="5" destOrd="0" presId="urn:microsoft.com/office/officeart/2005/8/layout/target3"/>
    <dgm:cxn modelId="{B8A46016-C2F3-4CC8-974B-7061B49415E7}" type="presParOf" srcId="{333A1088-737F-45CB-B68E-254E46348037}" destId="{9358AC05-5D7D-4327-9F80-1AD486AEA664}" srcOrd="6" destOrd="0" presId="urn:microsoft.com/office/officeart/2005/8/layout/target3"/>
    <dgm:cxn modelId="{37EE55D7-10D5-49BF-BD89-55BF45FCAEE5}" type="presParOf" srcId="{333A1088-737F-45CB-B68E-254E46348037}" destId="{313FC574-E1CD-4FB4-B054-0B805CE0447D}" srcOrd="7" destOrd="0" presId="urn:microsoft.com/office/officeart/2005/8/layout/target3"/>
    <dgm:cxn modelId="{BD1B608F-4D4E-4E58-AB18-0D87C195B017}" type="presParOf" srcId="{333A1088-737F-45CB-B68E-254E46348037}" destId="{619D679B-A015-4ECF-8348-D1034C574F40}" srcOrd="8" destOrd="0" presId="urn:microsoft.com/office/officeart/2005/8/layout/target3"/>
    <dgm:cxn modelId="{86A2305D-7CC0-4181-BDDD-5FF717FA0668}" type="presParOf" srcId="{333A1088-737F-45CB-B68E-254E46348037}" destId="{322283A8-4A27-4CDA-BAE3-F381106A9174}" srcOrd="9" destOrd="0" presId="urn:microsoft.com/office/officeart/2005/8/layout/target3"/>
    <dgm:cxn modelId="{88FD401D-4EA7-4E3C-94B1-CABA416B1457}" type="presParOf" srcId="{333A1088-737F-45CB-B68E-254E46348037}" destId="{FFC9F71D-1B4F-4AD9-A4A6-86ADEFC8AF5C}" srcOrd="10" destOrd="0" presId="urn:microsoft.com/office/officeart/2005/8/layout/target3"/>
    <dgm:cxn modelId="{663EB010-E8A3-468F-A58E-0E2AF5A70314}" type="presParOf" srcId="{333A1088-737F-45CB-B68E-254E46348037}" destId="{25B08C86-7E15-44DC-BE7F-FFB55DD49D12}" srcOrd="11" destOrd="0" presId="urn:microsoft.com/office/officeart/2005/8/layout/target3"/>
    <dgm:cxn modelId="{77DF89A9-4416-429D-9F26-747C6B81D807}" type="presParOf" srcId="{333A1088-737F-45CB-B68E-254E46348037}" destId="{76644BE8-9D7C-4C09-B250-3D10AF48CBB7}" srcOrd="12" destOrd="0" presId="urn:microsoft.com/office/officeart/2005/8/layout/target3"/>
    <dgm:cxn modelId="{35057F63-A926-41F2-825C-EE21B3D054C3}" type="presParOf" srcId="{333A1088-737F-45CB-B68E-254E46348037}" destId="{EE85B701-7295-41C0-BA7A-34D3756A2AE6}" srcOrd="13" destOrd="0" presId="urn:microsoft.com/office/officeart/2005/8/layout/target3"/>
    <dgm:cxn modelId="{029ED204-83C4-4488-BF22-76423F83BA2F}" type="presParOf" srcId="{333A1088-737F-45CB-B68E-254E46348037}" destId="{8BEBB6EC-1DAA-4CAC-8A25-BC0FCBD5DBD5}" srcOrd="14" destOrd="0" presId="urn:microsoft.com/office/officeart/2005/8/layout/target3"/>
    <dgm:cxn modelId="{AC771DF7-145D-49DB-AE2A-F8682AF32A45}" type="presParOf" srcId="{333A1088-737F-45CB-B68E-254E46348037}" destId="{AED2198E-93D5-4001-81B4-73124B309672}" srcOrd="15" destOrd="0" presId="urn:microsoft.com/office/officeart/2005/8/layout/target3"/>
    <dgm:cxn modelId="{009B5027-7422-4C7F-861B-6EA1A5E1D168}" type="presParOf" srcId="{333A1088-737F-45CB-B68E-254E46348037}" destId="{2BE915AB-18AA-4053-B92C-3BFC9ED204BB}" srcOrd="16" destOrd="0" presId="urn:microsoft.com/office/officeart/2005/8/layout/target3"/>
    <dgm:cxn modelId="{AEBF8166-2F97-4052-BE03-45FCA943F784}" type="presParOf" srcId="{333A1088-737F-45CB-B68E-254E46348037}" destId="{6BB5E863-4638-4E1D-BFDE-399D028AC4ED}" srcOrd="17" destOrd="0" presId="urn:microsoft.com/office/officeart/2005/8/layout/target3"/>
    <dgm:cxn modelId="{DE632A0D-90A3-413F-BD91-CF1A74C3EFDC}" type="presParOf" srcId="{333A1088-737F-45CB-B68E-254E46348037}" destId="{5A5FFA88-C948-4069-8E93-59FA12366E83}" srcOrd="18" destOrd="0" presId="urn:microsoft.com/office/officeart/2005/8/layout/target3"/>
    <dgm:cxn modelId="{CAF270D4-5244-4D96-9B26-899E056D9B4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VY_32_INOVACE_10/19_KLÁVESY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Elektrické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2C8AE6-DACF-4FC2-840C-121BFE8C7076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8818B7-166F-44A7-9796-0265EDF3C6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18089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58818B7-166F-44A7-9796-0265EDF3C69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5754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0701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3186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60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42980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9274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6377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1117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6635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7864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64409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48250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8D946F-2699-4459-891B-54AF16295867}" type="datetimeFigureOut">
              <a:rPr lang="cs-CZ" smtClean="0"/>
              <a:pPr/>
              <a:t>19.3.2013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C8AF2-7D10-465E-9CB5-FD28857CC60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8113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mp3"/><Relationship Id="rId5" Type="http://schemas.openxmlformats.org/officeDocument/2006/relationships/image" Target="../media/image6.png"/><Relationship Id="rId4" Type="http://schemas.microsoft.com/office/2007/relationships/media" Target="../media/media1.mp3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l&#225;vesy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2/22/YamahaKeyboar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2604107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0707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Materiál je určen do hudební výchovy pro žáky základní školy praktické v 7. ročníku. Slouží k názornému seznámení </a:t>
            </a:r>
            <a:r>
              <a:rPr lang="cs-CZ" sz="2400" dirty="0" smtClean="0"/>
              <a:t>                        s </a:t>
            </a:r>
            <a:r>
              <a:rPr lang="cs-CZ" sz="2400" dirty="0" smtClean="0"/>
              <a:t>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22. listopadu 2011</a:t>
            </a:r>
          </a:p>
          <a:p>
            <a:r>
              <a:rPr lang="cs-CZ" sz="2400" dirty="0"/>
              <a:t>Žáci se názorně seznámili s hudebním nástrojem, jeho tvarem, funkčností, historií, využitím i zvukem.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07273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nástroje - klávesy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43750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/>
              <a:t>k</a:t>
            </a:r>
            <a:r>
              <a:rPr lang="cs-CZ" sz="2400" dirty="0" smtClean="0"/>
              <a:t>lávesy</a:t>
            </a:r>
            <a:r>
              <a:rPr lang="cs-CZ" sz="2400" dirty="0"/>
              <a:t> (keyboard) je elektronický, obvykle digitální klávesový </a:t>
            </a:r>
            <a:r>
              <a:rPr lang="cs-CZ" sz="2400" dirty="0" smtClean="0"/>
              <a:t>nástroj</a:t>
            </a:r>
            <a:r>
              <a:rPr lang="cs-CZ" sz="2400" dirty="0"/>
              <a:t> vybavený automatickými doprovody, generátory rytmů a dalšími </a:t>
            </a:r>
            <a:r>
              <a:rPr lang="cs-CZ" sz="2400" dirty="0" smtClean="0"/>
              <a:t>doplňky</a:t>
            </a:r>
          </a:p>
          <a:p>
            <a:endParaRPr lang="cs-CZ" sz="24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ro </a:t>
            </a:r>
            <a:r>
              <a:rPr lang="cs-CZ" sz="2400" dirty="0"/>
              <a:t>schopnost automatické hry se těmto nástrojům říká také </a:t>
            </a:r>
            <a:r>
              <a:rPr lang="cs-CZ" sz="2400" dirty="0" smtClean="0"/>
              <a:t>samohrajky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77325" y="4195058"/>
            <a:ext cx="4882060" cy="2662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643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nástroje - klávesy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25954"/>
          </a:xfrm>
        </p:spPr>
        <p:txBody>
          <a:bodyPr>
            <a:normAutofit/>
          </a:bodyPr>
          <a:lstStyle/>
          <a:p>
            <a:r>
              <a:rPr lang="cs-CZ" sz="2400" dirty="0"/>
              <a:t>n</a:t>
            </a:r>
            <a:r>
              <a:rPr lang="cs-CZ" sz="2400" dirty="0" smtClean="0"/>
              <a:t>a </a:t>
            </a:r>
            <a:r>
              <a:rPr lang="cs-CZ" sz="2400" dirty="0"/>
              <a:t>keyboardu lze vybírat z množství zvukových rejstříků, např. různé druhy </a:t>
            </a:r>
            <a:r>
              <a:rPr lang="cs-CZ" sz="2400" dirty="0" smtClean="0"/>
              <a:t>strunných,</a:t>
            </a:r>
            <a:r>
              <a:rPr lang="cs-CZ" sz="2400" dirty="0"/>
              <a:t> </a:t>
            </a:r>
            <a:r>
              <a:rPr lang="cs-CZ" sz="2400" dirty="0" smtClean="0"/>
              <a:t>dechových, nebo </a:t>
            </a:r>
            <a:r>
              <a:rPr lang="cs-CZ" sz="2400" dirty="0"/>
              <a:t>jiných </a:t>
            </a:r>
            <a:r>
              <a:rPr lang="cs-CZ" sz="2400" dirty="0" smtClean="0"/>
              <a:t>druhů elektronických nástrojů</a:t>
            </a:r>
            <a:r>
              <a:rPr lang="cs-CZ" sz="2400" dirty="0"/>
              <a:t> </a:t>
            </a:r>
          </a:p>
          <a:p>
            <a:endParaRPr lang="cs-CZ" sz="2400" dirty="0" smtClean="0"/>
          </a:p>
          <a:p>
            <a:r>
              <a:rPr lang="cs-CZ" sz="2400" dirty="0"/>
              <a:t>n</a:t>
            </a:r>
            <a:r>
              <a:rPr lang="cs-CZ" sz="2400" dirty="0" smtClean="0"/>
              <a:t>a </a:t>
            </a:r>
            <a:r>
              <a:rPr lang="cs-CZ" sz="2400" dirty="0"/>
              <a:t>klávesách je možné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využívat </a:t>
            </a:r>
            <a:r>
              <a:rPr lang="cs-CZ" sz="2400" dirty="0"/>
              <a:t>doprovody s </a:t>
            </a:r>
            <a:r>
              <a:rPr lang="cs-CZ" sz="2400" dirty="0" smtClean="0"/>
              <a:t>rytmy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dirty="0"/>
              <a:t> popových žánrů i </a:t>
            </a:r>
            <a:r>
              <a:rPr lang="cs-CZ" sz="2400" dirty="0" smtClean="0"/>
              <a:t>klasických</a:t>
            </a:r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/>
              <a:t>hudebních stylů, u nichž </a:t>
            </a:r>
            <a:r>
              <a:rPr lang="cs-CZ" sz="2400" dirty="0" smtClean="0"/>
              <a:t>je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možné </a:t>
            </a:r>
            <a:r>
              <a:rPr lang="cs-CZ" sz="2400" dirty="0"/>
              <a:t>nastavit </a:t>
            </a:r>
            <a:r>
              <a:rPr lang="cs-CZ" sz="2400" dirty="0" smtClean="0"/>
              <a:t>tempo,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hlasitost a </a:t>
            </a:r>
            <a:r>
              <a:rPr lang="cs-CZ" sz="2400" dirty="0"/>
              <a:t>další </a:t>
            </a:r>
            <a:r>
              <a:rPr lang="cs-CZ" sz="2400" dirty="0" smtClean="0"/>
              <a:t>zvukové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vlastnosti</a:t>
            </a:r>
          </a:p>
          <a:p>
            <a:endParaRPr lang="cs-CZ" sz="2400" dirty="0"/>
          </a:p>
        </p:txBody>
      </p:sp>
      <p:pic>
        <p:nvPicPr>
          <p:cNvPr id="1027" name="Picture 3" descr="C:\Users\Gabriella\AppData\Local\Microsoft\Windows\Temporary Internet Files\Content.IE5\0Y3LVQ6P\MP9003853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9365" y="3140968"/>
            <a:ext cx="4587089" cy="3276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1685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 nástroje - klávesy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71593"/>
          </a:xfrm>
        </p:spPr>
        <p:txBody>
          <a:bodyPr>
            <a:normAutofit/>
          </a:bodyPr>
          <a:lstStyle/>
          <a:p>
            <a:r>
              <a:rPr lang="cs-CZ" sz="2400" dirty="0"/>
              <a:t>k</a:t>
            </a:r>
            <a:r>
              <a:rPr lang="cs-CZ" sz="2400" dirty="0" smtClean="0"/>
              <a:t>lávesy mohou mít vestavěny i tzv. hudební databáze, které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obsahují nastavení tempa, výběr stylu, výběr zvuků </a:t>
            </a:r>
            <a:r>
              <a:rPr lang="cs-CZ" sz="2400" dirty="0" smtClean="0"/>
              <a:t>a 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další 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/>
              <a:t>n</a:t>
            </a:r>
            <a:r>
              <a:rPr lang="cs-CZ" sz="2400" dirty="0" smtClean="0"/>
              <a:t>a některých modelech kláves je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možné nahrát vlastní </a:t>
            </a:r>
          </a:p>
          <a:p>
            <a:pPr marL="0" indent="0">
              <a:buNone/>
            </a:pPr>
            <a:r>
              <a:rPr lang="cs-CZ" sz="2400" dirty="0" smtClean="0"/>
              <a:t>     skladbu, přidat do skladby další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zvukovou stopu, propojit ji s jinou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skladbou či přidat různé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zvukové efekty</a:t>
            </a:r>
          </a:p>
          <a:p>
            <a:endParaRPr lang="cs-CZ" sz="2400" dirty="0"/>
          </a:p>
        </p:txBody>
      </p:sp>
      <p:pic>
        <p:nvPicPr>
          <p:cNvPr id="2050" name="Picture 2" descr="C:\Users\Gabriella\AppData\Local\Microsoft\Windows\Temporary Internet Files\Content.IE5\V7P2VZ3Z\MP9004073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40969"/>
            <a:ext cx="3764192" cy="344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ichael Nyman   The Heart asks Pleasure first (Piano cover)   Jesko a Tellinghusen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4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3678865" y="5733256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xmlns="" val="192726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3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cs.wikipedia.org/wiki/Klávesy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</a:t>
            </a:r>
            <a:r>
              <a:rPr lang="cs-CZ" sz="2400" dirty="0" smtClean="0">
                <a:hlinkClick r:id="rId4"/>
              </a:rPr>
              <a:t>upload.wikimedia.org/wikipedia/commons/2/22/YamahaKeyboard.jpg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1441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190</Words>
  <Application>Microsoft Office PowerPoint</Application>
  <PresentationFormat>Předvádění na obrazovce (4:3)</PresentationFormat>
  <Paragraphs>46</Paragraphs>
  <Slides>6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Elektrické nástroje - klávesy</vt:lpstr>
      <vt:lpstr>Elektrické nástroje - klávesy</vt:lpstr>
      <vt:lpstr>Elektrické nástroje - klávesy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Dum</cp:lastModifiedBy>
  <cp:revision>8</cp:revision>
  <dcterms:created xsi:type="dcterms:W3CDTF">2011-12-10T19:36:55Z</dcterms:created>
  <dcterms:modified xsi:type="dcterms:W3CDTF">2013-03-19T12:56:06Z</dcterms:modified>
</cp:coreProperties>
</file>