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2748" y="-13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VY_32_INOVACE_10/07_HARFA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D85AD8-A777-4C75-9E70-36749D2EEACE}" type="presOf" srcId="{D1B46980-6531-4606-95E6-44980827E919}" destId="{2BE915AB-18AA-4053-B92C-3BFC9ED204BB}" srcOrd="1" destOrd="0" presId="urn:microsoft.com/office/officeart/2005/8/layout/target3"/>
    <dgm:cxn modelId="{F40C0388-F07F-4C2D-9D73-4A893D20C924}" type="presOf" srcId="{D8197B8C-B260-4A16-BDF4-0947B075E274}" destId="{25B08C86-7E15-44DC-BE7F-FFB55DD49D12}" srcOrd="0" destOrd="0" presId="urn:microsoft.com/office/officeart/2005/8/layout/target3"/>
    <dgm:cxn modelId="{96091B02-7AA2-4475-A4CA-2653CA121473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DCF169-F1DD-4A6E-8062-FCF739E33D8F}" type="presOf" srcId="{D1D4F407-5343-4D3F-B5B9-D407B03CAEB4}" destId="{D005CE8C-CC26-4C3E-AC11-E15060ECD759}" srcOrd="0" destOrd="0" presId="urn:microsoft.com/office/officeart/2005/8/layout/target3"/>
    <dgm:cxn modelId="{FA7DC72A-A11D-4570-88E5-7C4BA0E13C4B}" type="presOf" srcId="{B651F6E3-6281-48DB-9319-2AEAFDAE7572}" destId="{6BB5E863-4638-4E1D-BFDE-399D028AC4ED}" srcOrd="1" destOrd="0" presId="urn:microsoft.com/office/officeart/2005/8/layout/target3"/>
    <dgm:cxn modelId="{725B9F75-EADB-446B-BDD6-7D5A666D62F5}" type="presOf" srcId="{B651F6E3-6281-48DB-9319-2AEAFDAE7572}" destId="{619D679B-A015-4ECF-8348-D1034C574F40}" srcOrd="0" destOrd="0" presId="urn:microsoft.com/office/officeart/2005/8/layout/target3"/>
    <dgm:cxn modelId="{952C9C67-5A68-4F81-9428-C1476FB0DAF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CA80193-18F2-423F-9A03-058204D6A729}" type="presOf" srcId="{D1B46980-6531-4606-95E6-44980827E919}" destId="{6140AFEC-043D-4C43-A2F9-D0F5331DF3A3}" srcOrd="0" destOrd="0" presId="urn:microsoft.com/office/officeart/2005/8/layout/target3"/>
    <dgm:cxn modelId="{0D570B8C-BAF3-4F48-8555-2FAE7682BA8B}" type="presOf" srcId="{D1D4F407-5343-4D3F-B5B9-D407B03CAEB4}" destId="{AED2198E-93D5-4001-81B4-73124B309672}" srcOrd="1" destOrd="0" presId="urn:microsoft.com/office/officeart/2005/8/layout/target3"/>
    <dgm:cxn modelId="{A90D83DC-4A65-4E8F-9324-6973685DE43F}" type="presOf" srcId="{D8197B8C-B260-4A16-BDF4-0947B075E274}" destId="{5A5FFA88-C948-4069-8E93-59FA12366E83}" srcOrd="1" destOrd="0" presId="urn:microsoft.com/office/officeart/2005/8/layout/target3"/>
    <dgm:cxn modelId="{A8B2D773-5079-4036-8912-CC2E38AAF7D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B677A32-5BDB-4B14-9357-64E6462B6802}" type="presParOf" srcId="{333A1088-737F-45CB-B68E-254E46348037}" destId="{F5ABB229-8D3B-4694-996A-96F23CF14429}" srcOrd="0" destOrd="0" presId="urn:microsoft.com/office/officeart/2005/8/layout/target3"/>
    <dgm:cxn modelId="{23577492-3D3C-4D3B-AC4D-E66DE3691221}" type="presParOf" srcId="{333A1088-737F-45CB-B68E-254E46348037}" destId="{F41139FD-01EE-4571-8B17-4FB00FC51163}" srcOrd="1" destOrd="0" presId="urn:microsoft.com/office/officeart/2005/8/layout/target3"/>
    <dgm:cxn modelId="{D736EC8E-22CD-441F-873A-BC89A88256F5}" type="presParOf" srcId="{333A1088-737F-45CB-B68E-254E46348037}" destId="{D005CE8C-CC26-4C3E-AC11-E15060ECD759}" srcOrd="2" destOrd="0" presId="urn:microsoft.com/office/officeart/2005/8/layout/target3"/>
    <dgm:cxn modelId="{D0A403DB-960F-4B96-A80C-3E6EBA45816B}" type="presParOf" srcId="{333A1088-737F-45CB-B68E-254E46348037}" destId="{2C702D82-9B77-49B7-9568-BB8EB47C3372}" srcOrd="3" destOrd="0" presId="urn:microsoft.com/office/officeart/2005/8/layout/target3"/>
    <dgm:cxn modelId="{DBD783DA-4966-4341-A23B-D464A7BFB1D4}" type="presParOf" srcId="{333A1088-737F-45CB-B68E-254E46348037}" destId="{A52A0455-90FF-4808-ABD0-F02540D31D5A}" srcOrd="4" destOrd="0" presId="urn:microsoft.com/office/officeart/2005/8/layout/target3"/>
    <dgm:cxn modelId="{373032C1-5915-4C79-A92A-235F60DB543E}" type="presParOf" srcId="{333A1088-737F-45CB-B68E-254E46348037}" destId="{6140AFEC-043D-4C43-A2F9-D0F5331DF3A3}" srcOrd="5" destOrd="0" presId="urn:microsoft.com/office/officeart/2005/8/layout/target3"/>
    <dgm:cxn modelId="{E1018532-EC39-443F-AC18-B77F03548847}" type="presParOf" srcId="{333A1088-737F-45CB-B68E-254E46348037}" destId="{9358AC05-5D7D-4327-9F80-1AD486AEA664}" srcOrd="6" destOrd="0" presId="urn:microsoft.com/office/officeart/2005/8/layout/target3"/>
    <dgm:cxn modelId="{7FE34E48-3AD5-4C4F-92A7-2184E2541CD3}" type="presParOf" srcId="{333A1088-737F-45CB-B68E-254E46348037}" destId="{313FC574-E1CD-4FB4-B054-0B805CE0447D}" srcOrd="7" destOrd="0" presId="urn:microsoft.com/office/officeart/2005/8/layout/target3"/>
    <dgm:cxn modelId="{35D18A07-E8FD-4D8A-AD23-D49B749A0D98}" type="presParOf" srcId="{333A1088-737F-45CB-B68E-254E46348037}" destId="{619D679B-A015-4ECF-8348-D1034C574F40}" srcOrd="8" destOrd="0" presId="urn:microsoft.com/office/officeart/2005/8/layout/target3"/>
    <dgm:cxn modelId="{A86A125A-CEFA-45AC-B46B-642EE067FDFD}" type="presParOf" srcId="{333A1088-737F-45CB-B68E-254E46348037}" destId="{322283A8-4A27-4CDA-BAE3-F381106A9174}" srcOrd="9" destOrd="0" presId="urn:microsoft.com/office/officeart/2005/8/layout/target3"/>
    <dgm:cxn modelId="{0380CD24-891D-47DA-AFD2-0AA1786A44A5}" type="presParOf" srcId="{333A1088-737F-45CB-B68E-254E46348037}" destId="{FFC9F71D-1B4F-4AD9-A4A6-86ADEFC8AF5C}" srcOrd="10" destOrd="0" presId="urn:microsoft.com/office/officeart/2005/8/layout/target3"/>
    <dgm:cxn modelId="{A779EC09-74BD-4FEB-AF49-0AD997D3BF7B}" type="presParOf" srcId="{333A1088-737F-45CB-B68E-254E46348037}" destId="{25B08C86-7E15-44DC-BE7F-FFB55DD49D12}" srcOrd="11" destOrd="0" presId="urn:microsoft.com/office/officeart/2005/8/layout/target3"/>
    <dgm:cxn modelId="{8094DD2B-25EC-4C57-AEB7-A4FA517742B0}" type="presParOf" srcId="{333A1088-737F-45CB-B68E-254E46348037}" destId="{76644BE8-9D7C-4C09-B250-3D10AF48CBB7}" srcOrd="12" destOrd="0" presId="urn:microsoft.com/office/officeart/2005/8/layout/target3"/>
    <dgm:cxn modelId="{AE9E78E8-936D-46C1-AEF9-DB463C417EA5}" type="presParOf" srcId="{333A1088-737F-45CB-B68E-254E46348037}" destId="{EE85B701-7295-41C0-BA7A-34D3756A2AE6}" srcOrd="13" destOrd="0" presId="urn:microsoft.com/office/officeart/2005/8/layout/target3"/>
    <dgm:cxn modelId="{97398822-4310-4C6F-8DDE-F33710AEFD82}" type="presParOf" srcId="{333A1088-737F-45CB-B68E-254E46348037}" destId="{8BEBB6EC-1DAA-4CAC-8A25-BC0FCBD5DBD5}" srcOrd="14" destOrd="0" presId="urn:microsoft.com/office/officeart/2005/8/layout/target3"/>
    <dgm:cxn modelId="{30D78682-5B2A-4CD4-9AC5-52F6503D4F5B}" type="presParOf" srcId="{333A1088-737F-45CB-B68E-254E46348037}" destId="{AED2198E-93D5-4001-81B4-73124B309672}" srcOrd="15" destOrd="0" presId="urn:microsoft.com/office/officeart/2005/8/layout/target3"/>
    <dgm:cxn modelId="{5C45E462-9AE7-4476-B53D-59FC558DFF33}" type="presParOf" srcId="{333A1088-737F-45CB-B68E-254E46348037}" destId="{2BE915AB-18AA-4053-B92C-3BFC9ED204BB}" srcOrd="16" destOrd="0" presId="urn:microsoft.com/office/officeart/2005/8/layout/target3"/>
    <dgm:cxn modelId="{CC284418-B1B7-4F08-8ADD-2712CC446A98}" type="presParOf" srcId="{333A1088-737F-45CB-B68E-254E46348037}" destId="{6BB5E863-4638-4E1D-BFDE-399D028AC4ED}" srcOrd="17" destOrd="0" presId="urn:microsoft.com/office/officeart/2005/8/layout/target3"/>
    <dgm:cxn modelId="{9BC02CF8-D9E9-40C7-B3E9-F59FA61BD253}" type="presParOf" srcId="{333A1088-737F-45CB-B68E-254E46348037}" destId="{5A5FFA88-C948-4069-8E93-59FA12366E83}" srcOrd="18" destOrd="0" presId="urn:microsoft.com/office/officeart/2005/8/layout/target3"/>
    <dgm:cxn modelId="{B80F0513-D2E2-4D17-A45B-7B8C876A833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VY_32_INOVACE_10/07_HARFA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19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115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38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81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970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247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387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007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785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37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341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A03E6-F385-4923-888A-D8283CD73E44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4B689-1E79-4E90-BD25-7321E1F46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423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63191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6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29. listopadu </a:t>
            </a:r>
            <a:r>
              <a:rPr lang="cs-CZ" sz="2400" dirty="0" smtClean="0"/>
              <a:t>2011</a:t>
            </a:r>
          </a:p>
          <a:p>
            <a:endParaRPr lang="cs-CZ" sz="2400" dirty="0" smtClean="0"/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979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harfa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/>
              <a:t>h</a:t>
            </a:r>
            <a:r>
              <a:rPr lang="cs-CZ" sz="2400" dirty="0" smtClean="0"/>
              <a:t>arfa je jeden z nejstarších hudebních nástrojů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d</a:t>
            </a:r>
            <a:r>
              <a:rPr lang="cs-CZ" sz="2400" dirty="0" smtClean="0"/>
              <a:t>nešní harfy mají 47 strun</a:t>
            </a:r>
            <a:endParaRPr lang="cs-CZ" sz="2400" dirty="0"/>
          </a:p>
        </p:txBody>
      </p:sp>
      <p:pic>
        <p:nvPicPr>
          <p:cNvPr id="1026" name="Picture 2" descr="C:\Users\Gabriella\AppData\Local\Microsoft\Windows\Temporary Internet Files\Content.IE5\V7P2VZ3Z\MP9001750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146" y="2420888"/>
            <a:ext cx="2779373" cy="416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004170"/>
            <a:ext cx="2376264" cy="352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7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harfa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 nástroj </a:t>
            </a:r>
            <a:r>
              <a:rPr lang="cs-CZ" sz="2400" dirty="0"/>
              <a:t>při hře spočívá mezi koleny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hráče </a:t>
            </a:r>
            <a:r>
              <a:rPr lang="cs-CZ" sz="2400" dirty="0"/>
              <a:t>a rezonanční skříní </a:t>
            </a:r>
            <a:r>
              <a:rPr lang="cs-CZ" sz="2400" dirty="0" smtClean="0"/>
              <a:t>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nakloněn </a:t>
            </a:r>
            <a:r>
              <a:rPr lang="cs-CZ" sz="2400" dirty="0"/>
              <a:t>k pravému rameni </a:t>
            </a:r>
            <a:r>
              <a:rPr lang="cs-CZ" sz="2400" dirty="0" smtClean="0"/>
              <a:t>hráče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p</a:t>
            </a:r>
            <a:r>
              <a:rPr lang="cs-CZ" sz="2400" dirty="0" smtClean="0"/>
              <a:t>ravou </a:t>
            </a:r>
            <a:r>
              <a:rPr lang="cs-CZ" sz="2400" dirty="0"/>
              <a:t>rukou se hrají vyšší, </a:t>
            </a:r>
          </a:p>
          <a:p>
            <a:pPr marL="0" indent="0">
              <a:buNone/>
            </a:pPr>
            <a:r>
              <a:rPr lang="cs-CZ" sz="2400" dirty="0" smtClean="0"/>
              <a:t>      levou </a:t>
            </a:r>
            <a:r>
              <a:rPr lang="cs-CZ" sz="2400" dirty="0"/>
              <a:t>nižší tóny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7454" y="1700808"/>
            <a:ext cx="2831826" cy="486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45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harfa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rincip </a:t>
            </a:r>
            <a:r>
              <a:rPr lang="cs-CZ" sz="2400" dirty="0"/>
              <a:t>harfy objevili lidé nejspíše již při prostém drnkání na tětivu </a:t>
            </a:r>
            <a:r>
              <a:rPr lang="cs-CZ" sz="2400" dirty="0" smtClean="0"/>
              <a:t>luku</a:t>
            </a:r>
          </a:p>
          <a:p>
            <a:r>
              <a:rPr lang="cs-CZ" sz="2400" dirty="0" smtClean="0"/>
              <a:t>nástroje </a:t>
            </a:r>
            <a:r>
              <a:rPr lang="cs-CZ" sz="2400" dirty="0"/>
              <a:t>podobné harfě se objevují  </a:t>
            </a:r>
            <a:r>
              <a:rPr lang="cs-CZ" sz="2400" dirty="0" smtClean="0"/>
              <a:t>v Egyptě</a:t>
            </a:r>
            <a:r>
              <a:rPr lang="cs-CZ" sz="2400" dirty="0"/>
              <a:t> a Mezopotámii </a:t>
            </a:r>
            <a:r>
              <a:rPr lang="cs-CZ" sz="2400" dirty="0" smtClean="0"/>
              <a:t>asi </a:t>
            </a:r>
            <a:r>
              <a:rPr lang="cs-CZ" sz="2400" dirty="0"/>
              <a:t>v roce 3000 př. n. l.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356992"/>
            <a:ext cx="5066928" cy="3318838"/>
          </a:xfrm>
          <a:prstGeom prst="rect">
            <a:avLst/>
          </a:prstGeom>
        </p:spPr>
      </p:pic>
      <p:pic>
        <p:nvPicPr>
          <p:cNvPr id="4" name="Celtic Music    Keltische muziek   King of the Fairie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03648" y="4982503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13206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http://cs.wikipedia.org/wiki/Harfa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771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169</Words>
  <Application>Microsoft Office PowerPoint</Application>
  <PresentationFormat>Předvádění na obrazovce (4:3)</PresentationFormat>
  <Paragraphs>33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Strunné nástroje - harfa</vt:lpstr>
      <vt:lpstr>Strunné nástroje - harfa</vt:lpstr>
      <vt:lpstr>Strunné nástroje - harfa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6</cp:revision>
  <dcterms:created xsi:type="dcterms:W3CDTF">2011-12-10T12:27:34Z</dcterms:created>
  <dcterms:modified xsi:type="dcterms:W3CDTF">2012-01-05T09:34:02Z</dcterms:modified>
</cp:coreProperties>
</file>