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748" y="-13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VY_32_INOVACE_10/08_KLAVÍR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 Veselí n. 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Josef Řičica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Strunné nástroje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7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C5EEBB7-5A90-40F0-BDCE-627E7584B25D}" type="presOf" srcId="{D1D4F407-5343-4D3F-B5B9-D407B03CAEB4}" destId="{D005CE8C-CC26-4C3E-AC11-E15060ECD759}" srcOrd="0" destOrd="0" presId="urn:microsoft.com/office/officeart/2005/8/layout/target3"/>
    <dgm:cxn modelId="{657A441F-23FB-46EE-905C-518443644F3C}" type="presOf" srcId="{4C35D32F-0EAB-4CD7-82EE-45574DC2A586}" destId="{890E4F0B-2866-4A3F-A3C7-2A14B1797930}" srcOrd="1" destOrd="0" presId="urn:microsoft.com/office/officeart/2005/8/layout/target3"/>
    <dgm:cxn modelId="{3DD9F344-9DBA-4A46-93AC-5D34043DAA9B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853CE97-EB61-45CF-B308-5501F6D05791}" type="presOf" srcId="{4C35D32F-0EAB-4CD7-82EE-45574DC2A586}" destId="{8BEBB6EC-1DAA-4CAC-8A25-BC0FCBD5DBD5}" srcOrd="0" destOrd="0" presId="urn:microsoft.com/office/officeart/2005/8/layout/target3"/>
    <dgm:cxn modelId="{9C8C75F5-4A59-4D90-8320-F3433D92B730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5D8A8F0-C6E3-48F5-88FC-7C1B8EC886F9}" type="presOf" srcId="{D1D4F407-5343-4D3F-B5B9-D407B03CAEB4}" destId="{AED2198E-93D5-4001-81B4-73124B309672}" srcOrd="1" destOrd="0" presId="urn:microsoft.com/office/officeart/2005/8/layout/target3"/>
    <dgm:cxn modelId="{ED68EC1D-5C85-492B-9E62-A5FD8895A3FB}" type="presOf" srcId="{B651F6E3-6281-48DB-9319-2AEAFDAE7572}" destId="{6BB5E863-4638-4E1D-BFDE-399D028AC4ED}" srcOrd="1" destOrd="0" presId="urn:microsoft.com/office/officeart/2005/8/layout/target3"/>
    <dgm:cxn modelId="{86689036-401A-4936-9410-7F23B32468DE}" type="presOf" srcId="{D8197B8C-B260-4A16-BDF4-0947B075E274}" destId="{5A5FFA88-C948-4069-8E93-59FA12366E83}" srcOrd="1" destOrd="0" presId="urn:microsoft.com/office/officeart/2005/8/layout/target3"/>
    <dgm:cxn modelId="{9F566342-CFC1-46D5-9795-3FFEB3CFA8BC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4AC8FFF-C361-452C-ACE0-91CAA2DEDDE7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9E2D0B5-7E77-4144-A1C2-32FAA927FDCB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F78D2DB-2F52-4F87-BEEF-A097965592FC}" type="presParOf" srcId="{333A1088-737F-45CB-B68E-254E46348037}" destId="{F5ABB229-8D3B-4694-996A-96F23CF14429}" srcOrd="0" destOrd="0" presId="urn:microsoft.com/office/officeart/2005/8/layout/target3"/>
    <dgm:cxn modelId="{EB8B8E4C-126C-46F7-8D5B-F3CCE961D20B}" type="presParOf" srcId="{333A1088-737F-45CB-B68E-254E46348037}" destId="{F41139FD-01EE-4571-8B17-4FB00FC51163}" srcOrd="1" destOrd="0" presId="urn:microsoft.com/office/officeart/2005/8/layout/target3"/>
    <dgm:cxn modelId="{70522236-35FF-4380-91AF-004EA8828725}" type="presParOf" srcId="{333A1088-737F-45CB-B68E-254E46348037}" destId="{D005CE8C-CC26-4C3E-AC11-E15060ECD759}" srcOrd="2" destOrd="0" presId="urn:microsoft.com/office/officeart/2005/8/layout/target3"/>
    <dgm:cxn modelId="{2FFA4492-8398-4217-BD86-C7710B848DDD}" type="presParOf" srcId="{333A1088-737F-45CB-B68E-254E46348037}" destId="{2C702D82-9B77-49B7-9568-BB8EB47C3372}" srcOrd="3" destOrd="0" presId="urn:microsoft.com/office/officeart/2005/8/layout/target3"/>
    <dgm:cxn modelId="{0534252F-277D-49BC-B4E8-930E8DE5F96E}" type="presParOf" srcId="{333A1088-737F-45CB-B68E-254E46348037}" destId="{A52A0455-90FF-4808-ABD0-F02540D31D5A}" srcOrd="4" destOrd="0" presId="urn:microsoft.com/office/officeart/2005/8/layout/target3"/>
    <dgm:cxn modelId="{CCC01783-1D07-4105-83E2-8A32A41AEA19}" type="presParOf" srcId="{333A1088-737F-45CB-B68E-254E46348037}" destId="{6140AFEC-043D-4C43-A2F9-D0F5331DF3A3}" srcOrd="5" destOrd="0" presId="urn:microsoft.com/office/officeart/2005/8/layout/target3"/>
    <dgm:cxn modelId="{5601160B-96BC-4D36-9A4D-335EC2CB5439}" type="presParOf" srcId="{333A1088-737F-45CB-B68E-254E46348037}" destId="{9358AC05-5D7D-4327-9F80-1AD486AEA664}" srcOrd="6" destOrd="0" presId="urn:microsoft.com/office/officeart/2005/8/layout/target3"/>
    <dgm:cxn modelId="{EFC7D539-7CB5-4A72-BDC1-036FFDD6EF6D}" type="presParOf" srcId="{333A1088-737F-45CB-B68E-254E46348037}" destId="{313FC574-E1CD-4FB4-B054-0B805CE0447D}" srcOrd="7" destOrd="0" presId="urn:microsoft.com/office/officeart/2005/8/layout/target3"/>
    <dgm:cxn modelId="{F9FEBDCC-0A8E-4C97-8304-D1CC38F0354B}" type="presParOf" srcId="{333A1088-737F-45CB-B68E-254E46348037}" destId="{619D679B-A015-4ECF-8348-D1034C574F40}" srcOrd="8" destOrd="0" presId="urn:microsoft.com/office/officeart/2005/8/layout/target3"/>
    <dgm:cxn modelId="{8EE7DB29-8C0F-4CD7-80C2-0F38056CCA42}" type="presParOf" srcId="{333A1088-737F-45CB-B68E-254E46348037}" destId="{322283A8-4A27-4CDA-BAE3-F381106A9174}" srcOrd="9" destOrd="0" presId="urn:microsoft.com/office/officeart/2005/8/layout/target3"/>
    <dgm:cxn modelId="{D7DCF948-EA2E-4CB0-B47D-5A77CD1DF777}" type="presParOf" srcId="{333A1088-737F-45CB-B68E-254E46348037}" destId="{FFC9F71D-1B4F-4AD9-A4A6-86ADEFC8AF5C}" srcOrd="10" destOrd="0" presId="urn:microsoft.com/office/officeart/2005/8/layout/target3"/>
    <dgm:cxn modelId="{E6F3627F-FD5E-4838-B01E-B0C67F4D1519}" type="presParOf" srcId="{333A1088-737F-45CB-B68E-254E46348037}" destId="{25B08C86-7E15-44DC-BE7F-FFB55DD49D12}" srcOrd="11" destOrd="0" presId="urn:microsoft.com/office/officeart/2005/8/layout/target3"/>
    <dgm:cxn modelId="{9947685F-2500-41DD-A331-3D4DA5495218}" type="presParOf" srcId="{333A1088-737F-45CB-B68E-254E46348037}" destId="{76644BE8-9D7C-4C09-B250-3D10AF48CBB7}" srcOrd="12" destOrd="0" presId="urn:microsoft.com/office/officeart/2005/8/layout/target3"/>
    <dgm:cxn modelId="{5C005B80-22CF-4F3F-8D55-C8BE27DB9D79}" type="presParOf" srcId="{333A1088-737F-45CB-B68E-254E46348037}" destId="{EE85B701-7295-41C0-BA7A-34D3756A2AE6}" srcOrd="13" destOrd="0" presId="urn:microsoft.com/office/officeart/2005/8/layout/target3"/>
    <dgm:cxn modelId="{D17B2848-F190-4B85-97F1-579BBC60F888}" type="presParOf" srcId="{333A1088-737F-45CB-B68E-254E46348037}" destId="{8BEBB6EC-1DAA-4CAC-8A25-BC0FCBD5DBD5}" srcOrd="14" destOrd="0" presId="urn:microsoft.com/office/officeart/2005/8/layout/target3"/>
    <dgm:cxn modelId="{90F60F41-3FCC-4C9D-9185-66849FD11D62}" type="presParOf" srcId="{333A1088-737F-45CB-B68E-254E46348037}" destId="{AED2198E-93D5-4001-81B4-73124B309672}" srcOrd="15" destOrd="0" presId="urn:microsoft.com/office/officeart/2005/8/layout/target3"/>
    <dgm:cxn modelId="{BBD5E059-7FC5-4AC6-8E79-D17ED0DE5E45}" type="presParOf" srcId="{333A1088-737F-45CB-B68E-254E46348037}" destId="{2BE915AB-18AA-4053-B92C-3BFC9ED204BB}" srcOrd="16" destOrd="0" presId="urn:microsoft.com/office/officeart/2005/8/layout/target3"/>
    <dgm:cxn modelId="{658D5042-4DFD-4DAC-BC03-99AAD69AC8EA}" type="presParOf" srcId="{333A1088-737F-45CB-B68E-254E46348037}" destId="{6BB5E863-4638-4E1D-BFDE-399D028AC4ED}" srcOrd="17" destOrd="0" presId="urn:microsoft.com/office/officeart/2005/8/layout/target3"/>
    <dgm:cxn modelId="{16B38C25-D38A-4F71-9EE3-D52FEF891BC8}" type="presParOf" srcId="{333A1088-737F-45CB-B68E-254E46348037}" destId="{5A5FFA88-C948-4069-8E93-59FA12366E83}" srcOrd="18" destOrd="0" presId="urn:microsoft.com/office/officeart/2005/8/layout/target3"/>
    <dgm:cxn modelId="{A7130063-5BAA-4054-95E4-FDF82D9F419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24143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MŠ a ZŠ Veselí n. M., Kollárova 1045</a:t>
          </a:r>
          <a:endParaRPr lang="cs-CZ" sz="2000" kern="1200" dirty="0"/>
        </a:p>
      </dsp:txBody>
      <dsp:txXfrm>
        <a:off x="1224143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Josef Řičica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VY_32_INOVACE_10/08_KLAVÍR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Strunné nástroje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60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697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793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151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327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73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901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10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553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88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76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E2E39-0A6E-4E44-9F2E-9B38C6C7345B}" type="datetimeFigureOut">
              <a:rPr lang="cs-CZ" smtClean="0"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8CF72-D886-4A3A-9C04-26EF37ED16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1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780742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095" y="466316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46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Anotace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Materiál je určen do hudební výchovy pro žáky základní školy praktické v 7. ročníku. Slouží k názornému seznámení s hudebními nástroji, jejich rozlišování a seznámení s jejich zvukem.</a:t>
            </a:r>
          </a:p>
          <a:p>
            <a:r>
              <a:rPr lang="cs-CZ" sz="2400" dirty="0" smtClean="0"/>
              <a:t>Materiál slouží pro práci na interaktivní tabuli</a:t>
            </a:r>
          </a:p>
          <a:p>
            <a:r>
              <a:rPr lang="cs-CZ" sz="2400" dirty="0" smtClean="0"/>
              <a:t>Vytvořeno: říjen 2011</a:t>
            </a:r>
          </a:p>
          <a:p>
            <a:r>
              <a:rPr lang="cs-CZ" sz="2400" dirty="0" smtClean="0"/>
              <a:t>Ověřeno: 29. listopadu </a:t>
            </a:r>
            <a:r>
              <a:rPr lang="cs-CZ" sz="2400" dirty="0" smtClean="0"/>
              <a:t>2011</a:t>
            </a:r>
          </a:p>
          <a:p>
            <a:r>
              <a:rPr lang="cs-CZ" sz="2400" dirty="0"/>
              <a:t>Žáci se názorně seznámili s hudebním nástrojem, jeho tvarem, funkčností, historií, využitím i zvukem.</a:t>
            </a:r>
          </a:p>
          <a:p>
            <a:endParaRPr lang="cs-CZ" sz="240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69272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Strunné nástroje - klavír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929411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/>
              <a:t>j</a:t>
            </a:r>
            <a:r>
              <a:rPr lang="cs-CZ" sz="2400" dirty="0" smtClean="0"/>
              <a:t>eho </a:t>
            </a:r>
            <a:r>
              <a:rPr lang="cs-CZ" sz="2400" dirty="0"/>
              <a:t>zvuk vzniká chvěním strun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rozkmitaných </a:t>
            </a:r>
            <a:r>
              <a:rPr lang="cs-CZ" sz="2400" dirty="0"/>
              <a:t>úderem </a:t>
            </a:r>
            <a:r>
              <a:rPr lang="cs-CZ" sz="2400" dirty="0" smtClean="0"/>
              <a:t>dřevěných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kladívek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lavír </a:t>
            </a:r>
            <a:r>
              <a:rPr lang="cs-CZ" sz="2400" dirty="0"/>
              <a:t>může být používán jako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sólový </a:t>
            </a:r>
            <a:r>
              <a:rPr lang="cs-CZ" sz="2400" dirty="0"/>
              <a:t>i doprovodný nástroj, či jako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součást</a:t>
            </a:r>
            <a:r>
              <a:rPr lang="cs-CZ" sz="2400" dirty="0"/>
              <a:t> </a:t>
            </a:r>
            <a:r>
              <a:rPr lang="cs-CZ" sz="2400" dirty="0" smtClean="0"/>
              <a:t>orchestru</a:t>
            </a:r>
          </a:p>
          <a:p>
            <a:endParaRPr lang="cs-CZ" sz="2400" dirty="0"/>
          </a:p>
        </p:txBody>
      </p:sp>
      <p:pic>
        <p:nvPicPr>
          <p:cNvPr id="6" name="Picture 4" descr="klav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4128" y="2492896"/>
            <a:ext cx="2839942" cy="363781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311801"/>
            <a:ext cx="3096344" cy="232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4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Strunné nástroje - klavír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/>
              <a:t>v</a:t>
            </a:r>
            <a:r>
              <a:rPr lang="cs-CZ" sz="2400" dirty="0" smtClean="0"/>
              <a:t>elký klavír určený pro koncertní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účely se označuje jako křídlo</a:t>
            </a:r>
          </a:p>
          <a:p>
            <a:endParaRPr lang="cs-CZ" sz="2400" dirty="0" smtClean="0"/>
          </a:p>
          <a:p>
            <a:r>
              <a:rPr lang="cs-CZ" sz="2400" dirty="0" smtClean="0"/>
              <a:t>běžný menší klavír je pianino</a:t>
            </a:r>
          </a:p>
          <a:p>
            <a:endParaRPr lang="cs-CZ" sz="2400" dirty="0" smtClean="0"/>
          </a:p>
          <a:p>
            <a:r>
              <a:rPr lang="cs-CZ" sz="2400" dirty="0" smtClean="0"/>
              <a:t>hráči na klavír se říká 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pianista  nebo klavírista </a:t>
            </a:r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  <p:pic>
        <p:nvPicPr>
          <p:cNvPr id="1026" name="Picture 2" descr="C:\Users\Gabriella\AppData\Local\Microsoft\Windows\Temporary Internet Files\Content.IE5\3NC49XB1\MP90028942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37961"/>
            <a:ext cx="3091408" cy="428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80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Strunné nástroje - klavír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→ pianino</a:t>
            </a:r>
          </a:p>
          <a:p>
            <a:pPr marL="0" indent="0">
              <a:buNone/>
            </a:pPr>
            <a:r>
              <a:rPr lang="cs-CZ" sz="2400" dirty="0"/>
              <a:t>  </a:t>
            </a:r>
            <a:r>
              <a:rPr lang="cs-CZ" sz="2400" dirty="0" smtClean="0"/>
              <a:t>                                                         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křídlo ←</a:t>
            </a:r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570" y="1904105"/>
            <a:ext cx="2514565" cy="36004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04105"/>
            <a:ext cx="2703372" cy="3600400"/>
          </a:xfrm>
          <a:prstGeom prst="rect">
            <a:avLst/>
          </a:prstGeom>
        </p:spPr>
      </p:pic>
      <p:pic>
        <p:nvPicPr>
          <p:cNvPr id="6" name="Petr Ilji ajkovskij   Labut jezero   klav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27984" y="5809305"/>
            <a:ext cx="609600" cy="60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5980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3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 smtClean="0"/>
              <a:t>Citace</a:t>
            </a:r>
            <a:endParaRPr lang="cs-CZ" sz="40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Ilustrace : www.office.microsoft.com</a:t>
            </a:r>
          </a:p>
          <a:p>
            <a:r>
              <a:rPr lang="cs-CZ" sz="2400" dirty="0" smtClean="0"/>
              <a:t>http://cs.wikipedia.org/wiki/Klavír</a:t>
            </a:r>
          </a:p>
          <a:p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313062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164</Words>
  <Application>Microsoft Office PowerPoint</Application>
  <PresentationFormat>Předvádění na obrazovce (4:3)</PresentationFormat>
  <Paragraphs>43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Strunné nástroje - klavír</vt:lpstr>
      <vt:lpstr>Strunné nástroje - klavír</vt:lpstr>
      <vt:lpstr>Strunné nástroje - klavír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Gabriella</dc:creator>
  <cp:lastModifiedBy>ricica</cp:lastModifiedBy>
  <cp:revision>8</cp:revision>
  <dcterms:created xsi:type="dcterms:W3CDTF">2011-12-10T12:38:22Z</dcterms:created>
  <dcterms:modified xsi:type="dcterms:W3CDTF">2012-01-05T09:34:42Z</dcterms:modified>
</cp:coreProperties>
</file>