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2748" y="-13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VY_32_INOVACE_10/09_CIMBÁL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 MŠ a ZŠ Veselí n. M., Kollárova 1045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 Josef Řičica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  Strunné nástroje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CZ.1.07/1.4.00/21.0822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7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8AC9052-5B17-471B-9379-EAE850A916A7}" type="presOf" srcId="{757F3AB3-0718-4624-B441-E567A8F0AB56}" destId="{333A1088-737F-45CB-B68E-254E46348037}" srcOrd="0" destOrd="0" presId="urn:microsoft.com/office/officeart/2005/8/layout/target3"/>
    <dgm:cxn modelId="{48633F5C-0946-468D-B039-51B08AC478B0}" type="presOf" srcId="{B651F6E3-6281-48DB-9319-2AEAFDAE7572}" destId="{619D679B-A015-4ECF-8348-D1034C574F40}" srcOrd="0" destOrd="0" presId="urn:microsoft.com/office/officeart/2005/8/layout/target3"/>
    <dgm:cxn modelId="{7076B0B0-8B3A-4BBE-8B2D-10477B15FBE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045BEE6-80F8-4BE6-B441-0AD59DDD129A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22E784F-7F2D-4ABB-BE26-9CB35B3AB4E9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B771F1-64FA-4C08-8A78-5C419FB5A875}" type="presOf" srcId="{4C35D32F-0EAB-4CD7-82EE-45574DC2A586}" destId="{8BEBB6EC-1DAA-4CAC-8A25-BC0FCBD5DBD5}" srcOrd="0" destOrd="0" presId="urn:microsoft.com/office/officeart/2005/8/layout/target3"/>
    <dgm:cxn modelId="{8CD1876C-FAB1-4EA5-9394-A57252C6453B}" type="presOf" srcId="{D1B46980-6531-4606-95E6-44980827E919}" destId="{6140AFEC-043D-4C43-A2F9-D0F5331DF3A3}" srcOrd="0" destOrd="0" presId="urn:microsoft.com/office/officeart/2005/8/layout/target3"/>
    <dgm:cxn modelId="{EB9C924E-E34E-4E57-AE69-9E9A205F854D}" type="presOf" srcId="{B651F6E3-6281-48DB-9319-2AEAFDAE7572}" destId="{6BB5E863-4638-4E1D-BFDE-399D028AC4ED}" srcOrd="1" destOrd="0" presId="urn:microsoft.com/office/officeart/2005/8/layout/target3"/>
    <dgm:cxn modelId="{9624AFEE-9CBE-48E4-8D65-EBD54927E109}" type="presOf" srcId="{D8197B8C-B260-4A16-BDF4-0947B075E274}" destId="{5A5FFA88-C948-4069-8E93-59FA12366E83}" srcOrd="1" destOrd="0" presId="urn:microsoft.com/office/officeart/2005/8/layout/target3"/>
    <dgm:cxn modelId="{101A6301-B61E-481C-AF35-CFC914290FC5}" type="presOf" srcId="{4C35D32F-0EAB-4CD7-82EE-45574DC2A586}" destId="{890E4F0B-2866-4A3F-A3C7-2A14B1797930}" srcOrd="1" destOrd="0" presId="urn:microsoft.com/office/officeart/2005/8/layout/target3"/>
    <dgm:cxn modelId="{EDC0C63A-01A2-400C-9DA7-058AEFB28317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A41A04E-E80D-4D69-B062-0C090D6B1DF6}" type="presParOf" srcId="{333A1088-737F-45CB-B68E-254E46348037}" destId="{F5ABB229-8D3B-4694-996A-96F23CF14429}" srcOrd="0" destOrd="0" presId="urn:microsoft.com/office/officeart/2005/8/layout/target3"/>
    <dgm:cxn modelId="{E5C98EE4-56E9-4011-A323-2320EE1C142C}" type="presParOf" srcId="{333A1088-737F-45CB-B68E-254E46348037}" destId="{F41139FD-01EE-4571-8B17-4FB00FC51163}" srcOrd="1" destOrd="0" presId="urn:microsoft.com/office/officeart/2005/8/layout/target3"/>
    <dgm:cxn modelId="{7956C41C-BC44-4797-A9A2-3669C6B6FBE3}" type="presParOf" srcId="{333A1088-737F-45CB-B68E-254E46348037}" destId="{D005CE8C-CC26-4C3E-AC11-E15060ECD759}" srcOrd="2" destOrd="0" presId="urn:microsoft.com/office/officeart/2005/8/layout/target3"/>
    <dgm:cxn modelId="{987D986C-8818-48B4-9AAA-34A6CFD88BDF}" type="presParOf" srcId="{333A1088-737F-45CB-B68E-254E46348037}" destId="{2C702D82-9B77-49B7-9568-BB8EB47C3372}" srcOrd="3" destOrd="0" presId="urn:microsoft.com/office/officeart/2005/8/layout/target3"/>
    <dgm:cxn modelId="{817CB6AC-F218-421D-9FD9-F019A1706837}" type="presParOf" srcId="{333A1088-737F-45CB-B68E-254E46348037}" destId="{A52A0455-90FF-4808-ABD0-F02540D31D5A}" srcOrd="4" destOrd="0" presId="urn:microsoft.com/office/officeart/2005/8/layout/target3"/>
    <dgm:cxn modelId="{7EF2BADD-7497-413A-8572-5BEA76B26E66}" type="presParOf" srcId="{333A1088-737F-45CB-B68E-254E46348037}" destId="{6140AFEC-043D-4C43-A2F9-D0F5331DF3A3}" srcOrd="5" destOrd="0" presId="urn:microsoft.com/office/officeart/2005/8/layout/target3"/>
    <dgm:cxn modelId="{8FBEBFA1-4249-470D-AEBB-0712B74CD41A}" type="presParOf" srcId="{333A1088-737F-45CB-B68E-254E46348037}" destId="{9358AC05-5D7D-4327-9F80-1AD486AEA664}" srcOrd="6" destOrd="0" presId="urn:microsoft.com/office/officeart/2005/8/layout/target3"/>
    <dgm:cxn modelId="{DB9A81F7-A68C-4C0B-AC69-589E5CAC303C}" type="presParOf" srcId="{333A1088-737F-45CB-B68E-254E46348037}" destId="{313FC574-E1CD-4FB4-B054-0B805CE0447D}" srcOrd="7" destOrd="0" presId="urn:microsoft.com/office/officeart/2005/8/layout/target3"/>
    <dgm:cxn modelId="{2E2F5522-0345-4A74-B9EA-23525005B0F4}" type="presParOf" srcId="{333A1088-737F-45CB-B68E-254E46348037}" destId="{619D679B-A015-4ECF-8348-D1034C574F40}" srcOrd="8" destOrd="0" presId="urn:microsoft.com/office/officeart/2005/8/layout/target3"/>
    <dgm:cxn modelId="{007BEA96-E116-4858-A5B4-8D02DFC9A2AE}" type="presParOf" srcId="{333A1088-737F-45CB-B68E-254E46348037}" destId="{322283A8-4A27-4CDA-BAE3-F381106A9174}" srcOrd="9" destOrd="0" presId="urn:microsoft.com/office/officeart/2005/8/layout/target3"/>
    <dgm:cxn modelId="{42DEB3E0-9E03-4A4C-9B63-D31FEFE72CB0}" type="presParOf" srcId="{333A1088-737F-45CB-B68E-254E46348037}" destId="{FFC9F71D-1B4F-4AD9-A4A6-86ADEFC8AF5C}" srcOrd="10" destOrd="0" presId="urn:microsoft.com/office/officeart/2005/8/layout/target3"/>
    <dgm:cxn modelId="{B2F4A58A-65A5-4C55-9190-954F5D2B7722}" type="presParOf" srcId="{333A1088-737F-45CB-B68E-254E46348037}" destId="{25B08C86-7E15-44DC-BE7F-FFB55DD49D12}" srcOrd="11" destOrd="0" presId="urn:microsoft.com/office/officeart/2005/8/layout/target3"/>
    <dgm:cxn modelId="{5280B905-F2D7-458C-9E83-A7E20AA28BBD}" type="presParOf" srcId="{333A1088-737F-45CB-B68E-254E46348037}" destId="{76644BE8-9D7C-4C09-B250-3D10AF48CBB7}" srcOrd="12" destOrd="0" presId="urn:microsoft.com/office/officeart/2005/8/layout/target3"/>
    <dgm:cxn modelId="{963B1CC9-FF7A-44A6-B444-42E1B8476A85}" type="presParOf" srcId="{333A1088-737F-45CB-B68E-254E46348037}" destId="{EE85B701-7295-41C0-BA7A-34D3756A2AE6}" srcOrd="13" destOrd="0" presId="urn:microsoft.com/office/officeart/2005/8/layout/target3"/>
    <dgm:cxn modelId="{4D958507-162C-4F61-88EB-6AD35EA2A86F}" type="presParOf" srcId="{333A1088-737F-45CB-B68E-254E46348037}" destId="{8BEBB6EC-1DAA-4CAC-8A25-BC0FCBD5DBD5}" srcOrd="14" destOrd="0" presId="urn:microsoft.com/office/officeart/2005/8/layout/target3"/>
    <dgm:cxn modelId="{32C48FD4-79B1-4DD0-817D-4B6430916FD5}" type="presParOf" srcId="{333A1088-737F-45CB-B68E-254E46348037}" destId="{AED2198E-93D5-4001-81B4-73124B309672}" srcOrd="15" destOrd="0" presId="urn:microsoft.com/office/officeart/2005/8/layout/target3"/>
    <dgm:cxn modelId="{8FC44A1F-0725-4049-B858-F82DA67D5421}" type="presParOf" srcId="{333A1088-737F-45CB-B68E-254E46348037}" destId="{2BE915AB-18AA-4053-B92C-3BFC9ED204BB}" srcOrd="16" destOrd="0" presId="urn:microsoft.com/office/officeart/2005/8/layout/target3"/>
    <dgm:cxn modelId="{BD0E6788-2C16-4E6E-8A45-0543D8F57693}" type="presParOf" srcId="{333A1088-737F-45CB-B68E-254E46348037}" destId="{6BB5E863-4638-4E1D-BFDE-399D028AC4ED}" srcOrd="17" destOrd="0" presId="urn:microsoft.com/office/officeart/2005/8/layout/target3"/>
    <dgm:cxn modelId="{4BDC57E0-680E-4705-A633-F2B03C2ABACF}" type="presParOf" srcId="{333A1088-737F-45CB-B68E-254E46348037}" destId="{5A5FFA88-C948-4069-8E93-59FA12366E83}" srcOrd="18" destOrd="0" presId="urn:microsoft.com/office/officeart/2005/8/layout/target3"/>
    <dgm:cxn modelId="{9C841F08-3864-45D2-AD17-75CDF894070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24143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 MŠ a ZŠ Veselí n. M., Kollárova 1045</a:t>
          </a:r>
          <a:endParaRPr lang="cs-CZ" sz="2000" kern="1200" dirty="0"/>
        </a:p>
      </dsp:txBody>
      <dsp:txXfrm>
        <a:off x="1224143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 Josef Řičica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VY_32_INOVACE_10/09_CIMBÁL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 Strunné nástroje 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CZ.1.07/1.4.00/21.0822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3249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4496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94879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5044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2932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1921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76139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77183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7735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30016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660820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E4A22F-AC9E-4DDC-8CEF-E889CF2B20FA}" type="datetimeFigureOut">
              <a:rPr lang="cs-CZ" smtClean="0"/>
              <a:t>5.1.2012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4A9FF-4793-4D78-8D38-100AB9A559A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01996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8.png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4396055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2095" y="466316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04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Anotace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Materiál je určen do hudební výchovy pro žáky základní školy praktické v 7. ročníku. Slouží k názornému seznámení s hudebními nástroji, jejich rozlišování a seznámení s jejich zvukem.</a:t>
            </a:r>
          </a:p>
          <a:p>
            <a:r>
              <a:rPr lang="cs-CZ" sz="2400" dirty="0" smtClean="0"/>
              <a:t>Materiál slouží pro práci na interaktivní tabuli</a:t>
            </a:r>
          </a:p>
          <a:p>
            <a:r>
              <a:rPr lang="cs-CZ" sz="2400" dirty="0" smtClean="0"/>
              <a:t>Vytvořeno: říjen 2011</a:t>
            </a:r>
          </a:p>
          <a:p>
            <a:r>
              <a:rPr lang="cs-CZ" sz="2400" dirty="0" smtClean="0"/>
              <a:t>Ověřeno: 29. </a:t>
            </a:r>
            <a:r>
              <a:rPr lang="cs-CZ" sz="2400" smtClean="0"/>
              <a:t>listopadu </a:t>
            </a:r>
            <a:r>
              <a:rPr lang="cs-CZ" sz="2400" smtClean="0"/>
              <a:t>2011</a:t>
            </a:r>
          </a:p>
          <a:p>
            <a:r>
              <a:rPr lang="cs-CZ" sz="2400" smtClean="0"/>
              <a:t>Žáci </a:t>
            </a:r>
            <a:r>
              <a:rPr lang="cs-CZ" sz="2400" dirty="0"/>
              <a:t>se názorně seznámili s hudebním nástrojem, jeho tvarem, funkčností, historií, využitím i zvukem.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69198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cimbál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2400" dirty="0" smtClean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cs-CZ" sz="2400" dirty="0">
                <a:latin typeface="+mj-lt"/>
              </a:rPr>
              <a:t>c</a:t>
            </a:r>
            <a:r>
              <a:rPr lang="cs-CZ" sz="2400" dirty="0" smtClean="0">
                <a:latin typeface="+mj-lt"/>
              </a:rPr>
              <a:t>imbál je deskový úderný strunný hudební nástroj</a:t>
            </a:r>
          </a:p>
          <a:p>
            <a:pPr>
              <a:lnSpc>
                <a:spcPct val="90000"/>
              </a:lnSpc>
            </a:pPr>
            <a:endParaRPr lang="cs-CZ" sz="2400" dirty="0" smtClean="0">
              <a:latin typeface="+mj-lt"/>
            </a:endParaRPr>
          </a:p>
          <a:p>
            <a:pPr>
              <a:lnSpc>
                <a:spcPct val="90000"/>
              </a:lnSpc>
            </a:pPr>
            <a:r>
              <a:rPr lang="cs-CZ" sz="2400" dirty="0">
                <a:latin typeface="+mj-lt"/>
              </a:rPr>
              <a:t>s</a:t>
            </a:r>
            <a:r>
              <a:rPr lang="cs-CZ" sz="2400" dirty="0" smtClean="0">
                <a:latin typeface="+mj-lt"/>
              </a:rPr>
              <a:t>truny jsou rozeznívány úderem dřevěných paliček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  <p:pic>
        <p:nvPicPr>
          <p:cNvPr id="4" name="Picture 6" descr="cimbal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779912" y="3212976"/>
            <a:ext cx="4632868" cy="252028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05064"/>
            <a:ext cx="2615387" cy="217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8212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cimbál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/>
              <a:t>n</a:t>
            </a:r>
            <a:r>
              <a:rPr lang="cs-CZ" sz="2400" dirty="0" smtClean="0"/>
              <a:t>ejčastěji </a:t>
            </a:r>
            <a:r>
              <a:rPr lang="cs-CZ" sz="2400" dirty="0"/>
              <a:t>se používají paličky dvě, někdy i čtyři</a:t>
            </a:r>
          </a:p>
          <a:p>
            <a:pPr>
              <a:lnSpc>
                <a:spcPct val="90000"/>
              </a:lnSpc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/>
              <a:t>p</a:t>
            </a:r>
            <a:r>
              <a:rPr lang="cs-CZ" sz="2400" dirty="0" smtClean="0"/>
              <a:t>ro </a:t>
            </a:r>
            <a:r>
              <a:rPr lang="cs-CZ" sz="2400" dirty="0"/>
              <a:t>každý jednotlivý tón je nataženo 3 až 5 strun</a:t>
            </a: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1870" y="3573016"/>
            <a:ext cx="3471814" cy="2592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3542506"/>
            <a:ext cx="3960440" cy="3161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8090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Strunné nástroje - cimbál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89248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/>
              <a:t>n</a:t>
            </a:r>
            <a:r>
              <a:rPr lang="cs-CZ" sz="2400" dirty="0" smtClean="0"/>
              <a:t>ejstarší </a:t>
            </a:r>
            <a:r>
              <a:rPr lang="cs-CZ" sz="2400" dirty="0"/>
              <a:t>záznamy o výskytu </a:t>
            </a:r>
            <a:r>
              <a:rPr lang="cs-CZ" sz="2400" dirty="0" smtClean="0"/>
              <a:t>cimbálu </a:t>
            </a:r>
            <a:r>
              <a:rPr lang="cs-CZ" sz="2400" dirty="0"/>
              <a:t>v Evropě pocházejí z 15. století</a:t>
            </a:r>
            <a:endParaRPr lang="cs-CZ" sz="2400" dirty="0" smtClean="0"/>
          </a:p>
          <a:p>
            <a:pPr>
              <a:lnSpc>
                <a:spcPct val="90000"/>
              </a:lnSpc>
            </a:pPr>
            <a:endParaRPr lang="cs-CZ" sz="2400" dirty="0" smtClean="0"/>
          </a:p>
          <a:p>
            <a:pPr>
              <a:lnSpc>
                <a:spcPct val="90000"/>
              </a:lnSpc>
            </a:pPr>
            <a:r>
              <a:rPr lang="cs-CZ" sz="2400" dirty="0"/>
              <a:t>h</a:t>
            </a:r>
            <a:r>
              <a:rPr lang="cs-CZ" sz="2400" dirty="0" smtClean="0"/>
              <a:t>ráč </a:t>
            </a:r>
            <a:r>
              <a:rPr lang="cs-CZ" sz="2400" dirty="0"/>
              <a:t>hrající na cimbál se nazývá </a:t>
            </a:r>
            <a:r>
              <a:rPr lang="cs-CZ" sz="2400" dirty="0" smtClean="0"/>
              <a:t>cimbalista</a:t>
            </a:r>
          </a:p>
          <a:p>
            <a:pPr>
              <a:lnSpc>
                <a:spcPct val="90000"/>
              </a:lnSpc>
            </a:pPr>
            <a:endParaRPr lang="cs-CZ" sz="2400" dirty="0"/>
          </a:p>
          <a:p>
            <a:pPr>
              <a:lnSpc>
                <a:spcPct val="90000"/>
              </a:lnSpc>
            </a:pPr>
            <a:r>
              <a:rPr lang="cs-CZ" sz="2400" dirty="0"/>
              <a:t>c</a:t>
            </a:r>
            <a:r>
              <a:rPr lang="cs-CZ" sz="2400" smtClean="0"/>
              <a:t>imbalista </a:t>
            </a:r>
            <a:r>
              <a:rPr lang="cs-CZ" sz="2400" dirty="0"/>
              <a:t>hraje na </a:t>
            </a:r>
            <a:endParaRPr lang="cs-CZ" sz="2400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sz="2400" dirty="0"/>
              <a:t> </a:t>
            </a:r>
            <a:r>
              <a:rPr lang="cs-CZ" sz="2400" dirty="0" smtClean="0"/>
              <a:t>    cimbál </a:t>
            </a:r>
            <a:r>
              <a:rPr lang="cs-CZ" sz="2400" dirty="0"/>
              <a:t>buď úderem </a:t>
            </a:r>
            <a:endParaRPr lang="cs-CZ" sz="2400" dirty="0" smtClean="0"/>
          </a:p>
          <a:p>
            <a:pPr marL="0" indent="0">
              <a:lnSpc>
                <a:spcPct val="90000"/>
              </a:lnSpc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paliček</a:t>
            </a:r>
            <a:r>
              <a:rPr lang="cs-CZ" sz="2400" dirty="0"/>
              <a:t>, nebo pizzicatem</a:t>
            </a:r>
            <a:endParaRPr lang="cs-CZ" sz="2400" dirty="0" smtClean="0"/>
          </a:p>
          <a:p>
            <a:pPr marL="0" indent="0">
              <a:lnSpc>
                <a:spcPct val="90000"/>
              </a:lnSpc>
              <a:buNone/>
            </a:pP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3194670"/>
            <a:ext cx="5080000" cy="3390900"/>
          </a:xfrm>
          <a:prstGeom prst="rect">
            <a:avLst/>
          </a:prstGeom>
        </p:spPr>
      </p:pic>
      <p:pic>
        <p:nvPicPr>
          <p:cNvPr id="5" name="cimbal.mp3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619672" y="5373216"/>
            <a:ext cx="609600" cy="609600"/>
          </a:xfrm>
          <a:prstGeom prst="rect">
            <a:avLst/>
          </a:prstGeom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539434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217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i="1" dirty="0" smtClean="0"/>
              <a:t>Citace</a:t>
            </a:r>
            <a:endParaRPr lang="cs-CZ" sz="4000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Ilustrace : www.office.microsoft.com</a:t>
            </a:r>
          </a:p>
          <a:p>
            <a:r>
              <a:rPr lang="cs-CZ" sz="2400" dirty="0" smtClean="0"/>
              <a:t>http://cs.wikipedia.org/wiki/Cimbál</a:t>
            </a:r>
          </a:p>
          <a:p>
            <a:r>
              <a:rPr lang="cs-CZ" sz="2400" dirty="0" smtClean="0"/>
              <a:t>http://www.cimbalistka.cz/galerie.aspx?IdGall=24</a:t>
            </a:r>
          </a:p>
          <a:p>
            <a:r>
              <a:rPr lang="cs-CZ" sz="2400" dirty="0" smtClean="0"/>
              <a:t>http://www.pianoservis.info/fotogalerie.html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6993048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160</Words>
  <Application>Microsoft Office PowerPoint</Application>
  <PresentationFormat>Předvádění na obrazovce (4:3)</PresentationFormat>
  <Paragraphs>40</Paragraphs>
  <Slides>6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Strunné nástroje - cimbál</vt:lpstr>
      <vt:lpstr>Strunné nástroje - cimbál</vt:lpstr>
      <vt:lpstr>Strunné nástroje - cimbál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Gabriella</dc:creator>
  <cp:lastModifiedBy>ricica</cp:lastModifiedBy>
  <cp:revision>7</cp:revision>
  <dcterms:created xsi:type="dcterms:W3CDTF">2011-12-10T13:01:57Z</dcterms:created>
  <dcterms:modified xsi:type="dcterms:W3CDTF">2012-01-05T09:31:12Z</dcterms:modified>
</cp:coreProperties>
</file>