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0" r:id="rId6"/>
    <p:sldId id="259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7BA50-8EB9-48EC-8AE1-D5AC39981E84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C023A-36BC-4DD7-A55F-3DD05CEE89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5" y="1012825"/>
            <a:ext cx="6254750" cy="481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MY FAMILY</a:t>
            </a:r>
            <a:r>
              <a:rPr lang="cs-CZ" sz="5400" b="1" dirty="0"/>
              <a:t/>
            </a:r>
            <a:br>
              <a:rPr lang="cs-CZ" sz="5400" b="1" dirty="0"/>
            </a:br>
            <a:r>
              <a:rPr lang="cs-CZ" sz="5400" b="1" dirty="0" smtClean="0"/>
              <a:t/>
            </a:r>
            <a:br>
              <a:rPr lang="cs-CZ" sz="5400" b="1" dirty="0" smtClean="0"/>
            </a:br>
            <a:r>
              <a:rPr lang="cs-CZ" b="1" dirty="0" smtClean="0"/>
              <a:t>Moje rodina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52522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48072"/>
          </a:xfrm>
        </p:spPr>
        <p:txBody>
          <a:bodyPr>
            <a:normAutofit/>
          </a:bodyPr>
          <a:lstStyle/>
          <a:p>
            <a:r>
              <a:rPr lang="cs-CZ" sz="3600" b="1" dirty="0" err="1" smtClean="0"/>
              <a:t>Who</a:t>
            </a:r>
            <a:r>
              <a:rPr lang="cs-CZ" sz="3600" b="1" dirty="0" smtClean="0"/>
              <a:t>´s </a:t>
            </a:r>
            <a:r>
              <a:rPr lang="cs-CZ" sz="3600" b="1" dirty="0" err="1" smtClean="0"/>
              <a:t>this</a:t>
            </a:r>
            <a:r>
              <a:rPr lang="cs-CZ" sz="3600" b="1" dirty="0" smtClean="0"/>
              <a:t>? 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55576" y="980728"/>
            <a:ext cx="4038600" cy="5472608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</a:t>
            </a:r>
            <a:r>
              <a:rPr lang="cs-CZ" dirty="0" err="1" smtClean="0"/>
              <a:t>thorem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</a:t>
            </a:r>
            <a:r>
              <a:rPr lang="cs-CZ" dirty="0" err="1" smtClean="0"/>
              <a:t>fthare</a:t>
            </a: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83968" y="980728"/>
            <a:ext cx="4038600" cy="5472608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mother</a:t>
            </a:r>
            <a:r>
              <a:rPr lang="cs-CZ" dirty="0" smtClean="0"/>
              <a:t>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father</a:t>
            </a:r>
            <a:r>
              <a:rPr lang="cs-CZ" dirty="0" smtClean="0"/>
              <a:t>.</a:t>
            </a:r>
          </a:p>
        </p:txBody>
      </p:sp>
      <p:pic>
        <p:nvPicPr>
          <p:cNvPr id="1042" name="Picture 18" descr="C:\Users\Anule\AppData\Local\Microsoft\Windows\Temporary Internet Files\Content.IE5\X4UXB911\MP9004423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24744"/>
            <a:ext cx="1795399" cy="2448272"/>
          </a:xfrm>
          <a:prstGeom prst="rect">
            <a:avLst/>
          </a:prstGeom>
          <a:noFill/>
        </p:spPr>
      </p:pic>
      <p:pic>
        <p:nvPicPr>
          <p:cNvPr id="1027" name="Picture 3" descr="C:\Users\Anule\AppData\Local\Microsoft\Windows\Temporary Internet Files\Content.IE5\X4UXB911\MP900448368[1].jpg"/>
          <p:cNvPicPr>
            <a:picLocks noChangeAspect="1" noChangeArrowheads="1"/>
          </p:cNvPicPr>
          <p:nvPr/>
        </p:nvPicPr>
        <p:blipFill>
          <a:blip r:embed="rId3" cstate="print"/>
          <a:srcRect l="27572" t="6190" r="35290" b="19536"/>
          <a:stretch>
            <a:fillRect/>
          </a:stretch>
        </p:blipFill>
        <p:spPr bwMode="auto">
          <a:xfrm>
            <a:off x="971600" y="3645024"/>
            <a:ext cx="1782198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476672"/>
            <a:ext cx="4038600" cy="6048672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</a:t>
            </a:r>
            <a:r>
              <a:rPr lang="cs-CZ" dirty="0" err="1" smtClean="0"/>
              <a:t>tresis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</a:t>
            </a:r>
            <a:r>
              <a:rPr lang="cs-CZ" dirty="0" err="1" smtClean="0"/>
              <a:t>rebroth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</a:t>
            </a:r>
            <a:r>
              <a:rPr lang="cs-CZ" dirty="0" err="1" smtClean="0"/>
              <a:t>Caroline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904656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sister Jane.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brother</a:t>
            </a:r>
            <a:r>
              <a:rPr lang="cs-CZ" dirty="0" smtClean="0"/>
              <a:t> Paul.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me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6" name="Picture 8" descr="C:\Users\Anule\AppData\Local\Microsoft\Windows\Temporary Internet Files\Content.IE5\3Q308QD5\MP900316710[1].jpg"/>
          <p:cNvPicPr>
            <a:picLocks noChangeAspect="1" noChangeArrowheads="1"/>
          </p:cNvPicPr>
          <p:nvPr/>
        </p:nvPicPr>
        <p:blipFill>
          <a:blip r:embed="rId2" cstate="print"/>
          <a:srcRect l="5143" t="3695" r="12075" b="24468"/>
          <a:stretch>
            <a:fillRect/>
          </a:stretch>
        </p:blipFill>
        <p:spPr bwMode="auto">
          <a:xfrm>
            <a:off x="755576" y="4581128"/>
            <a:ext cx="1584176" cy="2088232"/>
          </a:xfrm>
          <a:prstGeom prst="rect">
            <a:avLst/>
          </a:prstGeom>
          <a:noFill/>
        </p:spPr>
      </p:pic>
      <p:pic>
        <p:nvPicPr>
          <p:cNvPr id="2057" name="Picture 9" descr="C:\Users\Anule\AppData\Local\Microsoft\Windows\Temporary Internet Files\Content.IE5\ZB9HRMPA\MP900430985[1].jpg"/>
          <p:cNvPicPr>
            <a:picLocks noChangeAspect="1" noChangeArrowheads="1"/>
          </p:cNvPicPr>
          <p:nvPr/>
        </p:nvPicPr>
        <p:blipFill>
          <a:blip r:embed="rId3" cstate="print"/>
          <a:srcRect l="3801" r="19232" b="47738"/>
          <a:stretch>
            <a:fillRect/>
          </a:stretch>
        </p:blipFill>
        <p:spPr bwMode="auto">
          <a:xfrm rot="16200000">
            <a:off x="436340" y="579884"/>
            <a:ext cx="2150640" cy="1512168"/>
          </a:xfrm>
          <a:prstGeom prst="rect">
            <a:avLst/>
          </a:prstGeom>
          <a:noFill/>
        </p:spPr>
      </p:pic>
      <p:pic>
        <p:nvPicPr>
          <p:cNvPr id="2058" name="Picture 10" descr="C:\Users\Anule\AppData\Local\Microsoft\Windows\Temporary Internet Files\Content.IE5\X4UXB911\MP900448444[1].jpg"/>
          <p:cNvPicPr>
            <a:picLocks noChangeAspect="1" noChangeArrowheads="1"/>
          </p:cNvPicPr>
          <p:nvPr/>
        </p:nvPicPr>
        <p:blipFill>
          <a:blip r:embed="rId4" cstate="print"/>
          <a:srcRect b="8715"/>
          <a:stretch>
            <a:fillRect/>
          </a:stretch>
        </p:blipFill>
        <p:spPr bwMode="auto">
          <a:xfrm>
            <a:off x="755576" y="2492896"/>
            <a:ext cx="153137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This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my </a:t>
            </a:r>
            <a:r>
              <a:rPr lang="cs-CZ" b="1" dirty="0" err="1" smtClean="0"/>
              <a:t>grandparents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256584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</a:t>
            </a:r>
            <a:r>
              <a:rPr lang="cs-CZ" dirty="0" err="1" smtClean="0"/>
              <a:t>dagrnad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</a:t>
            </a:r>
            <a:r>
              <a:rPr lang="cs-CZ" dirty="0" err="1" smtClean="0"/>
              <a:t>namgrad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256584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grandad</a:t>
            </a:r>
            <a:r>
              <a:rPr lang="cs-CZ" dirty="0" smtClean="0"/>
              <a:t>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grandma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4" name="Picture 2" descr="C:\Users\Anule\AppData\Local\Microsoft\Windows\Temporary Internet Files\Content.IE5\3Q308QD5\MP900448297[1].jpg"/>
          <p:cNvPicPr>
            <a:picLocks noChangeAspect="1" noChangeArrowheads="1"/>
          </p:cNvPicPr>
          <p:nvPr/>
        </p:nvPicPr>
        <p:blipFill>
          <a:blip r:embed="rId2" cstate="print"/>
          <a:srcRect l="21650" t="4409" r="11206" b="37566"/>
          <a:stretch>
            <a:fillRect/>
          </a:stretch>
        </p:blipFill>
        <p:spPr bwMode="auto">
          <a:xfrm>
            <a:off x="467544" y="1196751"/>
            <a:ext cx="2160240" cy="2703749"/>
          </a:xfrm>
          <a:prstGeom prst="rect">
            <a:avLst/>
          </a:prstGeom>
          <a:noFill/>
        </p:spPr>
      </p:pic>
      <p:pic>
        <p:nvPicPr>
          <p:cNvPr id="3078" name="Picture 6" descr="C:\Users\Anule\AppData\Local\Microsoft\Windows\Temporary Internet Files\Content.IE5\X4UXB911\MP900448341[1].jpg"/>
          <p:cNvPicPr>
            <a:picLocks noChangeAspect="1" noChangeArrowheads="1"/>
          </p:cNvPicPr>
          <p:nvPr/>
        </p:nvPicPr>
        <p:blipFill>
          <a:blip r:embed="rId3" cstate="print"/>
          <a:srcRect l="33463" t="388" r="5113" b="2751"/>
          <a:stretch>
            <a:fillRect/>
          </a:stretch>
        </p:blipFill>
        <p:spPr bwMode="auto">
          <a:xfrm>
            <a:off x="467544" y="3933056"/>
            <a:ext cx="2160240" cy="2492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Describe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256584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My sister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little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She</a:t>
            </a:r>
            <a:r>
              <a:rPr lang="cs-CZ" dirty="0" smtClean="0"/>
              <a:t>´s </a:t>
            </a:r>
            <a:r>
              <a:rPr lang="cs-CZ" dirty="0" err="1" smtClean="0"/>
              <a:t>got</a:t>
            </a:r>
            <a:r>
              <a:rPr lang="cs-CZ" dirty="0" smtClean="0"/>
              <a:t> blond </a:t>
            </a:r>
            <a:r>
              <a:rPr lang="cs-CZ" dirty="0" err="1" smtClean="0"/>
              <a:t>hair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Paul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older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He´s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dark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1" name="Picture 10" descr="C:\Users\Anule\AppData\Local\Microsoft\Windows\Temporary Internet Files\Content.IE5\X4UXB911\MP900448444[1].jpg"/>
          <p:cNvPicPr>
            <a:picLocks noChangeAspect="1" noChangeArrowheads="1"/>
          </p:cNvPicPr>
          <p:nvPr/>
        </p:nvPicPr>
        <p:blipFill>
          <a:blip r:embed="rId2" cstate="print"/>
          <a:srcRect b="8715"/>
          <a:stretch>
            <a:fillRect/>
          </a:stretch>
        </p:blipFill>
        <p:spPr bwMode="auto">
          <a:xfrm>
            <a:off x="539552" y="3717032"/>
            <a:ext cx="1800200" cy="2454818"/>
          </a:xfrm>
          <a:prstGeom prst="rect">
            <a:avLst/>
          </a:prstGeom>
          <a:noFill/>
        </p:spPr>
      </p:pic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256584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Jane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Paul</a:t>
            </a:r>
            <a:endParaRPr lang="cs-CZ" dirty="0"/>
          </a:p>
        </p:txBody>
      </p:sp>
      <p:pic>
        <p:nvPicPr>
          <p:cNvPr id="15" name="Picture 9" descr="C:\Users\Anule\AppData\Local\Microsoft\Windows\Temporary Internet Files\Content.IE5\ZB9HRMPA\MP900430985[1].jpg"/>
          <p:cNvPicPr>
            <a:picLocks noChangeAspect="1" noChangeArrowheads="1"/>
          </p:cNvPicPr>
          <p:nvPr/>
        </p:nvPicPr>
        <p:blipFill>
          <a:blip r:embed="rId3" cstate="print"/>
          <a:srcRect l="3801" r="19232" b="47738"/>
          <a:stretch>
            <a:fillRect/>
          </a:stretch>
        </p:blipFill>
        <p:spPr bwMode="auto">
          <a:xfrm rot="16200000">
            <a:off x="159509" y="1504787"/>
            <a:ext cx="2560286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032" y="0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err="1" smtClean="0"/>
              <a:t>How</a:t>
            </a:r>
            <a:r>
              <a:rPr lang="cs-CZ" sz="3600" b="1" dirty="0" smtClean="0"/>
              <a:t> many </a:t>
            </a:r>
            <a:r>
              <a:rPr lang="cs-CZ" sz="3600" b="1" dirty="0" err="1" smtClean="0"/>
              <a:t>sisters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and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brothers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have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you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got</a:t>
            </a:r>
            <a:r>
              <a:rPr lang="cs-CZ" sz="3600" b="1" dirty="0" smtClean="0"/>
              <a:t>?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400600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124744"/>
            <a:ext cx="4038600" cy="5400600"/>
          </a:xfrm>
        </p:spPr>
        <p:txBody>
          <a:bodyPr/>
          <a:lstStyle/>
          <a:p>
            <a:pPr algn="r">
              <a:buNone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sister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brothers</a:t>
            </a:r>
            <a:r>
              <a:rPr lang="cs-CZ" dirty="0" smtClean="0"/>
              <a:t>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smtClean="0"/>
              <a:t>I´ve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sister.</a:t>
            </a:r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smtClean="0"/>
              <a:t>I´ve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brothers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4100" name="Picture 4" descr="C:\Users\Anule\AppData\Local\Microsoft\Windows\Temporary Internet Files\Content.IE5\X4UXB911\MP900442227[1].jpg"/>
          <p:cNvPicPr>
            <a:picLocks noChangeAspect="1" noChangeArrowheads="1"/>
          </p:cNvPicPr>
          <p:nvPr/>
        </p:nvPicPr>
        <p:blipFill>
          <a:blip r:embed="rId2" cstate="print"/>
          <a:srcRect l="1963" t="13846" r="28738" b="17461"/>
          <a:stretch>
            <a:fillRect/>
          </a:stretch>
        </p:blipFill>
        <p:spPr bwMode="auto">
          <a:xfrm>
            <a:off x="467544" y="980728"/>
            <a:ext cx="2890427" cy="1872208"/>
          </a:xfrm>
          <a:prstGeom prst="rect">
            <a:avLst/>
          </a:prstGeom>
          <a:noFill/>
        </p:spPr>
      </p:pic>
      <p:pic>
        <p:nvPicPr>
          <p:cNvPr id="4102" name="Picture 6" descr="C:\Users\Anule\AppData\Local\Microsoft\Windows\Temporary Internet Files\Content.IE5\UJ724GA9\MP900448565[1].jpg"/>
          <p:cNvPicPr>
            <a:picLocks noChangeAspect="1" noChangeArrowheads="1"/>
          </p:cNvPicPr>
          <p:nvPr/>
        </p:nvPicPr>
        <p:blipFill>
          <a:blip r:embed="rId3" cstate="print"/>
          <a:srcRect l="13776" t="3801" r="23225" b="54200"/>
          <a:stretch>
            <a:fillRect/>
          </a:stretch>
        </p:blipFill>
        <p:spPr bwMode="auto">
          <a:xfrm>
            <a:off x="467544" y="2924944"/>
            <a:ext cx="1728192" cy="1728192"/>
          </a:xfrm>
          <a:prstGeom prst="rect">
            <a:avLst/>
          </a:prstGeom>
          <a:noFill/>
        </p:spPr>
      </p:pic>
      <p:pic>
        <p:nvPicPr>
          <p:cNvPr id="4104" name="Picture 8" descr="C:\Users\Anule\AppData\Local\Microsoft\Windows\Temporary Internet Files\Content.IE5\3Q308QD5\MP900442486[1].jpg"/>
          <p:cNvPicPr>
            <a:picLocks noChangeAspect="1" noChangeArrowheads="1"/>
          </p:cNvPicPr>
          <p:nvPr/>
        </p:nvPicPr>
        <p:blipFill>
          <a:blip r:embed="rId4" cstate="print"/>
          <a:srcRect l="1963" r="35825" b="32572"/>
          <a:stretch>
            <a:fillRect/>
          </a:stretch>
        </p:blipFill>
        <p:spPr bwMode="auto">
          <a:xfrm>
            <a:off x="395536" y="4725144"/>
            <a:ext cx="2625553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Použité obrázky jsou z klipartů v programu PowerPoint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279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1475</TotalTime>
  <Words>123</Words>
  <Application>Microsoft Office PowerPoint</Application>
  <PresentationFormat>Předvádění na obrazovce (4:3)</PresentationFormat>
  <Paragraphs>86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MY FAMILY  Moje rodina</vt:lpstr>
      <vt:lpstr>Who´s this? </vt:lpstr>
      <vt:lpstr>Prezentace aplikace PowerPoint</vt:lpstr>
      <vt:lpstr>This is my grandparents</vt:lpstr>
      <vt:lpstr>Describe!</vt:lpstr>
      <vt:lpstr>How many sisters and brothers have you got?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family</dc:title>
  <dc:creator>Anule</dc:creator>
  <cp:lastModifiedBy>skola</cp:lastModifiedBy>
  <cp:revision>25</cp:revision>
  <dcterms:created xsi:type="dcterms:W3CDTF">2012-12-07T21:15:13Z</dcterms:created>
  <dcterms:modified xsi:type="dcterms:W3CDTF">2013-02-25T17:42:45Z</dcterms:modified>
</cp:coreProperties>
</file>