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5" r:id="rId4"/>
    <p:sldId id="256" r:id="rId5"/>
    <p:sldId id="258" r:id="rId6"/>
    <p:sldId id="257" r:id="rId7"/>
    <p:sldId id="259" r:id="rId8"/>
    <p:sldId id="260" r:id="rId9"/>
    <p:sldId id="261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7" autoAdjust="0"/>
    <p:restoredTop sz="94660"/>
  </p:normalViewPr>
  <p:slideViewPr>
    <p:cSldViewPr>
      <p:cViewPr varScale="1">
        <p:scale>
          <a:sx n="74" d="100"/>
          <a:sy n="74" d="100"/>
        </p:scale>
        <p:origin x="-10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2379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84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6582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1074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1207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763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4020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4747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5160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8779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5641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2843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8168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192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8023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0425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2247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386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11778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57688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70856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644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0F919BC-1A4D-46A8-B01C-642C6EDD58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041905-B89F-4FF8-8C46-2A7109480BF9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340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601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vyukovematerialy.cz/svet/rocnik5/foto/cesko/pohori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vyukovematerialy.cz/svet/rocnik5/foto/cesko/niziny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yukovematerialy.cz/svet/rocnik5/foto/cesko/pohori.jpg" TargetMode="External"/><Relationship Id="rId2" Type="http://schemas.openxmlformats.org/officeDocument/2006/relationships/hyperlink" Target="http://www.vyukovematerialy.cz/svet/rocnik5/foto/cesko/niziny.jpg" TargetMode="Externa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59222415"/>
              </p:ext>
            </p:extLst>
          </p:nvPr>
        </p:nvGraphicFramePr>
        <p:xfrm>
          <a:off x="857224" y="2357430"/>
          <a:ext cx="7470799" cy="3281062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5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VY_32_INOVACE_02_03_03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 České republiky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Barbora Linhartová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Tento materiál je určen žákům 4. třídy. Na interaktivní tabuli je žákům představen povrch ČR, pracují s mapou a procvičují své znalosti na závěrečných otázkách.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11439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txBody>
          <a:bodyPr/>
          <a:lstStyle/>
          <a:p>
            <a:r>
              <a:rPr lang="cs-CZ" dirty="0" smtClean="0"/>
              <a:t>Povrch České republiky</a:t>
            </a:r>
            <a:endParaRPr lang="cs-CZ" dirty="0"/>
          </a:p>
        </p:txBody>
      </p:sp>
      <p:pic>
        <p:nvPicPr>
          <p:cNvPr id="1026" name="Picture 2" descr="C:\Documents and Settings\Bára\Local Settings\Temporary Internet Files\Content.IE5\HRULYWVQ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178771"/>
            <a:ext cx="4321387" cy="279206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476570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Výšku krajiny měříme v metrech</a:t>
            </a:r>
          </a:p>
          <a:p>
            <a:r>
              <a:rPr lang="cs-CZ" dirty="0" smtClean="0"/>
              <a:t>Porovnáváme ji s hladinou moře – nadmořská výška</a:t>
            </a:r>
          </a:p>
          <a:p>
            <a:r>
              <a:rPr lang="cs-CZ" dirty="0" smtClean="0"/>
              <a:t>Na mapě je nadmořská výška značena barvou</a:t>
            </a:r>
          </a:p>
          <a:p>
            <a:r>
              <a:rPr lang="cs-CZ" dirty="0" smtClean="0"/>
              <a:t>Podle nadmořské výšky - nížina (do 200 m. n. m.)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-  vysočina (od 200 m. n. m.)</a:t>
            </a:r>
          </a:p>
          <a:p>
            <a:r>
              <a:rPr lang="cs-CZ" dirty="0" smtClean="0"/>
              <a:t>Dělení podle výškových rozdílů</a:t>
            </a:r>
          </a:p>
          <a:p>
            <a:pPr marL="0" indent="0">
              <a:buNone/>
            </a:pPr>
            <a:r>
              <a:rPr lang="cs-CZ" dirty="0" smtClean="0"/>
              <a:t>				- rovina</a:t>
            </a:r>
          </a:p>
          <a:p>
            <a:pPr marL="0" indent="0">
              <a:buNone/>
            </a:pPr>
            <a:r>
              <a:rPr lang="cs-CZ" dirty="0" smtClean="0"/>
              <a:t>				- pahorkatina</a:t>
            </a:r>
          </a:p>
          <a:p>
            <a:pPr marL="0" indent="0">
              <a:buNone/>
            </a:pPr>
            <a:r>
              <a:rPr lang="cs-CZ" dirty="0" smtClean="0"/>
              <a:t>				- vrchovina</a:t>
            </a:r>
          </a:p>
          <a:p>
            <a:pPr marL="0" indent="0">
              <a:buNone/>
            </a:pPr>
            <a:r>
              <a:rPr lang="cs-CZ" dirty="0" smtClean="0"/>
              <a:t>				- hornatina</a:t>
            </a:r>
          </a:p>
        </p:txBody>
      </p:sp>
    </p:spTree>
    <p:extLst>
      <p:ext uri="{BB962C8B-B14F-4D97-AF65-F5344CB8AC3E}">
        <p14:creationId xmlns:p14="http://schemas.microsoft.com/office/powerpoint/2010/main" val="290737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38" y="1556792"/>
            <a:ext cx="6886705" cy="3401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958407"/>
            <a:ext cx="1056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rovina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504279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pahorkatina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4581128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vrchovina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4496742"/>
            <a:ext cx="1526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hornatina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231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Roviny – plochá, málo členitá krajina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Pahorkatiny a vrchoviny – kopcovité krajiny s lesy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Hornatiny – vyšší, strmé svahy, oddělují je hluboká údolí,  u nás například Krkonoše ( nejvyšší hora Sněžka – 1602 </a:t>
            </a:r>
            <a:r>
              <a:rPr lang="cs-CZ" dirty="0" err="1" smtClean="0"/>
              <a:t>m.n.m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782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29" y="836712"/>
            <a:ext cx="8048408" cy="4968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537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85" y="764704"/>
            <a:ext cx="8398340" cy="518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297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víme o povrchu ČR?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Jak měříme výšku krajinu?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Jak dělíme krajinu podle nadmořské výšky?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Jak dělíme krajinu podle výškových rozdílů?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Popiš pahorkatiny.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Jaký je rozdíl mezi vrchovinou a hornatinou?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Jakou barvou znázorňujeme na mapě nížiny? Vyjmenuj alespoň dvě nížiny v ČR.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Jakou barvou znázorňujeme na mapě vysočiny?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Vyjmenuj alespoň 5 pohoří u nás.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500" dirty="0" smtClean="0"/>
              <a:t>V jakém pohoří leží naše nejvyšší hora? Jak se jmenuje?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514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mapou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Vyhledej na mapě a napiš nadmořskou výšku: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Praděd 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Plechý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Milešovka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Lysá hora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Klínovec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Vyhledej, zda místo tvého bydliště leží v nížině nebo vysočině. Napiš její název.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Které pohoří je k tvému bydlišti nejblíž? Jak se jmenuje jeho nejvyšší hora?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26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2000" dirty="0"/>
              <a:t>ŠTIKOVÁ, Věra; TABARKOVÁ, Jana. </a:t>
            </a:r>
            <a:r>
              <a:rPr lang="cs-CZ" sz="2000" i="1" dirty="0"/>
              <a:t>Vlastivěda 4-Poznáváme naši vlast</a:t>
            </a:r>
            <a:r>
              <a:rPr lang="cs-CZ" sz="2000" dirty="0"/>
              <a:t>. </a:t>
            </a:r>
            <a:r>
              <a:rPr lang="cs-CZ" sz="2000"/>
              <a:t>Brno: Nová škola, 2011, ISBN 978-80-7289-170-2. </a:t>
            </a:r>
            <a:endParaRPr lang="cs-CZ" sz="2000" dirty="0" smtClean="0"/>
          </a:p>
          <a:p>
            <a:r>
              <a:rPr lang="cs-CZ" sz="2000" dirty="0" smtClean="0"/>
              <a:t>Obrázky galerie Microsoft Office</a:t>
            </a:r>
          </a:p>
          <a:p>
            <a:r>
              <a:rPr lang="cs-CZ" sz="2000" dirty="0" smtClean="0"/>
              <a:t>Vlastní obrázky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www.vyukovematerialy.cz/svet/rocnik5/foto/cesko/niziny.jpg</a:t>
            </a:r>
            <a:r>
              <a:rPr lang="cs-CZ" sz="2000" dirty="0" smtClean="0"/>
              <a:t> </a:t>
            </a:r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www.vyukovematerialy.cz/svet/rocnik5/foto/cesko/pohori.jpg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6172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33</TotalTime>
  <Words>319</Words>
  <Application>Microsoft Office PowerPoint</Application>
  <PresentationFormat>Předvádění na obrazovce (4:3)</PresentationFormat>
  <Paragraphs>60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Administrativní</vt:lpstr>
      <vt:lpstr>Motiv sady Office</vt:lpstr>
      <vt:lpstr>1_Motiv sady Office</vt:lpstr>
      <vt:lpstr>Prezentace aplikace PowerPoint</vt:lpstr>
      <vt:lpstr>Povrch České republiky</vt:lpstr>
      <vt:lpstr>Povrch krajiny</vt:lpstr>
      <vt:lpstr>Prezentace aplikace PowerPoint</vt:lpstr>
      <vt:lpstr>Prezentace aplikace PowerPoint</vt:lpstr>
      <vt:lpstr>Prezentace aplikace PowerPoint</vt:lpstr>
      <vt:lpstr>Prezentace aplikace PowerPoint</vt:lpstr>
      <vt:lpstr>Co už víme o povrchu ČR?</vt:lpstr>
      <vt:lpstr>Práce s mapou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České republiky</dc:title>
  <dc:creator>Bára</dc:creator>
  <cp:lastModifiedBy>Bára</cp:lastModifiedBy>
  <cp:revision>6</cp:revision>
  <dcterms:created xsi:type="dcterms:W3CDTF">2012-11-26T16:24:30Z</dcterms:created>
  <dcterms:modified xsi:type="dcterms:W3CDTF">2013-02-25T10:08:44Z</dcterms:modified>
</cp:coreProperties>
</file>