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9" r:id="rId4"/>
    <p:sldId id="260" r:id="rId5"/>
    <p:sldId id="261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Jitka Šteflová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VY_32_INOVACE_12_Zimní sporty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 Zimní sporty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Jitka Šteflová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VY_32_INOVACE_12_Zimní sporty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 Zimní sporty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3C4079-4B1B-4F98-89ED-379763D12206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2C5C1D-EAE8-420B-976C-561E1B55DE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37908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 POJMENUJÍ</a:t>
            </a:r>
            <a:r>
              <a:rPr lang="cs-CZ" baseline="0" dirty="0" smtClean="0"/>
              <a:t> SPORTY PODLE OBRÁZKŮ A BAREVNĚ OZNAČÍ ZIMNÍ SPORTY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2C5C1D-EAE8-420B-976C-561E1B55DEFA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 VYBEROU ZE SLOV VĚCI, KTERÉ NOSÍME V ZIMĚ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2C5C1D-EAE8-420B-976C-561E1B55DEFA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 DOPLŇUJÍ VHODNÉ VÝRAZY Z NABÍDKY, TENTO LIST JE MOŽNÉ POUŽÍT V TIŠTĚNÉ PODOBĚ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2C5C1D-EAE8-420B-976C-561E1B55DEFA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13" Type="http://schemas.openxmlformats.org/officeDocument/2006/relationships/image" Target="../media/image12.jpeg"/><Relationship Id="rId3" Type="http://schemas.openxmlformats.org/officeDocument/2006/relationships/image" Target="../media/image2.gif"/><Relationship Id="rId7" Type="http://schemas.openxmlformats.org/officeDocument/2006/relationships/image" Target="../media/image6.jpeg"/><Relationship Id="rId12" Type="http://schemas.openxmlformats.org/officeDocument/2006/relationships/image" Target="../media/image1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11" Type="http://schemas.openxmlformats.org/officeDocument/2006/relationships/image" Target="../media/image10.wmf"/><Relationship Id="rId5" Type="http://schemas.openxmlformats.org/officeDocument/2006/relationships/image" Target="../media/image4.wmf"/><Relationship Id="rId15" Type="http://schemas.openxmlformats.org/officeDocument/2006/relationships/image" Target="../media/image14.wmf"/><Relationship Id="rId10" Type="http://schemas.openxmlformats.org/officeDocument/2006/relationships/image" Target="../media/image9.jpeg"/><Relationship Id="rId4" Type="http://schemas.openxmlformats.org/officeDocument/2006/relationships/image" Target="../media/image3.wmf"/><Relationship Id="rId9" Type="http://schemas.openxmlformats.org/officeDocument/2006/relationships/image" Target="../media/image8.jpeg"/><Relationship Id="rId14" Type="http://schemas.openxmlformats.org/officeDocument/2006/relationships/image" Target="../media/image13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47322107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Materiál je určen pro 1. ročník ZŠ, pro výuku </a:t>
            </a:r>
            <a:r>
              <a:rPr lang="cs-CZ" dirty="0" smtClean="0"/>
              <a:t>prvouky.</a:t>
            </a:r>
            <a:endParaRPr lang="cs-CZ" dirty="0" smtClean="0"/>
          </a:p>
          <a:p>
            <a:r>
              <a:rPr lang="cs-CZ" dirty="0" smtClean="0"/>
              <a:t>Pomůcky: interaktivní pero, fixy na interaktivní </a:t>
            </a:r>
            <a:r>
              <a:rPr lang="cs-CZ" dirty="0" smtClean="0"/>
              <a:t>tabuli.</a:t>
            </a:r>
            <a:endParaRPr lang="cs-CZ" dirty="0" smtClean="0"/>
          </a:p>
          <a:p>
            <a:r>
              <a:rPr lang="cs-CZ" dirty="0" smtClean="0"/>
              <a:t>Tento materiál je prezentací nově probíraného učiva, nebo ho lze využít v rámci </a:t>
            </a:r>
            <a:r>
              <a:rPr lang="cs-CZ" dirty="0" smtClean="0"/>
              <a:t>opakování.</a:t>
            </a:r>
            <a:endParaRPr lang="cs-CZ" dirty="0" smtClean="0"/>
          </a:p>
          <a:p>
            <a:r>
              <a:rPr lang="cs-CZ" dirty="0" smtClean="0"/>
              <a:t>Inovace: interaktivní způsob </a:t>
            </a:r>
            <a:r>
              <a:rPr lang="cs-CZ" dirty="0" smtClean="0"/>
              <a:t>učení.</a:t>
            </a:r>
            <a:endParaRPr lang="cs-CZ" dirty="0" smtClean="0"/>
          </a:p>
          <a:p>
            <a:r>
              <a:rPr lang="cs-CZ" dirty="0" smtClean="0"/>
              <a:t>Metodické pokyny: žáci si zopakují vše, co by měli znát o zimních sportech, kroužkují obrázky se zimními sporty, pojmenují všechny sporty z nabídky, popisují zimní oblečení, doplňují text podle nabídnutých </a:t>
            </a:r>
            <a:r>
              <a:rPr lang="cs-CZ" dirty="0" smtClean="0"/>
              <a:t>slov.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54032"/>
          </a:xfrm>
          <a:solidFill>
            <a:schemeClr val="accent1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Vyhledej a barevně označ zimní </a:t>
            </a:r>
            <a:r>
              <a:rPr lang="cs-CZ" dirty="0" smtClean="0"/>
              <a:t>sporty.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126055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26" name="Picture 2" descr="C:\Users\Steflova\AppData\Local\Microsoft\Windows\Temporary Internet Files\Content.IE5\8L5RCFQ0\MM900283999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70943" y="1071546"/>
            <a:ext cx="2130147" cy="1952635"/>
          </a:xfrm>
          <a:prstGeom prst="rect">
            <a:avLst/>
          </a:prstGeom>
          <a:noFill/>
        </p:spPr>
      </p:pic>
      <p:pic>
        <p:nvPicPr>
          <p:cNvPr id="1027" name="Picture 3" descr="C:\Program Files\Microsoft Office\MEDIA\CAGCAT10\j0285698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69455" y="1285860"/>
            <a:ext cx="1388429" cy="1483618"/>
          </a:xfrm>
          <a:prstGeom prst="rect">
            <a:avLst/>
          </a:prstGeom>
          <a:noFill/>
        </p:spPr>
      </p:pic>
      <p:pic>
        <p:nvPicPr>
          <p:cNvPr id="1028" name="Picture 4" descr="C:\Users\Steflova\AppData\Local\Microsoft\Windows\Temporary Internet Files\Content.IE5\ZXURRUG0\MC90044649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14282" y="4857760"/>
            <a:ext cx="1547165" cy="1739189"/>
          </a:xfrm>
          <a:prstGeom prst="rect">
            <a:avLst/>
          </a:prstGeom>
          <a:noFill/>
        </p:spPr>
      </p:pic>
      <p:pic>
        <p:nvPicPr>
          <p:cNvPr id="1029" name="Picture 5" descr="C:\Users\Steflova\AppData\Local\Microsoft\Windows\Temporary Internet Files\Content.IE5\2P21ZRHY\MP900430576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28596" y="1143008"/>
            <a:ext cx="1280845" cy="1928802"/>
          </a:xfrm>
          <a:prstGeom prst="rect">
            <a:avLst/>
          </a:prstGeom>
          <a:noFill/>
        </p:spPr>
      </p:pic>
      <p:pic>
        <p:nvPicPr>
          <p:cNvPr id="1030" name="Picture 6" descr="C:\Users\Steflova\AppData\Local\Microsoft\Windows\Temporary Internet Files\Content.IE5\WPV63YJS\MP900430603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785918" y="4857760"/>
            <a:ext cx="1643074" cy="1091104"/>
          </a:xfrm>
          <a:prstGeom prst="rect">
            <a:avLst/>
          </a:prstGeom>
          <a:noFill/>
        </p:spPr>
      </p:pic>
      <p:pic>
        <p:nvPicPr>
          <p:cNvPr id="1032" name="Picture 8" descr="C:\Users\Steflova\AppData\Local\Microsoft\Windows\Temporary Internet Files\Content.IE5\J693QRMB\MP900430694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286380" y="4572008"/>
            <a:ext cx="1500198" cy="1500198"/>
          </a:xfrm>
          <a:prstGeom prst="rect">
            <a:avLst/>
          </a:prstGeom>
          <a:noFill/>
        </p:spPr>
      </p:pic>
      <p:pic>
        <p:nvPicPr>
          <p:cNvPr id="1033" name="Picture 9" descr="C:\Users\Steflova\AppData\Local\Microsoft\Windows\Temporary Internet Files\Content.IE5\88IZB7TT\MP900423138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929454" y="5286388"/>
            <a:ext cx="2000232" cy="1325154"/>
          </a:xfrm>
          <a:prstGeom prst="rect">
            <a:avLst/>
          </a:prstGeom>
          <a:noFill/>
        </p:spPr>
      </p:pic>
      <p:pic>
        <p:nvPicPr>
          <p:cNvPr id="1035" name="Picture 11" descr="C:\Users\Steflova\AppData\Local\Microsoft\Windows\Temporary Internet Files\Content.IE5\WPV63YJS\MP900422743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2571736" y="1071546"/>
            <a:ext cx="1785926" cy="1785926"/>
          </a:xfrm>
          <a:prstGeom prst="rect">
            <a:avLst/>
          </a:prstGeom>
          <a:noFill/>
        </p:spPr>
      </p:pic>
      <p:pic>
        <p:nvPicPr>
          <p:cNvPr id="1036" name="Picture 12" descr="C:\Users\Steflova\AppData\Local\Microsoft\Windows\Temporary Internet Files\Content.IE5\2P21ZRHY\MC900332856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571736" y="3000372"/>
            <a:ext cx="1572768" cy="1807769"/>
          </a:xfrm>
          <a:prstGeom prst="rect">
            <a:avLst/>
          </a:prstGeom>
          <a:noFill/>
        </p:spPr>
      </p:pic>
      <p:pic>
        <p:nvPicPr>
          <p:cNvPr id="1037" name="Picture 13" descr="C:\Users\Steflova\AppData\Local\Microsoft\Windows\Temporary Internet Files\Content.IE5\J693QRMB\MP900255474[1].jp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6529414" y="3108490"/>
            <a:ext cx="2114552" cy="1392080"/>
          </a:xfrm>
          <a:prstGeom prst="rect">
            <a:avLst/>
          </a:prstGeom>
          <a:noFill/>
        </p:spPr>
      </p:pic>
      <p:pic>
        <p:nvPicPr>
          <p:cNvPr id="1038" name="Picture 14" descr="C:\Users\Steflova\AppData\Local\Microsoft\Windows\Temporary Internet Files\Content.IE5\88IZB7TT\MP900316845[1].jp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4500562" y="3143248"/>
            <a:ext cx="1721105" cy="1141666"/>
          </a:xfrm>
          <a:prstGeom prst="rect">
            <a:avLst/>
          </a:prstGeom>
          <a:noFill/>
        </p:spPr>
      </p:pic>
      <p:pic>
        <p:nvPicPr>
          <p:cNvPr id="1039" name="Picture 15" descr="C:\Users\Steflova\AppData\Local\Microsoft\Windows\Temporary Internet Files\Content.IE5\ASGMXC31\MC900446508[1].wmf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571472" y="3286124"/>
            <a:ext cx="1783994" cy="1149401"/>
          </a:xfrm>
          <a:prstGeom prst="rect">
            <a:avLst/>
          </a:prstGeom>
          <a:noFill/>
        </p:spPr>
      </p:pic>
      <p:pic>
        <p:nvPicPr>
          <p:cNvPr id="1040" name="Picture 16" descr="C:\Users\Steflova\AppData\Local\Microsoft\Windows\Temporary Internet Files\Content.IE5\ZXURRUG0\MC900446502[1].wmf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3571868" y="5214950"/>
            <a:ext cx="1454153" cy="141503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5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5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5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54032"/>
          </a:xfrm>
          <a:solidFill>
            <a:schemeClr val="accent2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Které oblečení nosíme v zimě?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126055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ŠÁLA                   PLAVKY                   KABÁT             </a:t>
            </a:r>
          </a:p>
          <a:p>
            <a:pPr>
              <a:buNone/>
            </a:pPr>
            <a:r>
              <a:rPr lang="cs-CZ" dirty="0" smtClean="0"/>
              <a:t>ČEPICE               SNĚHULE                PANTOFLE</a:t>
            </a:r>
          </a:p>
          <a:p>
            <a:pPr>
              <a:buNone/>
            </a:pPr>
            <a:r>
              <a:rPr lang="cs-CZ" dirty="0" smtClean="0"/>
              <a:t>BOTASKY            RUKAVICE              KŠILTOVKA</a:t>
            </a:r>
          </a:p>
          <a:p>
            <a:pPr>
              <a:buNone/>
            </a:pPr>
            <a:r>
              <a:rPr lang="cs-CZ" dirty="0" smtClean="0"/>
              <a:t>TEPLÁ BUNDA   SUKNĚ                    BERANICE</a:t>
            </a:r>
          </a:p>
          <a:p>
            <a:pPr>
              <a:buNone/>
            </a:pPr>
            <a:r>
              <a:rPr lang="cs-CZ" dirty="0" smtClean="0"/>
              <a:t>KRAŤASY             TRIČKO                   LODIČKY</a:t>
            </a:r>
          </a:p>
          <a:p>
            <a:pPr>
              <a:buNone/>
            </a:pPr>
            <a:r>
              <a:rPr lang="cs-CZ" dirty="0" smtClean="0"/>
              <a:t>SVETR                 TEPLÉ PONOŽKY   TÍLKO </a:t>
            </a:r>
          </a:p>
          <a:p>
            <a:pPr>
              <a:buNone/>
            </a:pPr>
            <a:r>
              <a:rPr lang="cs-CZ" dirty="0" smtClean="0"/>
              <a:t>KOZAČKY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  <a:effectLst>
            <a:softEdge rad="127000"/>
          </a:effectLst>
        </p:spPr>
        <p:txBody>
          <a:bodyPr/>
          <a:lstStyle/>
          <a:p>
            <a:r>
              <a:rPr lang="cs-CZ" dirty="0" smtClean="0"/>
              <a:t>Doplň text výrazy z nabídky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Když je venku  ………..,  obleču si teplé …………….  . </a:t>
            </a:r>
          </a:p>
          <a:p>
            <a:pPr>
              <a:buNone/>
            </a:pPr>
            <a:r>
              <a:rPr lang="cs-CZ" dirty="0" smtClean="0"/>
              <a:t>Na nohy si vezmu ………….., pod teplou ……….. si </a:t>
            </a:r>
          </a:p>
          <a:p>
            <a:pPr>
              <a:buNone/>
            </a:pPr>
            <a:r>
              <a:rPr lang="cs-CZ" dirty="0" smtClean="0"/>
              <a:t>vezmu ………….. a ……………. . Na krk si uvážu ………..  .</a:t>
            </a:r>
          </a:p>
          <a:p>
            <a:pPr>
              <a:buNone/>
            </a:pPr>
            <a:r>
              <a:rPr lang="cs-CZ" dirty="0" smtClean="0"/>
              <a:t>Na hlavu si dám ………….  a na ruce …………..  .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u="sng" dirty="0" smtClean="0"/>
              <a:t>Nabídka: </a:t>
            </a:r>
            <a:r>
              <a:rPr lang="cs-CZ" i="1" dirty="0" smtClean="0"/>
              <a:t>čepici, bundu, zima, šálu, tričko, rukavice,</a:t>
            </a:r>
          </a:p>
          <a:p>
            <a:pPr>
              <a:buNone/>
            </a:pPr>
            <a:r>
              <a:rPr lang="cs-CZ" i="1" dirty="0" smtClean="0"/>
              <a:t>oblečení, svetr, </a:t>
            </a:r>
            <a:r>
              <a:rPr lang="cs-CZ" i="1" dirty="0" smtClean="0"/>
              <a:t>sněhule.</a:t>
            </a:r>
            <a:endParaRPr lang="cs-CZ" i="1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heel spokes="3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http://microsoft.com</a:t>
            </a:r>
          </a:p>
          <a:p>
            <a:pPr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76</TotalTime>
  <Words>250</Words>
  <Application>Microsoft Office PowerPoint</Application>
  <PresentationFormat>Předvádění na obrazovce (4:3)</PresentationFormat>
  <Paragraphs>42</Paragraphs>
  <Slides>6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Vyhledej a barevně označ zimní sporty.</vt:lpstr>
      <vt:lpstr>Které oblečení nosíme v zimě?</vt:lpstr>
      <vt:lpstr>Doplň text výrazy z nabídky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Martin Králík</cp:lastModifiedBy>
  <cp:revision>19</cp:revision>
  <dcterms:created xsi:type="dcterms:W3CDTF">2011-08-21T15:31:45Z</dcterms:created>
  <dcterms:modified xsi:type="dcterms:W3CDTF">2012-03-12T22:38:06Z</dcterms:modified>
</cp:coreProperties>
</file>