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4" r:id="rId4"/>
    <p:sldId id="256" r:id="rId5"/>
    <p:sldId id="257" r:id="rId6"/>
    <p:sldId id="259" r:id="rId7"/>
    <p:sldId id="258" r:id="rId8"/>
    <p:sldId id="260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2178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354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281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3828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5767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468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3298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4028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773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7926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0120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213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6278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245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1117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319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9002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7846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4195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6915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5110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325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082275-15E7-4F80-B1E0-7A9E2B076A79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3BE7C5A-E43A-44C7-AFA9-54A81C3C12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204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798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57751070"/>
              </p:ext>
            </p:extLst>
          </p:nvPr>
        </p:nvGraphicFramePr>
        <p:xfrm>
          <a:off x="857224" y="2357430"/>
          <a:ext cx="7470799" cy="344737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VY_12_INOVACE_s1_01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Kubula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Kuba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Kubikula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Barbora Linhartová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materiál je určen pro práci s interaktivní tabulí ve 2. třídě. Děti se nejprve střídají při čtení textu, po každém snímku si s učitelem řeknou, o čem četly a nakonec je čeká několik otázek k zodpovězení.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7283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5301208"/>
            <a:ext cx="3309803" cy="1100581"/>
          </a:xfrm>
        </p:spPr>
        <p:txBody>
          <a:bodyPr/>
          <a:lstStyle/>
          <a:p>
            <a:r>
              <a:rPr lang="cs-CZ" dirty="0" smtClean="0"/>
              <a:t>Vladislav Vančura</a:t>
            </a:r>
          </a:p>
          <a:p>
            <a:r>
              <a:rPr lang="cs-CZ" dirty="0" smtClean="0"/>
              <a:t>Kubula a Kuba Kubikula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Čtení s porozuměním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056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80728"/>
            <a:ext cx="74888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ČASŮ UŠATÝCH ČEPIC BÝVALY NÁRAMNÉ zimy a obráceně, tehdy, když tak zběsile mrzlo, šili čepičáři ušaté čepice. Je tomu doslova sto let, svět byl ještě mladý a šmahem se věřilo na pohádky. Teď nás na takové věci nikdo nenachytá, ale za těch starých časů se bál klekánic i pan učitel, a kdyby na něho byl v noci někdo zadupal, mazal by to domů a pelášil by ostošest. Tehdy nebývaly se strašidly žerty.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Jednou chodil světem medvědář Kuba Kubikula a ten chlapík měl velké potíže se svým medvědem Kubulou. Medvěd byl lajdalák a mlsoun. Nečesal se, nemyl a chodil jako ledajaká opice.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4429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84887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Medvědář na něho: Kubulo sem a Kubulo tam, Kubulo a Kubuličko, ale kdepak! Medvěd ne a ne postát, ne a ne si utřít hubu, ne a ne se dát vyhřebelcovat a vyčistit uši. S jídlem to bylo pramizerné a o koupání ani řeč. Lidičky, co měl ten Kubula blech! Jářku tisíc a jednu. Pět set jich spalo ve dne a pět set v noci. Noční blechy byly, toť se ví, načernalé a denní nažloutlé. Ta, která přebývala, měla kropenaté tělíčko a dávala pozor na ostatní, aby šly spát a včas vstávaly. – Kubula se bez přestání drbal. </a:t>
            </a:r>
            <a:endParaRPr lang="cs-CZ" sz="2400" dirty="0"/>
          </a:p>
          <a:p>
            <a:r>
              <a:rPr lang="cs-CZ" sz="2400" dirty="0" smtClean="0"/>
              <a:t>	„Co ty, Kubulo, se budeš věčně drbat?“ povídá medvědář, „já tě naučím! Vždyť se tě děti bojí a žádná maminka jim nedovolí si s tebou hrát.“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859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836712"/>
            <a:ext cx="78488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400" dirty="0" smtClean="0"/>
              <a:t>„To jsou řeči,“ odpověděl Kubula, „to jsou řeči, abys věděl, já se každému líbím.“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Kuba Kubikula zavrtěl hlavou a povídá si sám pro sebe: „Však já na tebe, synáčku, vyzraju. Víš, co udělám, postraším tě </a:t>
            </a:r>
            <a:r>
              <a:rPr lang="cs-CZ" sz="2400" dirty="0" smtClean="0">
                <a:latin typeface="Lucida Sans Typewriter" pitchFamily="49" charset="0"/>
              </a:rPr>
              <a:t>medvědím Barbuchou</a:t>
            </a:r>
            <a:r>
              <a:rPr lang="cs-CZ" sz="2400" dirty="0" smtClean="0"/>
              <a:t>.“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V tu chvíli, když medvědáři napadla tahle pěkná věc, táhlo na šestou a byl čas mysliti na nocleh. Mrzlo, až praštěly kosti. To se ovšem Kubovi líbilo. – „Kubo Kubikulo,“ povídá, „pojď, prosím tě, do lesa. Heleď, máme to hned vedle, pojď tam! Já bych vylezl třeba na strom a dělal bych ti všelijaké kočičiny. Udělám ti včelaře a poustevníka. Ano? Platí?“ Přitom blecháč pleskal svého přítele do zadnice a skákal a chřestil řetězem, jako kdyby byl z první třídy.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3504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3" y="836712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Ale Kuba Kubikula že ne a ne.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„Co tě nemá, kamaráde,“ povídá medvědovi, „pojďme do kovárny. Tam se to spí! To budeš hochu mrkat!“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Medvěd vrněl, že to nemůže být a že si spálí kožíšek a kdesi cosi. Nic naplat, šli do kovárny.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475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Kdo to byl medvědář?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Jak se jmenoval medvědář z pohádky?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Dokážeš najít v textu informaci, jaký byl medvěd?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Kdo mohl být </a:t>
            </a:r>
            <a:r>
              <a:rPr lang="cs-CZ" sz="2400" dirty="0" err="1" smtClean="0"/>
              <a:t>Barbucha</a:t>
            </a:r>
            <a:r>
              <a:rPr lang="cs-CZ" sz="2400" dirty="0" smtClean="0"/>
              <a:t>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Proč chtěl spát Kubula v lese?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59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6"/>
            </a:pPr>
            <a:r>
              <a:rPr lang="cs-CZ" sz="2400" dirty="0" smtClean="0"/>
              <a:t> Dokážeš vysvětlit slova </a:t>
            </a:r>
            <a:r>
              <a:rPr lang="cs-CZ" sz="2400" i="1" dirty="0" smtClean="0"/>
              <a:t>šmahem, klekánice, a hajdalák?</a:t>
            </a:r>
          </a:p>
          <a:p>
            <a:pPr marL="457200" indent="-457200">
              <a:buFont typeface="+mj-lt"/>
              <a:buAutoNum type="arabicPeriod" startAt="6"/>
            </a:pPr>
            <a:endParaRPr lang="cs-CZ" sz="2400" i="1" dirty="0"/>
          </a:p>
          <a:p>
            <a:pPr marL="457200" indent="-457200">
              <a:buFont typeface="+mj-lt"/>
              <a:buAutoNum type="arabicPeriod" startAt="6"/>
            </a:pPr>
            <a:r>
              <a:rPr lang="cs-CZ" sz="2400" dirty="0" smtClean="0"/>
              <a:t>Umíš si </a:t>
            </a:r>
            <a:r>
              <a:rPr lang="cs-CZ" sz="2400" dirty="0" err="1" smtClean="0"/>
              <a:t>Kubulu</a:t>
            </a:r>
            <a:r>
              <a:rPr lang="cs-CZ" sz="2400" dirty="0" smtClean="0"/>
              <a:t> představit? Zkus ho nakreslit.</a:t>
            </a:r>
          </a:p>
          <a:p>
            <a:endParaRPr lang="cs-CZ" sz="2400" i="1" dirty="0"/>
          </a:p>
          <a:p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99933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VANČURA, Vladislav. </a:t>
            </a:r>
            <a:r>
              <a:rPr lang="cs-CZ" sz="2000" i="1" dirty="0" err="1"/>
              <a:t>Kubula</a:t>
            </a:r>
            <a:r>
              <a:rPr lang="cs-CZ" sz="2000" i="1" dirty="0"/>
              <a:t> a Kuba </a:t>
            </a:r>
            <a:r>
              <a:rPr lang="cs-CZ" sz="2000" i="1" dirty="0" err="1"/>
              <a:t>Kubikula</a:t>
            </a:r>
            <a:r>
              <a:rPr lang="cs-CZ" sz="2000" dirty="0"/>
              <a:t>. Praha: Albatros, 2009, ISBN 9788000023601. </a:t>
            </a:r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0648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</TotalTime>
  <Words>382</Words>
  <Application>Microsoft Office PowerPoint</Application>
  <PresentationFormat>Předvádění na obrazovce (4:3)</PresentationFormat>
  <Paragraphs>45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Aerodynamika</vt:lpstr>
      <vt:lpstr>Motiv sady Office</vt:lpstr>
      <vt:lpstr>1_Motiv sady Office</vt:lpstr>
      <vt:lpstr>Prezentace aplikace PowerPoint</vt:lpstr>
      <vt:lpstr>Čtení s porozuměním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s porozuměním</dc:title>
  <dc:creator>Bára</dc:creator>
  <cp:lastModifiedBy>Bára</cp:lastModifiedBy>
  <cp:revision>8</cp:revision>
  <dcterms:created xsi:type="dcterms:W3CDTF">2012-11-25T08:08:38Z</dcterms:created>
  <dcterms:modified xsi:type="dcterms:W3CDTF">2013-02-18T10:36:30Z</dcterms:modified>
</cp:coreProperties>
</file>