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61" r:id="rId4"/>
    <p:sldId id="256" r:id="rId5"/>
    <p:sldId id="257" r:id="rId6"/>
    <p:sldId id="258" r:id="rId7"/>
    <p:sldId id="259" r:id="rId8"/>
    <p:sldId id="262" r:id="rId9"/>
    <p:sldId id="263" r:id="rId10"/>
    <p:sldId id="265" r:id="rId11"/>
    <p:sldId id="264" r:id="rId12"/>
    <p:sldId id="266" r:id="rId13"/>
    <p:sldId id="267" r:id="rId14"/>
    <p:sldId id="268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63" autoAdjust="0"/>
    <p:restoredTop sz="94660"/>
  </p:normalViewPr>
  <p:slideViewPr>
    <p:cSldViewPr>
      <p:cViewPr varScale="1">
        <p:scale>
          <a:sx n="74" d="100"/>
          <a:sy n="74" d="100"/>
        </p:scale>
        <p:origin x="-38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6101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4981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525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2707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1531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9144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5607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6797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419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062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4736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5752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1758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4444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32881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203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2908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03841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3014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3586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406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505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CCC3EEC-EF3C-4E28-B842-144AA758D514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9A76F4E-B424-4C48-B1AB-6FA647F5E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266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235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11.wmf"/><Relationship Id="rId7" Type="http://schemas.openxmlformats.org/officeDocument/2006/relationships/image" Target="../media/image6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10.wmf"/><Relationship Id="rId10" Type="http://schemas.openxmlformats.org/officeDocument/2006/relationships/image" Target="../media/image15.gif"/><Relationship Id="rId4" Type="http://schemas.openxmlformats.org/officeDocument/2006/relationships/image" Target="../media/image13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13" Type="http://schemas.openxmlformats.org/officeDocument/2006/relationships/image" Target="../media/image26.gif"/><Relationship Id="rId3" Type="http://schemas.openxmlformats.org/officeDocument/2006/relationships/image" Target="../media/image16.gif"/><Relationship Id="rId7" Type="http://schemas.openxmlformats.org/officeDocument/2006/relationships/image" Target="../media/image20.gif"/><Relationship Id="rId12" Type="http://schemas.openxmlformats.org/officeDocument/2006/relationships/image" Target="../media/image25.gif"/><Relationship Id="rId2" Type="http://schemas.openxmlformats.org/officeDocument/2006/relationships/image" Target="../media/image15.gif"/><Relationship Id="rId16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11" Type="http://schemas.openxmlformats.org/officeDocument/2006/relationships/image" Target="../media/image24.gif"/><Relationship Id="rId5" Type="http://schemas.openxmlformats.org/officeDocument/2006/relationships/image" Target="../media/image18.gif"/><Relationship Id="rId15" Type="http://schemas.openxmlformats.org/officeDocument/2006/relationships/image" Target="../media/image28.gif"/><Relationship Id="rId10" Type="http://schemas.openxmlformats.org/officeDocument/2006/relationships/image" Target="../media/image23.gif"/><Relationship Id="rId4" Type="http://schemas.openxmlformats.org/officeDocument/2006/relationships/image" Target="../media/image17.gif"/><Relationship Id="rId9" Type="http://schemas.openxmlformats.org/officeDocument/2006/relationships/image" Target="../media/image22.gif"/><Relationship Id="rId14" Type="http://schemas.openxmlformats.org/officeDocument/2006/relationships/image" Target="../media/image27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slide" Target="slide9.xml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slide" Target="slide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83597041"/>
              </p:ext>
            </p:extLst>
          </p:nvPr>
        </p:nvGraphicFramePr>
        <p:xfrm>
          <a:off x="683568" y="1985942"/>
          <a:ext cx="7470799" cy="473038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5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VY_32_INOVACE_12_01_10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Anglický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Clothes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Barbora Linhartová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Tento materiál je určen žákům 3. třídy. Žáci se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učí pojmenovat různé druhy oblečení. V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osmisměrce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mají za úkol najít 7 slov, nápověda (pokud je potřeba) se zobrazí po dalším kliknutí, ze zbývajících písmen a interpunkčního znaménka vyjde tajenka (happy!) – slouží ke kontrole správného řešení. Další aktivitou je doplňování písmen do slov. Poté mají žáci za úkol najít správného panáčka podle popisu. Při nesprávném řešení se objeví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 cedulkou žádosti o pomoc, při správném řešení se objeví usměvavý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6778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Clothes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3842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Bára\Local Settings\Temporary Internet Files\Content.IE5\CTKB4ZGV\MC900360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436" y="2801869"/>
            <a:ext cx="1534363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Bára\Local Settings\Temporary Internet Files\Content.IE5\EVMNU9I7\MC900353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916" y="550354"/>
            <a:ext cx="1818238" cy="150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Bára\Local Settings\Temporary Internet Files\Content.IE5\Q1S3ADEX\MC9003055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638" y="801489"/>
            <a:ext cx="177576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Bára\Local Settings\Temporary Internet Files\Content.IE5\Q1S3ADEX\MC9003048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6925" y="5085184"/>
            <a:ext cx="1629230" cy="1500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Bára\Local Settings\Temporary Internet Files\Content.IE5\CTKB4ZGV\MC9003601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84" y="620688"/>
            <a:ext cx="1787652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Bára\Local Settings\Temporary Internet Files\Content.IE5\EVMNU9I7\MC9002939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845" y="3031267"/>
            <a:ext cx="1525996" cy="153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Bára\Local Settings\Temporary Internet Files\Content.IE5\Q1S3ADEX\MC9001133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148" y="711571"/>
            <a:ext cx="1696782" cy="162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Bára\Local Settings\Temporary Internet Files\Content.IE5\GH49U7S5\MC9001134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719" y="3298614"/>
            <a:ext cx="1181781" cy="241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Bára\Local Settings\Temporary Internet Files\Content.IE5\CTKB4ZGV\MC900343177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245" y="4742823"/>
            <a:ext cx="1637922" cy="1453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Bára\Local Settings\Temporary Internet Files\Content.IE5\GH49U7S5\MC9003125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910" y="2888293"/>
            <a:ext cx="1811426" cy="1869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523223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jumper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204864"/>
            <a:ext cx="984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T-</a:t>
            </a:r>
            <a:r>
              <a:rPr lang="cs-CZ" sz="2400" dirty="0" err="1" smtClean="0"/>
              <a:t>shirt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86988" y="2426628"/>
            <a:ext cx="930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dress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07724" y="2292390"/>
            <a:ext cx="716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skirt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835211"/>
            <a:ext cx="13051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trousers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4527408"/>
            <a:ext cx="899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coat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10073" y="4564683"/>
            <a:ext cx="750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shirt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91135" y="5836291"/>
            <a:ext cx="1114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jacket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57872" y="5605459"/>
            <a:ext cx="979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socks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4567" y="4376976"/>
            <a:ext cx="686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7404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louk 12"/>
          <p:cNvSpPr/>
          <p:nvPr/>
        </p:nvSpPr>
        <p:spPr>
          <a:xfrm rot="5200056">
            <a:off x="4410429" y="-2958494"/>
            <a:ext cx="1201821" cy="8209340"/>
          </a:xfrm>
          <a:prstGeom prst="arc">
            <a:avLst>
              <a:gd name="adj1" fmla="val 16513001"/>
              <a:gd name="adj2" fmla="val 541860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Bára\Local Settings\Temporary Internet Files\Content.IE5\CTKB4ZGV\MC9002904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22501"/>
            <a:ext cx="308422" cy="53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Bára\Local Settings\Temporary Internet Files\Content.IE5\CTKB4ZGV\MC9002904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712292"/>
            <a:ext cx="373541" cy="64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Documents and Settings\Bára\Local Settings\Temporary Internet Files\Content.IE5\GH49U7S5\MC900113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1921">
            <a:off x="1046533" y="1620368"/>
            <a:ext cx="899313" cy="183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Documents and Settings\Bára\Local Settings\Temporary Internet Files\Content.IE5\GH49U7S5\MC9003125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698" y="1570300"/>
            <a:ext cx="1057322" cy="1091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C:\Documents and Settings\Bára\Local Settings\Temporary Internet Files\Content.IE5\Q1S3ADEX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925" y="1353894"/>
            <a:ext cx="1209024" cy="115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Documents and Settings\Bára\Local Settings\Temporary Internet Files\Content.IE5\CTKB4ZGV\MC9003601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846" y="1742940"/>
            <a:ext cx="1001642" cy="1178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Documents and Settings\Bára\Local Settings\Temporary Internet Files\Content.IE5\Q1S3ADEX\MC9003055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488" y="1648683"/>
            <a:ext cx="916311" cy="177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Documents and Settings\Bára\Local Settings\Temporary Internet Files\Content.IE5\EVMNU9I7\MC9003531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8099">
            <a:off x="3878632" y="1703241"/>
            <a:ext cx="1207798" cy="99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4" descr="C:\Documents and Settings\Bára\Local Settings\Temporary Internet Files\Content.IE5\CTKB4ZGV\MC900343177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392" y="1646433"/>
            <a:ext cx="1170966" cy="103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Bára\Local Settings\Temporary Internet Files\Content.IE5\EVMNU9I7\MM900336396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216" y="5118720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007355" y="5118720"/>
            <a:ext cx="45602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Cambria" pitchFamily="18" charset="0"/>
              </a:rPr>
              <a:t>Can</a:t>
            </a:r>
            <a:r>
              <a:rPr lang="cs-CZ" sz="2800" dirty="0" smtClean="0">
                <a:latin typeface="Cambria" pitchFamily="18" charset="0"/>
              </a:rPr>
              <a:t> </a:t>
            </a:r>
            <a:r>
              <a:rPr lang="cs-CZ" sz="2800" dirty="0" err="1" smtClean="0">
                <a:latin typeface="Cambria" pitchFamily="18" charset="0"/>
              </a:rPr>
              <a:t>you</a:t>
            </a:r>
            <a:r>
              <a:rPr lang="cs-CZ" sz="2800" dirty="0" smtClean="0">
                <a:latin typeface="Cambria" pitchFamily="18" charset="0"/>
              </a:rPr>
              <a:t> </a:t>
            </a:r>
            <a:r>
              <a:rPr lang="cs-CZ" sz="2800" dirty="0" err="1" smtClean="0">
                <a:latin typeface="Cambria" pitchFamily="18" charset="0"/>
              </a:rPr>
              <a:t>name</a:t>
            </a:r>
            <a:r>
              <a:rPr lang="cs-CZ" sz="2800" dirty="0" smtClean="0">
                <a:latin typeface="Cambria" pitchFamily="18" charset="0"/>
              </a:rPr>
              <a:t> these </a:t>
            </a:r>
            <a:r>
              <a:rPr lang="cs-CZ" sz="2800" dirty="0" err="1" smtClean="0">
                <a:latin typeface="Cambria" pitchFamily="18" charset="0"/>
              </a:rPr>
              <a:t>clothes</a:t>
            </a:r>
            <a:r>
              <a:rPr lang="cs-CZ" sz="2800" dirty="0" smtClean="0">
                <a:latin typeface="Cambria" pitchFamily="18" charset="0"/>
              </a:rPr>
              <a:t>?</a:t>
            </a:r>
            <a:endParaRPr lang="cs-CZ" sz="2800" dirty="0">
              <a:latin typeface="Cambr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236" y="3506861"/>
            <a:ext cx="13051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trousers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07355" y="3045196"/>
            <a:ext cx="899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coat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46620" y="3506861"/>
            <a:ext cx="930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dress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119153" y="2813972"/>
            <a:ext cx="984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T-</a:t>
            </a:r>
            <a:r>
              <a:rPr lang="cs-CZ" sz="2400" dirty="0" err="1" smtClean="0"/>
              <a:t>shirt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05950" y="2821334"/>
            <a:ext cx="1114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jacket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656125" y="2716849"/>
            <a:ext cx="750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shirt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852348" y="2622587"/>
            <a:ext cx="716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skirt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9343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5111073"/>
              </p:ext>
            </p:extLst>
          </p:nvPr>
        </p:nvGraphicFramePr>
        <p:xfrm>
          <a:off x="2123728" y="1412776"/>
          <a:ext cx="4536504" cy="4464498"/>
        </p:xfrm>
        <a:graphic>
          <a:graphicData uri="http://schemas.openxmlformats.org/drawingml/2006/table">
            <a:tbl>
              <a:tblPr firstRow="1" firstCol="1" bandRow="1"/>
              <a:tblGrid>
                <a:gridCol w="755777"/>
                <a:gridCol w="755777"/>
                <a:gridCol w="756698"/>
                <a:gridCol w="755777"/>
                <a:gridCol w="755777"/>
                <a:gridCol w="756698"/>
              </a:tblGrid>
              <a:tr h="7440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!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11560" y="548680"/>
            <a:ext cx="2961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Cambria" pitchFamily="18" charset="0"/>
              </a:rPr>
              <a:t>Find</a:t>
            </a:r>
            <a:r>
              <a:rPr lang="cs-CZ" sz="2800" dirty="0" smtClean="0">
                <a:latin typeface="Cambria" pitchFamily="18" charset="0"/>
              </a:rPr>
              <a:t> </a:t>
            </a:r>
            <a:r>
              <a:rPr lang="cs-CZ" sz="2800" dirty="0" err="1" smtClean="0">
                <a:latin typeface="Cambria" pitchFamily="18" charset="0"/>
              </a:rPr>
              <a:t>seven</a:t>
            </a:r>
            <a:r>
              <a:rPr lang="cs-CZ" sz="2800" dirty="0" smtClean="0">
                <a:latin typeface="Cambria" pitchFamily="18" charset="0"/>
              </a:rPr>
              <a:t> </a:t>
            </a:r>
            <a:r>
              <a:rPr lang="cs-CZ" sz="2800" dirty="0" err="1" smtClean="0">
                <a:latin typeface="Cambria" pitchFamily="18" charset="0"/>
              </a:rPr>
              <a:t>words</a:t>
            </a:r>
            <a:r>
              <a:rPr lang="cs-CZ" sz="2800" dirty="0" smtClean="0">
                <a:latin typeface="Cambria" pitchFamily="18" charset="0"/>
              </a:rPr>
              <a:t>:</a:t>
            </a:r>
            <a:endParaRPr lang="cs-CZ" sz="2800" dirty="0">
              <a:latin typeface="Cambr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1673499"/>
            <a:ext cx="1547218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JACKET</a:t>
            </a:r>
          </a:p>
          <a:p>
            <a:r>
              <a:rPr lang="cs-CZ" sz="2800" dirty="0" smtClean="0"/>
              <a:t>JUMPER</a:t>
            </a:r>
          </a:p>
          <a:p>
            <a:r>
              <a:rPr lang="cs-CZ" sz="2800" dirty="0" smtClean="0"/>
              <a:t>SKIRT</a:t>
            </a:r>
          </a:p>
          <a:p>
            <a:r>
              <a:rPr lang="cs-CZ" sz="2800" dirty="0" smtClean="0"/>
              <a:t>SHIRT</a:t>
            </a:r>
          </a:p>
          <a:p>
            <a:r>
              <a:rPr lang="cs-CZ" sz="2800" dirty="0" smtClean="0"/>
              <a:t>COAT</a:t>
            </a:r>
          </a:p>
          <a:p>
            <a:r>
              <a:rPr lang="cs-CZ" sz="2800" dirty="0" smtClean="0"/>
              <a:t>DRESS</a:t>
            </a:r>
          </a:p>
          <a:p>
            <a:r>
              <a:rPr lang="cs-CZ" sz="2800" dirty="0" smtClean="0"/>
              <a:t>HAT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5877272"/>
            <a:ext cx="2700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solution</a:t>
            </a:r>
            <a:r>
              <a:rPr lang="cs-CZ" sz="2400" dirty="0" smtClean="0"/>
              <a:t>:</a:t>
            </a:r>
            <a:r>
              <a:rPr lang="cs-CZ" sz="2400" dirty="0" smtClean="0">
                <a:solidFill>
                  <a:srgbClr val="FF0000"/>
                </a:solidFill>
              </a:rPr>
              <a:t> HAPPY!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211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Bára\Local Settings\Temporary Internet Files\Content.IE5\EVMNU9I7\MM90033639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43" y="605879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22400" y="679846"/>
            <a:ext cx="3949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Cambria" pitchFamily="18" charset="0"/>
              </a:rPr>
              <a:t>Can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 err="1" smtClean="0">
                <a:latin typeface="Cambria" pitchFamily="18" charset="0"/>
              </a:rPr>
              <a:t>you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 err="1" smtClean="0">
                <a:latin typeface="Cambria" pitchFamily="18" charset="0"/>
              </a:rPr>
              <a:t>find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 err="1" smtClean="0">
                <a:latin typeface="Cambria" pitchFamily="18" charset="0"/>
              </a:rPr>
              <a:t>missing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 err="1" smtClean="0">
                <a:latin typeface="Cambria" pitchFamily="18" charset="0"/>
              </a:rPr>
              <a:t>letters</a:t>
            </a:r>
            <a:r>
              <a:rPr lang="cs-CZ" sz="2400" dirty="0" smtClean="0">
                <a:latin typeface="Cambria" pitchFamily="18" charset="0"/>
              </a:rPr>
              <a:t>?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75443" y="1264056"/>
            <a:ext cx="1927131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t _ _ _ s _ _ 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_ k _ _ 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_ _ 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_ o_ _ 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_ u _ _ _ r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_ h i _ _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_ a _ _ _ 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_ _ _ s </a:t>
            </a:r>
            <a:r>
              <a:rPr lang="cs-CZ" sz="2400" dirty="0" err="1" smtClean="0"/>
              <a:t>s</a:t>
            </a:r>
            <a:r>
              <a:rPr lang="cs-CZ" sz="2400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T- _ _ _ _ _</a:t>
            </a:r>
          </a:p>
        </p:txBody>
      </p:sp>
      <p:pic>
        <p:nvPicPr>
          <p:cNvPr id="4099" name="Picture 3" descr="C:\Documents and Settings\Bára\Local Settings\Temporary Internet Files\Content.IE5\GH49U7S5\MM90017822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81659">
            <a:off x="5580112" y="177281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Bára\Local Settings\Temporary Internet Files\Content.IE5\Q1S3ADEX\MM90017822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027" y="285293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Bára\Local Settings\Temporary Internet Files\Content.IE5\CTKB4ZGV\MM90017823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76905">
            <a:off x="5717994" y="349768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Bára\Local Settings\Temporary Internet Files\Content.IE5\EVMNU9I7\MM9001782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0620">
            <a:off x="7380312" y="3834199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Bára\Local Settings\Temporary Internet Files\Content.IE5\GH49U7S5\MM900178224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191" y="180790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Bára\Local Settings\Temporary Internet Files\Content.IE5\Q1S3ADEX\MM90017822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402" y="451435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Bára\Local Settings\Temporary Internet Files\Content.IE5\CTKB4ZGV\MM900178228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277" y="544522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Bára\Local Settings\Temporary Internet Files\Content.IE5\CTKB4ZGV\MM900178211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50912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Documents and Settings\Bára\Local Settings\Temporary Internet Files\Content.IE5\EVMNU9I7\MM900178216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74929">
            <a:off x="6265722" y="555126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Documents and Settings\Bára\Local Settings\Temporary Internet Files\Content.IE5\GH49U7S5\MM900178215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133" y="134091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Documents and Settings\Bára\Local Settings\Temporary Internet Files\Content.IE5\Q1S3ADEX\MM900178219[1]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375" y="270763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Documents and Settings\Bára\Local Settings\Temporary Internet Files\Content.IE5\GH49U7S5\MM900178207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687" y="67984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Documents and Settings\Bára\Local Settings\Temporary Internet Files\Content.IE5\Q1S3ADEX\MM900178221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00088">
            <a:off x="7380312" y="279176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Documents and Settings\Bára\Local Settings\Temporary Internet Files\Content.IE5\CTKB4ZGV\MM900178209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5488">
            <a:off x="5238749" y="5437237"/>
            <a:ext cx="674737" cy="674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539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Bára\Local Settings\Temporary Internet Files\Content.IE5\EVMNU9I7\MC900440571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81" y="4221088"/>
            <a:ext cx="1820358" cy="182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Bára\Local Settings\Temporary Internet Files\Content.IE5\GH49U7S5\MC900440569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3887" y="4221088"/>
            <a:ext cx="1866837" cy="186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Bára\Local Settings\Temporary Internet Files\Content.IE5\Q1S3ADEX\MC900440567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05141"/>
            <a:ext cx="1852252" cy="185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Bára\Local Settings\Temporary Internet Files\Content.IE5\CTKB4ZGV\MC90044057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145" y="4177752"/>
            <a:ext cx="1898731" cy="1898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43760" y="826431"/>
            <a:ext cx="1688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Cambria" pitchFamily="18" charset="0"/>
              </a:rPr>
              <a:t>Who</a:t>
            </a:r>
            <a:r>
              <a:rPr lang="cs-CZ" sz="2800" dirty="0" smtClean="0">
                <a:latin typeface="Cambria" pitchFamily="18" charset="0"/>
              </a:rPr>
              <a:t> </a:t>
            </a:r>
            <a:r>
              <a:rPr lang="cs-CZ" sz="2800" dirty="0" err="1" smtClean="0">
                <a:latin typeface="Cambria" pitchFamily="18" charset="0"/>
              </a:rPr>
              <a:t>is</a:t>
            </a:r>
            <a:r>
              <a:rPr lang="cs-CZ" sz="2800" dirty="0" smtClean="0">
                <a:latin typeface="Cambria" pitchFamily="18" charset="0"/>
              </a:rPr>
              <a:t> </a:t>
            </a:r>
            <a:r>
              <a:rPr lang="cs-CZ" sz="2800" dirty="0" err="1" smtClean="0">
                <a:latin typeface="Cambria" pitchFamily="18" charset="0"/>
              </a:rPr>
              <a:t>it</a:t>
            </a:r>
            <a:r>
              <a:rPr lang="cs-CZ" sz="2800" dirty="0" smtClean="0">
                <a:latin typeface="Cambria" pitchFamily="18" charset="0"/>
              </a:rPr>
              <a:t>?</a:t>
            </a:r>
            <a:endParaRPr lang="cs-CZ" sz="2800" dirty="0">
              <a:latin typeface="Cambria" pitchFamily="18" charset="0"/>
            </a:endParaRPr>
          </a:p>
        </p:txBody>
      </p:sp>
      <p:pic>
        <p:nvPicPr>
          <p:cNvPr id="5126" name="Picture 6" descr="C:\Documents and Settings\Bára\Local Settings\Temporary Internet Files\Content.IE5\EVMNU9I7\MM900336396[2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83241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2721" y="1527485"/>
            <a:ext cx="65527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a boy. My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Jamie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I </a:t>
            </a:r>
            <a:r>
              <a:rPr lang="cs-CZ" sz="2800" dirty="0" err="1" smtClean="0"/>
              <a:t>have</a:t>
            </a:r>
            <a:r>
              <a:rPr lang="cs-CZ" sz="2800" dirty="0" smtClean="0"/>
              <a:t> big </a:t>
            </a:r>
            <a:r>
              <a:rPr lang="cs-CZ" sz="2800" dirty="0" err="1" smtClean="0"/>
              <a:t>eyes</a:t>
            </a:r>
            <a:r>
              <a:rPr lang="cs-CZ" sz="2800" dirty="0" smtClean="0"/>
              <a:t> and a big </a:t>
            </a:r>
            <a:r>
              <a:rPr lang="cs-CZ" sz="2800" dirty="0" err="1" smtClean="0"/>
              <a:t>mouth</a:t>
            </a:r>
            <a:r>
              <a:rPr lang="cs-CZ" sz="2800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I </a:t>
            </a:r>
            <a:r>
              <a:rPr lang="cs-CZ" sz="2800" dirty="0" err="1" smtClean="0"/>
              <a:t>have</a:t>
            </a:r>
            <a:r>
              <a:rPr lang="cs-CZ" sz="2800" dirty="0" smtClean="0"/>
              <a:t> big </a:t>
            </a:r>
            <a:r>
              <a:rPr lang="cs-CZ" sz="2800" dirty="0" err="1" smtClean="0"/>
              <a:t>ears</a:t>
            </a:r>
            <a:r>
              <a:rPr lang="cs-CZ" sz="2800" dirty="0" smtClean="0"/>
              <a:t>. 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orange</a:t>
            </a:r>
            <a:r>
              <a:rPr lang="cs-CZ" sz="2800" dirty="0" smtClean="0"/>
              <a:t> T- </a:t>
            </a:r>
            <a:r>
              <a:rPr lang="cs-CZ" sz="2800" dirty="0" err="1" smtClean="0"/>
              <a:t>shirt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619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Bára\Local Settings\Temporary Internet Files\Content.IE5\CTKB4ZGV\MC90043801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56792"/>
            <a:ext cx="3527526" cy="3393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>
            <a:hlinkClick r:id="rId3" action="ppaction://hlinksldjump"/>
          </p:cNvPr>
          <p:cNvSpPr/>
          <p:nvPr/>
        </p:nvSpPr>
        <p:spPr>
          <a:xfrm>
            <a:off x="7092280" y="5877272"/>
            <a:ext cx="115212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BACK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750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Bára\Local Settings\Temporary Internet Files\Content.IE5\Q1S3ADEX\MC90043437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09977"/>
            <a:ext cx="4248471" cy="397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14772" y="5661248"/>
            <a:ext cx="28424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Well</a:t>
            </a:r>
            <a:r>
              <a:rPr lang="cs-CZ" sz="4000" dirty="0" smtClean="0"/>
              <a:t> done!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54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Bára\Local Settings\Temporary Internet Files\Content.IE5\EVMNU9I7\MP900446563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29000"/>
            <a:ext cx="2180313" cy="282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Bára\Local Settings\Temporary Internet Files\Content.IE5\Q1S3ADEX\MP900446574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621398"/>
            <a:ext cx="2808312" cy="269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Bára\Local Settings\Temporary Internet Files\Content.IE5\CTKB4ZGV\MP900446561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70477"/>
            <a:ext cx="2406195" cy="311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63588" y="751344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a girl. My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Jane.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long </a:t>
            </a:r>
            <a:r>
              <a:rPr lang="cs-CZ" sz="2800" dirty="0" err="1" smtClean="0"/>
              <a:t>black</a:t>
            </a:r>
            <a:r>
              <a:rPr lang="cs-CZ" sz="2800" dirty="0" smtClean="0"/>
              <a:t> </a:t>
            </a:r>
            <a:r>
              <a:rPr lang="cs-CZ" sz="2800" dirty="0" err="1" smtClean="0"/>
              <a:t>hair</a:t>
            </a:r>
            <a:r>
              <a:rPr lang="cs-CZ" sz="2800" dirty="0" smtClean="0"/>
              <a:t>.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pet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cat</a:t>
            </a:r>
            <a:r>
              <a:rPr lang="cs-CZ" sz="2800" dirty="0" smtClean="0"/>
              <a:t>.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blue T-</a:t>
            </a:r>
            <a:r>
              <a:rPr lang="cs-CZ" sz="2800" dirty="0" err="1" smtClean="0"/>
              <a:t>shirt</a:t>
            </a:r>
            <a:r>
              <a:rPr lang="cs-CZ" sz="2800" dirty="0" smtClean="0"/>
              <a:t> and </a:t>
            </a:r>
            <a:r>
              <a:rPr lang="cs-CZ" sz="2800" dirty="0" err="1" smtClean="0"/>
              <a:t>yellow</a:t>
            </a:r>
            <a:r>
              <a:rPr lang="cs-CZ" sz="2800" dirty="0" smtClean="0"/>
              <a:t> and </a:t>
            </a:r>
            <a:r>
              <a:rPr lang="cs-CZ" sz="2800" dirty="0" err="1" smtClean="0"/>
              <a:t>red</a:t>
            </a:r>
            <a:r>
              <a:rPr lang="cs-CZ" sz="2800" dirty="0" smtClean="0"/>
              <a:t> </a:t>
            </a:r>
            <a:r>
              <a:rPr lang="cs-CZ" sz="2800" dirty="0" err="1" smtClean="0"/>
              <a:t>trousers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803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Bára\Local Settings\Temporary Internet Files\Content.IE5\CTKB4ZGV\MC90043801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56792"/>
            <a:ext cx="3527526" cy="3393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7092280" y="5877272"/>
            <a:ext cx="115212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BACK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1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Bára\Local Settings\Temporary Internet Files\Content.IE5\Q1S3ADEX\MC90043437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09977"/>
            <a:ext cx="4248471" cy="397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14772" y="5661248"/>
            <a:ext cx="28424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Well</a:t>
            </a:r>
            <a:r>
              <a:rPr lang="cs-CZ" sz="4000" dirty="0" smtClean="0"/>
              <a:t> done!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12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20888"/>
            <a:ext cx="8435280" cy="417646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Obrázky galerie Microsoft Office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99231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48</TotalTime>
  <Words>358</Words>
  <Application>Microsoft Office PowerPoint</Application>
  <PresentationFormat>Předvádění na obrazovce (4:3)</PresentationFormat>
  <Paragraphs>102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Austin</vt:lpstr>
      <vt:lpstr>Motiv sady Office</vt:lpstr>
      <vt:lpstr>1_Motiv sady Office</vt:lpstr>
      <vt:lpstr>Prezentace aplikace PowerPoint</vt:lpstr>
      <vt:lpstr>Clothes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Bára</dc:creator>
  <cp:lastModifiedBy>Bára</cp:lastModifiedBy>
  <cp:revision>6</cp:revision>
  <dcterms:created xsi:type="dcterms:W3CDTF">2013-03-08T13:00:48Z</dcterms:created>
  <dcterms:modified xsi:type="dcterms:W3CDTF">2013-03-08T13:49:11Z</dcterms:modified>
</cp:coreProperties>
</file>