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VY_32_INOVACE_13_Péče o tělo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Péče o tělo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VY_32_INOVACE_13_Péče o tělo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 Péče o tělo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254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DEBATA NAD JEDNOTLIVÝMI VĚCMI, KTERÉ PATŘÍ K DENNÍ HYGIENĚ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pomocí interaktivního pera přetahují věty a sestavují</a:t>
            </a:r>
            <a:r>
              <a:rPr lang="cs-CZ" baseline="0" dirty="0" smtClean="0"/>
              <a:t> správný postup mytí vlasů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wmf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wmf"/><Relationship Id="rId5" Type="http://schemas.openxmlformats.org/officeDocument/2006/relationships/image" Target="../media/image4.jpeg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4" Type="http://schemas.openxmlformats.org/officeDocument/2006/relationships/image" Target="../media/image3.jpeg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666602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1. ročník ZŠ, pro výuku </a:t>
            </a:r>
            <a:r>
              <a:rPr lang="cs-CZ" dirty="0" smtClean="0"/>
              <a:t>prvouky. </a:t>
            </a:r>
            <a:endParaRPr lang="cs-CZ" dirty="0" smtClean="0"/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Tento materiál je prezentací nově probíraného učiva, nebo ho lze využít v rámci </a:t>
            </a:r>
            <a:r>
              <a:rPr lang="cs-CZ" dirty="0" smtClean="0"/>
              <a:t>opakování.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 vše, co by měli vědět o péči o tělo, z nabídky obrázků popisují věci, které jsou potřebné k denní hygieně, pomocí interaktivního pera přetahují věty a sestavují správný postup při mytí </a:t>
            </a:r>
            <a:r>
              <a:rPr lang="cs-CZ" dirty="0" smtClean="0"/>
              <a:t>vlasů.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POPIŠ VĚCI, KTERÉ POTŘEBUJEME K DENNÍ </a:t>
            </a:r>
            <a:r>
              <a:rPr lang="cs-CZ" sz="2800" dirty="0" smtClean="0"/>
              <a:t>HYGIENĚ.</a:t>
            </a:r>
            <a:endParaRPr lang="cs-CZ" sz="2800" dirty="0"/>
          </a:p>
        </p:txBody>
      </p:sp>
      <p:pic>
        <p:nvPicPr>
          <p:cNvPr id="1029" name="Picture 5" descr="C:\Users\Steflova\AppData\Local\Microsoft\Windows\Temporary Internet Files\Content.IE5\8L5RCFQ0\MP90043072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571636"/>
            <a:ext cx="1644655" cy="1643050"/>
          </a:xfrm>
          <a:prstGeom prst="rect">
            <a:avLst/>
          </a:prstGeom>
          <a:noFill/>
        </p:spPr>
      </p:pic>
      <p:pic>
        <p:nvPicPr>
          <p:cNvPr id="1030" name="Picture 6" descr="C:\Users\Steflova\AppData\Local\Microsoft\Windows\Temporary Internet Files\Content.IE5\WPV63YJS\MP9004053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5000636"/>
            <a:ext cx="1714512" cy="1428759"/>
          </a:xfrm>
          <a:prstGeom prst="rect">
            <a:avLst/>
          </a:prstGeom>
          <a:noFill/>
        </p:spPr>
      </p:pic>
      <p:pic>
        <p:nvPicPr>
          <p:cNvPr id="1031" name="Picture 7" descr="C:\Users\Steflova\AppData\Local\Microsoft\Windows\Temporary Internet Files\Content.IE5\2P21ZRHY\MP90040730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00958" y="1643050"/>
            <a:ext cx="1142729" cy="1428760"/>
          </a:xfrm>
          <a:prstGeom prst="rect">
            <a:avLst/>
          </a:prstGeom>
          <a:noFill/>
        </p:spPr>
      </p:pic>
      <p:pic>
        <p:nvPicPr>
          <p:cNvPr id="1032" name="Picture 8" descr="C:\Users\Steflova\AppData\Local\Microsoft\Windows\Temporary Internet Files\Content.IE5\J693QRMB\MP90032104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7687" y="1571612"/>
            <a:ext cx="1477814" cy="2071702"/>
          </a:xfrm>
          <a:prstGeom prst="rect">
            <a:avLst/>
          </a:prstGeom>
          <a:noFill/>
        </p:spPr>
      </p:pic>
      <p:pic>
        <p:nvPicPr>
          <p:cNvPr id="1036" name="Picture 12" descr="C:\Users\Steflova\AppData\Local\Microsoft\Windows\Temporary Internet Files\Content.IE5\ASGMXC31\MP90033739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29520" y="4714884"/>
            <a:ext cx="1355503" cy="1900238"/>
          </a:xfrm>
          <a:prstGeom prst="rect">
            <a:avLst/>
          </a:prstGeom>
          <a:noFill/>
        </p:spPr>
      </p:pic>
      <p:pic>
        <p:nvPicPr>
          <p:cNvPr id="1037" name="Picture 13" descr="C:\Users\Steflova\AppData\Local\Microsoft\Windows\Temporary Internet Files\Content.IE5\8L5RCFQ0\MP90040732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43636" y="5357826"/>
            <a:ext cx="1000132" cy="1250470"/>
          </a:xfrm>
          <a:prstGeom prst="rect">
            <a:avLst/>
          </a:prstGeom>
          <a:noFill/>
        </p:spPr>
      </p:pic>
      <p:pic>
        <p:nvPicPr>
          <p:cNvPr id="1040" name="Picture 16" descr="C:\Users\Steflova\AppData\Local\Microsoft\Windows\Temporary Internet Files\Content.IE5\ZXURRUG0\MC90037113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9058" y="4929198"/>
            <a:ext cx="1642242" cy="1643074"/>
          </a:xfrm>
          <a:prstGeom prst="rect">
            <a:avLst/>
          </a:prstGeom>
          <a:noFill/>
        </p:spPr>
      </p:pic>
      <p:pic>
        <p:nvPicPr>
          <p:cNvPr id="1041" name="Picture 17" descr="C:\Users\Steflova\AppData\Local\Microsoft\Windows\Temporary Internet Files\Content.IE5\ZXURRUG0\MC90032478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42910" y="3500438"/>
            <a:ext cx="1840687" cy="1523390"/>
          </a:xfrm>
          <a:prstGeom prst="rect">
            <a:avLst/>
          </a:prstGeom>
          <a:noFill/>
        </p:spPr>
      </p:pic>
      <p:pic>
        <p:nvPicPr>
          <p:cNvPr id="1042" name="Picture 18" descr="C:\Users\Steflova\AppData\Local\Microsoft\Windows\Temporary Internet Files\Content.IE5\WAWZ4KQA\MC900312546[1].wmf"/>
          <p:cNvPicPr>
            <a:picLocks noGrp="1" noChangeAspect="1" noChangeArrowheads="1"/>
          </p:cNvPicPr>
          <p:nvPr>
            <p:ph idx="1"/>
          </p:nvPr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14612" y="3143248"/>
            <a:ext cx="825703" cy="1841602"/>
          </a:xfrm>
          <a:prstGeom prst="rect">
            <a:avLst/>
          </a:prstGeom>
          <a:noFill/>
        </p:spPr>
      </p:pic>
      <p:pic>
        <p:nvPicPr>
          <p:cNvPr id="1043" name="Picture 19" descr="C:\Users\Steflova\AppData\Local\Microsoft\Windows\Temporary Internet Files\Content.IE5\88IZB7TT\MC900280971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643174" y="1428736"/>
            <a:ext cx="1758308" cy="1669991"/>
          </a:xfrm>
          <a:prstGeom prst="rect">
            <a:avLst/>
          </a:prstGeom>
          <a:noFill/>
        </p:spPr>
      </p:pic>
      <p:pic>
        <p:nvPicPr>
          <p:cNvPr id="1044" name="Picture 20" descr="C:\Users\Steflova\AppData\Local\Microsoft\Windows\Temporary Internet Files\Content.IE5\88IZB7TT\MC90029045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72198" y="1571612"/>
            <a:ext cx="1252396" cy="1447046"/>
          </a:xfrm>
          <a:prstGeom prst="rect">
            <a:avLst/>
          </a:prstGeom>
          <a:noFill/>
        </p:spPr>
      </p:pic>
      <p:pic>
        <p:nvPicPr>
          <p:cNvPr id="1045" name="Picture 21" descr="C:\Users\Steflova\AppData\Local\Microsoft\Windows\Temporary Internet Files\Content.IE5\ASGMXC31\MC900320224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000892" y="3214686"/>
            <a:ext cx="1274737" cy="1342571"/>
          </a:xfrm>
          <a:prstGeom prst="rect">
            <a:avLst/>
          </a:prstGeom>
          <a:noFill/>
        </p:spPr>
      </p:pic>
      <p:pic>
        <p:nvPicPr>
          <p:cNvPr id="1046" name="Picture 22" descr="C:\Users\Steflova\AppData\Local\Microsoft\Windows\Temporary Internet Files\Content.IE5\88IZB7TT\MC900356923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929190" y="3786190"/>
            <a:ext cx="1848002" cy="1328623"/>
          </a:xfrm>
          <a:prstGeom prst="rect">
            <a:avLst/>
          </a:prstGeom>
          <a:noFill/>
        </p:spPr>
      </p:pic>
      <p:pic>
        <p:nvPicPr>
          <p:cNvPr id="1047" name="Picture 23" descr="C:\Users\Steflova\AppData\Local\Microsoft\Windows\Temporary Internet Files\Content.IE5\88IZB7TT\MC900217156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285984" y="5053889"/>
            <a:ext cx="1517904" cy="180411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r>
              <a:rPr lang="cs-CZ" dirty="0" smtClean="0"/>
              <a:t>Sestav správný postup mytí </a:t>
            </a:r>
            <a:r>
              <a:rPr lang="cs-CZ" dirty="0" smtClean="0"/>
              <a:t>vlasů.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3071810"/>
            <a:ext cx="7715304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dirty="0" smtClean="0"/>
              <a:t>Na mokré vlasy dáme šampon a hlavu důkladně vydrbeme.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14480" y="1928802"/>
            <a:ext cx="5357850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Nakonec vlasy rozčešeme a vyfénujeme.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857488" y="4143380"/>
            <a:ext cx="5572164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Nejdříve si vlasy namočíme.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5181913"/>
            <a:ext cx="5072098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Umyté vlasy opláchneme vodou.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186</Words>
  <Application>Microsoft Office PowerPoint</Application>
  <PresentationFormat>Předvádění na obrazovce (4:3)</PresentationFormat>
  <Paragraphs>27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POPIŠ VĚCI, KTERÉ POTŘEBUJEME K DENNÍ HYGIENĚ.</vt:lpstr>
      <vt:lpstr>Sestav správný postup mytí vlasů.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20</cp:revision>
  <dcterms:created xsi:type="dcterms:W3CDTF">2011-08-21T15:31:45Z</dcterms:created>
  <dcterms:modified xsi:type="dcterms:W3CDTF">2012-03-12T22:41:11Z</dcterms:modified>
</cp:coreProperties>
</file>