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3" r:id="rId3"/>
    <p:sldId id="256" r:id="rId4"/>
    <p:sldId id="258" r:id="rId5"/>
    <p:sldId id="257" r:id="rId6"/>
    <p:sldId id="259" r:id="rId7"/>
    <p:sldId id="265" r:id="rId8"/>
    <p:sldId id="260" r:id="rId9"/>
    <p:sldId id="262" r:id="rId10"/>
    <p:sldId id="261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9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4C0A6-6704-434B-AB24-BC6CDC313A7D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7D61C-5E08-4A10-B230-E4D7981D2F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4C0A6-6704-434B-AB24-BC6CDC313A7D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7D61C-5E08-4A10-B230-E4D7981D2F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4C0A6-6704-434B-AB24-BC6CDC313A7D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7D61C-5E08-4A10-B230-E4D7981D2F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4C0A6-6704-434B-AB24-BC6CDC313A7D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7D61C-5E08-4A10-B230-E4D7981D2F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4C0A6-6704-434B-AB24-BC6CDC313A7D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7D61C-5E08-4A10-B230-E4D7981D2F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4C0A6-6704-434B-AB24-BC6CDC313A7D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7D61C-5E08-4A10-B230-E4D7981D2F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4C0A6-6704-434B-AB24-BC6CDC313A7D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7D61C-5E08-4A10-B230-E4D7981D2F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4C0A6-6704-434B-AB24-BC6CDC313A7D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7D61C-5E08-4A10-B230-E4D7981D2F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4C0A6-6704-434B-AB24-BC6CDC313A7D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7D61C-5E08-4A10-B230-E4D7981D2F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4C0A6-6704-434B-AB24-BC6CDC313A7D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7D61C-5E08-4A10-B230-E4D7981D2F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4C0A6-6704-434B-AB24-BC6CDC313A7D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B7D61C-5E08-4A10-B230-E4D7981D2F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40000"/>
                <a:lumOff val="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94C0A6-6704-434B-AB24-BC6CDC313A7D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B7D61C-5E08-4A10-B230-E4D7981D2F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24000" y="1397000"/>
          <a:ext cx="6648400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648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Zdeňka </a:t>
                      </a:r>
                      <a:r>
                        <a:rPr lang="cs-CZ" sz="2400" dirty="0" err="1" smtClean="0"/>
                        <a:t>Kobrová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</a:t>
                      </a:r>
                      <a:r>
                        <a:rPr lang="cs-CZ" sz="2400" smtClean="0"/>
                        <a:t>: VY_32_Inovace_2A_01_Geometrické tvary I.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Geometrické tvary I.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září 2012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83568" y="620688"/>
          <a:ext cx="7776864" cy="533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92288"/>
                <a:gridCol w="5184576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slouží k opakování učiva</a:t>
                      </a:r>
                      <a:r>
                        <a:rPr lang="cs-CZ" baseline="0" dirty="0" smtClean="0"/>
                        <a:t> o geometrických tvarech, rovněž může sloužit </a:t>
                      </a:r>
                      <a:r>
                        <a:rPr lang="cs-CZ" dirty="0" smtClean="0"/>
                        <a:t>k výkladu</a:t>
                      </a:r>
                      <a:r>
                        <a:rPr lang="cs-CZ" baseline="0" dirty="0" smtClean="0"/>
                        <a:t> učiva o geometrických tvarech (přiřazování tvarů, třídění)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je určena pro žáky </a:t>
                      </a:r>
                      <a:r>
                        <a:rPr lang="cs-CZ" dirty="0" smtClean="0"/>
                        <a:t>1.r</a:t>
                      </a:r>
                      <a:r>
                        <a:rPr lang="cs-CZ" dirty="0" smtClean="0"/>
                        <a:t>. ZŠ praktické (možno využít rovněž v </a:t>
                      </a:r>
                      <a:r>
                        <a:rPr lang="cs-CZ" dirty="0" smtClean="0"/>
                        <a:t>2.r</a:t>
                      </a:r>
                      <a:r>
                        <a:rPr lang="cs-CZ" dirty="0" smtClean="0"/>
                        <a:t>. ZŠ praktické</a:t>
                      </a:r>
                      <a:r>
                        <a:rPr lang="cs-CZ" baseline="0" dirty="0" smtClean="0"/>
                        <a:t>) pro práci na interaktivní tabuli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snímky 5 – 7 mohou být vytištěny a použity jako samostatné pracovní listy k samostatné práci žáků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 lavici k procvičování učiva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snímek</a:t>
                      </a:r>
                      <a:r>
                        <a:rPr lang="cs-CZ" baseline="0" dirty="0" smtClean="0"/>
                        <a:t> 4 – základní geometrické tvary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snímky 5 – </a:t>
                      </a:r>
                      <a:r>
                        <a:rPr lang="cs-CZ" smtClean="0"/>
                        <a:t>6 - přiřazování </a:t>
                      </a:r>
                      <a:r>
                        <a:rPr lang="cs-CZ" dirty="0" smtClean="0"/>
                        <a:t>tvarů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snímek 7 – třídění </a:t>
                      </a:r>
                      <a:r>
                        <a:rPr lang="cs-CZ" smtClean="0"/>
                        <a:t>geometrických tvarů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řešení úkolů: snímky 9 - 12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žáků s LMP, 1. stupeň – 1 . období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7 – 9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>
                <a:solidFill>
                  <a:srgbClr val="7030A0"/>
                </a:solidFill>
              </a:rPr>
              <a:t>Geometrické tvary I.</a:t>
            </a:r>
            <a:endParaRPr lang="cs-CZ" sz="72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Jaké známe geometrické tvary?</a:t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dirty="0" smtClean="0">
                <a:solidFill>
                  <a:srgbClr val="00B050"/>
                </a:solidFill>
              </a:rPr>
              <a:t>Pojmenuj je.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43608" y="3140968"/>
            <a:ext cx="2304256" cy="136815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bg1"/>
                </a:solidFill>
              </a:ln>
            </a:endParaRPr>
          </a:p>
        </p:txBody>
      </p:sp>
      <p:sp>
        <p:nvSpPr>
          <p:cNvPr id="5" name="Elipsa 4"/>
          <p:cNvSpPr/>
          <p:nvPr/>
        </p:nvSpPr>
        <p:spPr>
          <a:xfrm>
            <a:off x="4067944" y="2348880"/>
            <a:ext cx="1440160" cy="151216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788024" y="4293096"/>
            <a:ext cx="1368152" cy="129614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6372200" y="1988840"/>
            <a:ext cx="2016224" cy="1872208"/>
          </a:xfrm>
          <a:prstGeom prst="triangle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93022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Pojmenujte obrázky, jaký mají tvar?</a:t>
            </a:r>
            <a:br>
              <a:rPr lang="cs-CZ" dirty="0" smtClean="0">
                <a:solidFill>
                  <a:srgbClr val="00B050"/>
                </a:solidFill>
              </a:rPr>
            </a:br>
            <a:endParaRPr lang="cs-CZ" dirty="0">
              <a:solidFill>
                <a:srgbClr val="00B050"/>
              </a:solidFill>
            </a:endParaRPr>
          </a:p>
        </p:txBody>
      </p:sp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1619672" y="3140968"/>
            <a:ext cx="6029325" cy="2850704"/>
            <a:chOff x="1139" y="10032"/>
            <a:chExt cx="9496" cy="4261"/>
          </a:xfrm>
        </p:grpSpPr>
        <p:pic>
          <p:nvPicPr>
            <p:cNvPr id="1027" name="Picture 3" descr="skenování0029 – ko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247" y="10363"/>
              <a:ext cx="1650" cy="13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8" name="Picture 4" descr="skenování0044 – kopie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501" y="12237"/>
              <a:ext cx="1635" cy="13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9" name="Picture 5" descr="skenování0042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510" y="10032"/>
              <a:ext cx="1620" cy="1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30" name="Picture 6" descr="MH900355485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8820" y="12643"/>
              <a:ext cx="1650" cy="16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31" name="Picture 7" descr="MH900308088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3637" y="12643"/>
              <a:ext cx="2233" cy="12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32" name="Picture 8" descr="MH900308096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9045" y="10543"/>
              <a:ext cx="1590" cy="12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33" name="Picture 9" descr="MH900351850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2233" y="10032"/>
              <a:ext cx="1501" cy="150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34" name="Picture 10" descr="MH900307737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6540" y="12410"/>
              <a:ext cx="1640" cy="16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35" name="Picture 11" descr="MH900254374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1139" y="10233"/>
              <a:ext cx="1153" cy="1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9" name="Obdélník 18"/>
          <p:cNvSpPr/>
          <p:nvPr/>
        </p:nvSpPr>
        <p:spPr>
          <a:xfrm>
            <a:off x="899592" y="1988840"/>
            <a:ext cx="864096" cy="50405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3203848" y="1916832"/>
            <a:ext cx="648072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5004048" y="1844824"/>
            <a:ext cx="648072" cy="648072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164288" y="1844824"/>
            <a:ext cx="648072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Přiřaď správný geometrický tvar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6" name="Zástupný symbol pro obsah 5" descr="MH900254374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844824"/>
            <a:ext cx="936104" cy="936104"/>
          </a:xfrm>
        </p:spPr>
      </p:pic>
      <p:pic>
        <p:nvPicPr>
          <p:cNvPr id="7" name="Zástupný symbol pro obsah 6" descr="MH900308088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395536" y="2564904"/>
            <a:ext cx="3095625" cy="1944217"/>
          </a:xfrm>
        </p:spPr>
      </p:pic>
      <p:pic>
        <p:nvPicPr>
          <p:cNvPr id="8" name="Obrázek 7" descr="MH90035548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27584" y="4221088"/>
            <a:ext cx="1152128" cy="1152128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5004048" y="1700808"/>
            <a:ext cx="1008112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948264" y="2708920"/>
            <a:ext cx="720080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508104" y="3356992"/>
            <a:ext cx="864096" cy="86409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6516216" y="4581128"/>
            <a:ext cx="936104" cy="792088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 descr="MH90023992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flipV="1">
            <a:off x="2195736" y="5013176"/>
            <a:ext cx="971749" cy="1188492"/>
          </a:xfrm>
          <a:prstGeom prst="rect">
            <a:avLst/>
          </a:prstGeom>
        </p:spPr>
      </p:pic>
      <p:pic>
        <p:nvPicPr>
          <p:cNvPr id="14" name="Obrázek 13" descr="skenování0044 – kopie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55776" y="1772816"/>
            <a:ext cx="1224136" cy="10835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Roztřídíš geometrické tvary správně?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 rot="7355691">
            <a:off x="5590255" y="1704572"/>
            <a:ext cx="1008112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876256" y="1340768"/>
            <a:ext cx="720080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580112" y="4077072"/>
            <a:ext cx="864096" cy="86409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 rot="12540806">
            <a:off x="5353422" y="2958240"/>
            <a:ext cx="936104" cy="792088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7740352" y="1412776"/>
            <a:ext cx="936104" cy="792088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3059832" y="3573016"/>
            <a:ext cx="936104" cy="792088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4572000" y="1484784"/>
            <a:ext cx="936104" cy="792088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 rot="14561330">
            <a:off x="7118869" y="3918579"/>
            <a:ext cx="936104" cy="792088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 rot="5654014">
            <a:off x="899592" y="1484784"/>
            <a:ext cx="936104" cy="792088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>
            <a:off x="1259632" y="5445224"/>
            <a:ext cx="1512168" cy="1080120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 rot="1950708">
            <a:off x="3351670" y="2790680"/>
            <a:ext cx="1008112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 rot="5400000">
            <a:off x="7596336" y="2708920"/>
            <a:ext cx="1008112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043608" y="3212976"/>
            <a:ext cx="1008112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 rot="3636944">
            <a:off x="2550019" y="1633271"/>
            <a:ext cx="1008112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004048" y="5661248"/>
            <a:ext cx="1584176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3275856" y="5445224"/>
            <a:ext cx="1152128" cy="115212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4355976" y="3933056"/>
            <a:ext cx="864096" cy="86409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3563888" y="1340768"/>
            <a:ext cx="864096" cy="86409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6516216" y="2204864"/>
            <a:ext cx="864096" cy="86409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1619672" y="4005064"/>
            <a:ext cx="864096" cy="86409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1691680" y="1988840"/>
            <a:ext cx="864096" cy="86409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644008" y="2636912"/>
            <a:ext cx="720080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588224" y="3356992"/>
            <a:ext cx="720080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339752" y="2996952"/>
            <a:ext cx="720080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308304" y="5517232"/>
            <a:ext cx="936104" cy="93610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7030A0"/>
                </a:solidFill>
              </a:rPr>
              <a:t/>
            </a:r>
            <a:br>
              <a:rPr lang="cs-CZ" sz="8000" dirty="0" smtClean="0">
                <a:solidFill>
                  <a:srgbClr val="7030A0"/>
                </a:solidFill>
              </a:rPr>
            </a:br>
            <a:r>
              <a:rPr lang="cs-CZ" sz="8000" dirty="0" smtClean="0">
                <a:solidFill>
                  <a:srgbClr val="7030A0"/>
                </a:solidFill>
              </a:rPr>
              <a:t/>
            </a:r>
            <a:br>
              <a:rPr lang="cs-CZ" sz="8000" dirty="0" smtClean="0">
                <a:solidFill>
                  <a:srgbClr val="7030A0"/>
                </a:solidFill>
              </a:rPr>
            </a:br>
            <a:r>
              <a:rPr lang="cs-CZ" sz="8000" dirty="0" smtClean="0">
                <a:solidFill>
                  <a:srgbClr val="7030A0"/>
                </a:solidFill>
              </a:rPr>
              <a:t/>
            </a:r>
            <a:br>
              <a:rPr lang="cs-CZ" sz="8000" dirty="0" smtClean="0">
                <a:solidFill>
                  <a:srgbClr val="7030A0"/>
                </a:solidFill>
              </a:rPr>
            </a:br>
            <a:r>
              <a:rPr lang="cs-CZ" sz="8000" dirty="0" smtClean="0">
                <a:solidFill>
                  <a:srgbClr val="7030A0"/>
                </a:solidFill>
              </a:rPr>
              <a:t/>
            </a:r>
            <a:br>
              <a:rPr lang="cs-CZ" sz="8000" dirty="0" smtClean="0">
                <a:solidFill>
                  <a:srgbClr val="7030A0"/>
                </a:solidFill>
              </a:rPr>
            </a:br>
            <a:r>
              <a:rPr lang="cs-CZ" sz="8000" dirty="0" smtClean="0">
                <a:solidFill>
                  <a:srgbClr val="7030A0"/>
                </a:solidFill>
              </a:rPr>
              <a:t>ŘEŠENÍ</a:t>
            </a:r>
            <a:endParaRPr lang="cs-CZ" sz="8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93022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Pojmenujte obrázky, jaký mají tvar?</a:t>
            </a:r>
            <a:br>
              <a:rPr lang="cs-CZ" dirty="0" smtClean="0">
                <a:solidFill>
                  <a:srgbClr val="00B050"/>
                </a:solidFill>
              </a:rPr>
            </a:br>
            <a:endParaRPr lang="cs-CZ" dirty="0">
              <a:solidFill>
                <a:srgbClr val="00B050"/>
              </a:solidFill>
            </a:endParaRPr>
          </a:p>
        </p:txBody>
      </p:sp>
      <p:grpSp>
        <p:nvGrpSpPr>
          <p:cNvPr id="3" name="Group 2"/>
          <p:cNvGrpSpPr>
            <a:grpSpLocks/>
          </p:cNvGrpSpPr>
          <p:nvPr/>
        </p:nvGrpSpPr>
        <p:grpSpPr bwMode="auto">
          <a:xfrm>
            <a:off x="1619672" y="3140968"/>
            <a:ext cx="6029325" cy="2850704"/>
            <a:chOff x="1139" y="10032"/>
            <a:chExt cx="9496" cy="4261"/>
          </a:xfrm>
        </p:grpSpPr>
        <p:pic>
          <p:nvPicPr>
            <p:cNvPr id="1027" name="Picture 3" descr="skenování0029 – kopie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247" y="10363"/>
              <a:ext cx="1650" cy="13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8" name="Picture 4" descr="skenování0044 – kopie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501" y="12237"/>
              <a:ext cx="1635" cy="13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29" name="Picture 5" descr="skenování0042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510" y="10032"/>
              <a:ext cx="1620" cy="18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30" name="Picture 6" descr="MH900355485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8820" y="12643"/>
              <a:ext cx="1650" cy="16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31" name="Picture 7" descr="MH900308088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3637" y="12643"/>
              <a:ext cx="2233" cy="12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32" name="Picture 8" descr="MH900308096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9045" y="10543"/>
              <a:ext cx="1590" cy="121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33" name="Picture 9" descr="MH900351850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2233" y="10032"/>
              <a:ext cx="1501" cy="150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34" name="Picture 10" descr="MH900307737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6540" y="12410"/>
              <a:ext cx="1640" cy="16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1035" name="Picture 11" descr="MH900254374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1139" y="10233"/>
              <a:ext cx="1153" cy="115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9" name="Obdélník 18"/>
          <p:cNvSpPr/>
          <p:nvPr/>
        </p:nvSpPr>
        <p:spPr>
          <a:xfrm>
            <a:off x="899592" y="1988840"/>
            <a:ext cx="864096" cy="50405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3203848" y="1916832"/>
            <a:ext cx="648072" cy="576064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5004048" y="1844824"/>
            <a:ext cx="648072" cy="648072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164288" y="1844824"/>
            <a:ext cx="648072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1699708" y="2485016"/>
            <a:ext cx="935916" cy="774551"/>
          </a:xfrm>
          <a:custGeom>
            <a:avLst/>
            <a:gdLst>
              <a:gd name="connsiteX0" fmla="*/ 0 w 935916"/>
              <a:gd name="connsiteY0" fmla="*/ 0 h 774551"/>
              <a:gd name="connsiteX1" fmla="*/ 21516 w 935916"/>
              <a:gd name="connsiteY1" fmla="*/ 32273 h 774551"/>
              <a:gd name="connsiteX2" fmla="*/ 86061 w 935916"/>
              <a:gd name="connsiteY2" fmla="*/ 86062 h 774551"/>
              <a:gd name="connsiteX3" fmla="*/ 215153 w 935916"/>
              <a:gd name="connsiteY3" fmla="*/ 193638 h 774551"/>
              <a:gd name="connsiteX4" fmla="*/ 247426 w 935916"/>
              <a:gd name="connsiteY4" fmla="*/ 204396 h 774551"/>
              <a:gd name="connsiteX5" fmla="*/ 365760 w 935916"/>
              <a:gd name="connsiteY5" fmla="*/ 279699 h 774551"/>
              <a:gd name="connsiteX6" fmla="*/ 473337 w 935916"/>
              <a:gd name="connsiteY6" fmla="*/ 344245 h 774551"/>
              <a:gd name="connsiteX7" fmla="*/ 505610 w 935916"/>
              <a:gd name="connsiteY7" fmla="*/ 365760 h 774551"/>
              <a:gd name="connsiteX8" fmla="*/ 580913 w 935916"/>
              <a:gd name="connsiteY8" fmla="*/ 398033 h 774551"/>
              <a:gd name="connsiteX9" fmla="*/ 634701 w 935916"/>
              <a:gd name="connsiteY9" fmla="*/ 451822 h 774551"/>
              <a:gd name="connsiteX10" fmla="*/ 656217 w 935916"/>
              <a:gd name="connsiteY10" fmla="*/ 473337 h 774551"/>
              <a:gd name="connsiteX11" fmla="*/ 688490 w 935916"/>
              <a:gd name="connsiteY11" fmla="*/ 484095 h 774551"/>
              <a:gd name="connsiteX12" fmla="*/ 774551 w 935916"/>
              <a:gd name="connsiteY12" fmla="*/ 548640 h 774551"/>
              <a:gd name="connsiteX13" fmla="*/ 796066 w 935916"/>
              <a:gd name="connsiteY13" fmla="*/ 570156 h 774551"/>
              <a:gd name="connsiteX14" fmla="*/ 860612 w 935916"/>
              <a:gd name="connsiteY14" fmla="*/ 623944 h 774551"/>
              <a:gd name="connsiteX15" fmla="*/ 871370 w 935916"/>
              <a:gd name="connsiteY15" fmla="*/ 656217 h 774551"/>
              <a:gd name="connsiteX16" fmla="*/ 914400 w 935916"/>
              <a:gd name="connsiteY16" fmla="*/ 720763 h 774551"/>
              <a:gd name="connsiteX17" fmla="*/ 935916 w 935916"/>
              <a:gd name="connsiteY17" fmla="*/ 774551 h 7745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935916" h="774551">
                <a:moveTo>
                  <a:pt x="0" y="0"/>
                </a:moveTo>
                <a:cubicBezTo>
                  <a:pt x="7172" y="10758"/>
                  <a:pt x="13439" y="22177"/>
                  <a:pt x="21516" y="32273"/>
                </a:cubicBezTo>
                <a:cubicBezTo>
                  <a:pt x="40982" y="56606"/>
                  <a:pt x="60950" y="65136"/>
                  <a:pt x="86061" y="86062"/>
                </a:cubicBezTo>
                <a:cubicBezTo>
                  <a:pt x="134233" y="126205"/>
                  <a:pt x="125993" y="163917"/>
                  <a:pt x="215153" y="193638"/>
                </a:cubicBezTo>
                <a:lnTo>
                  <a:pt x="247426" y="204396"/>
                </a:lnTo>
                <a:cubicBezTo>
                  <a:pt x="326019" y="282989"/>
                  <a:pt x="216253" y="180027"/>
                  <a:pt x="365760" y="279699"/>
                </a:cubicBezTo>
                <a:cubicBezTo>
                  <a:pt x="523645" y="384956"/>
                  <a:pt x="357566" y="278092"/>
                  <a:pt x="473337" y="344245"/>
                </a:cubicBezTo>
                <a:cubicBezTo>
                  <a:pt x="484563" y="350660"/>
                  <a:pt x="494046" y="359978"/>
                  <a:pt x="505610" y="365760"/>
                </a:cubicBezTo>
                <a:cubicBezTo>
                  <a:pt x="543986" y="384948"/>
                  <a:pt x="540624" y="366697"/>
                  <a:pt x="580913" y="398033"/>
                </a:cubicBezTo>
                <a:cubicBezTo>
                  <a:pt x="600928" y="413600"/>
                  <a:pt x="616771" y="433892"/>
                  <a:pt x="634701" y="451822"/>
                </a:cubicBezTo>
                <a:cubicBezTo>
                  <a:pt x="641873" y="458994"/>
                  <a:pt x="646595" y="470130"/>
                  <a:pt x="656217" y="473337"/>
                </a:cubicBezTo>
                <a:lnTo>
                  <a:pt x="688490" y="484095"/>
                </a:lnTo>
                <a:cubicBezTo>
                  <a:pt x="755002" y="550607"/>
                  <a:pt x="680980" y="481803"/>
                  <a:pt x="774551" y="548640"/>
                </a:cubicBezTo>
                <a:cubicBezTo>
                  <a:pt x="782804" y="554535"/>
                  <a:pt x="788146" y="563820"/>
                  <a:pt x="796066" y="570156"/>
                </a:cubicBezTo>
                <a:cubicBezTo>
                  <a:pt x="870958" y="630071"/>
                  <a:pt x="783942" y="547274"/>
                  <a:pt x="860612" y="623944"/>
                </a:cubicBezTo>
                <a:cubicBezTo>
                  <a:pt x="864198" y="634702"/>
                  <a:pt x="865863" y="646304"/>
                  <a:pt x="871370" y="656217"/>
                </a:cubicBezTo>
                <a:cubicBezTo>
                  <a:pt x="883928" y="678821"/>
                  <a:pt x="914400" y="720763"/>
                  <a:pt x="914400" y="720763"/>
                </a:cubicBezTo>
                <a:cubicBezTo>
                  <a:pt x="926388" y="768713"/>
                  <a:pt x="914704" y="753339"/>
                  <a:pt x="935916" y="774551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1011219" y="2431228"/>
            <a:ext cx="2753957" cy="3784567"/>
          </a:xfrm>
          <a:custGeom>
            <a:avLst/>
            <a:gdLst>
              <a:gd name="connsiteX0" fmla="*/ 75303 w 2753957"/>
              <a:gd name="connsiteY0" fmla="*/ 0 h 3784567"/>
              <a:gd name="connsiteX1" fmla="*/ 64546 w 2753957"/>
              <a:gd name="connsiteY1" fmla="*/ 139850 h 3784567"/>
              <a:gd name="connsiteX2" fmla="*/ 43030 w 2753957"/>
              <a:gd name="connsiteY2" fmla="*/ 247426 h 3784567"/>
              <a:gd name="connsiteX3" fmla="*/ 21515 w 2753957"/>
              <a:gd name="connsiteY3" fmla="*/ 419548 h 3784567"/>
              <a:gd name="connsiteX4" fmla="*/ 0 w 2753957"/>
              <a:gd name="connsiteY4" fmla="*/ 527125 h 3784567"/>
              <a:gd name="connsiteX5" fmla="*/ 10757 w 2753957"/>
              <a:gd name="connsiteY5" fmla="*/ 2398956 h 3784567"/>
              <a:gd name="connsiteX6" fmla="*/ 32273 w 2753957"/>
              <a:gd name="connsiteY6" fmla="*/ 2474259 h 3784567"/>
              <a:gd name="connsiteX7" fmla="*/ 53788 w 2753957"/>
              <a:gd name="connsiteY7" fmla="*/ 2571078 h 3784567"/>
              <a:gd name="connsiteX8" fmla="*/ 96819 w 2753957"/>
              <a:gd name="connsiteY8" fmla="*/ 2753958 h 3784567"/>
              <a:gd name="connsiteX9" fmla="*/ 107576 w 2753957"/>
              <a:gd name="connsiteY9" fmla="*/ 2829261 h 3784567"/>
              <a:gd name="connsiteX10" fmla="*/ 118334 w 2753957"/>
              <a:gd name="connsiteY10" fmla="*/ 2915323 h 3784567"/>
              <a:gd name="connsiteX11" fmla="*/ 150607 w 2753957"/>
              <a:gd name="connsiteY11" fmla="*/ 3022899 h 3784567"/>
              <a:gd name="connsiteX12" fmla="*/ 182880 w 2753957"/>
              <a:gd name="connsiteY12" fmla="*/ 3173506 h 3784567"/>
              <a:gd name="connsiteX13" fmla="*/ 204395 w 2753957"/>
              <a:gd name="connsiteY13" fmla="*/ 3259567 h 3784567"/>
              <a:gd name="connsiteX14" fmla="*/ 247426 w 2753957"/>
              <a:gd name="connsiteY14" fmla="*/ 3334871 h 3784567"/>
              <a:gd name="connsiteX15" fmla="*/ 268941 w 2753957"/>
              <a:gd name="connsiteY15" fmla="*/ 3399417 h 3784567"/>
              <a:gd name="connsiteX16" fmla="*/ 279699 w 2753957"/>
              <a:gd name="connsiteY16" fmla="*/ 3463963 h 3784567"/>
              <a:gd name="connsiteX17" fmla="*/ 333487 w 2753957"/>
              <a:gd name="connsiteY17" fmla="*/ 3528508 h 3784567"/>
              <a:gd name="connsiteX18" fmla="*/ 355002 w 2753957"/>
              <a:gd name="connsiteY18" fmla="*/ 3560781 h 3784567"/>
              <a:gd name="connsiteX19" fmla="*/ 376517 w 2753957"/>
              <a:gd name="connsiteY19" fmla="*/ 3603812 h 3784567"/>
              <a:gd name="connsiteX20" fmla="*/ 473336 w 2753957"/>
              <a:gd name="connsiteY20" fmla="*/ 3689873 h 3784567"/>
              <a:gd name="connsiteX21" fmla="*/ 570155 w 2753957"/>
              <a:gd name="connsiteY21" fmla="*/ 3722146 h 3784567"/>
              <a:gd name="connsiteX22" fmla="*/ 699247 w 2753957"/>
              <a:gd name="connsiteY22" fmla="*/ 3765177 h 3784567"/>
              <a:gd name="connsiteX23" fmla="*/ 1290917 w 2753957"/>
              <a:gd name="connsiteY23" fmla="*/ 3743661 h 3784567"/>
              <a:gd name="connsiteX24" fmla="*/ 1420009 w 2753957"/>
              <a:gd name="connsiteY24" fmla="*/ 3732904 h 3784567"/>
              <a:gd name="connsiteX25" fmla="*/ 1635162 w 2753957"/>
              <a:gd name="connsiteY25" fmla="*/ 3700631 h 3784567"/>
              <a:gd name="connsiteX26" fmla="*/ 1710466 w 2753957"/>
              <a:gd name="connsiteY26" fmla="*/ 3679116 h 3784567"/>
              <a:gd name="connsiteX27" fmla="*/ 1775012 w 2753957"/>
              <a:gd name="connsiteY27" fmla="*/ 3657600 h 3784567"/>
              <a:gd name="connsiteX28" fmla="*/ 1818042 w 2753957"/>
              <a:gd name="connsiteY28" fmla="*/ 3646843 h 3784567"/>
              <a:gd name="connsiteX29" fmla="*/ 1893346 w 2753957"/>
              <a:gd name="connsiteY29" fmla="*/ 3625327 h 3784567"/>
              <a:gd name="connsiteX30" fmla="*/ 2011680 w 2753957"/>
              <a:gd name="connsiteY30" fmla="*/ 3603812 h 3784567"/>
              <a:gd name="connsiteX31" fmla="*/ 2065468 w 2753957"/>
              <a:gd name="connsiteY31" fmla="*/ 3582297 h 3784567"/>
              <a:gd name="connsiteX32" fmla="*/ 2119256 w 2753957"/>
              <a:gd name="connsiteY32" fmla="*/ 3550024 h 3784567"/>
              <a:gd name="connsiteX33" fmla="*/ 2183802 w 2753957"/>
              <a:gd name="connsiteY33" fmla="*/ 3539266 h 3784567"/>
              <a:gd name="connsiteX34" fmla="*/ 2237590 w 2753957"/>
              <a:gd name="connsiteY34" fmla="*/ 3528508 h 3784567"/>
              <a:gd name="connsiteX35" fmla="*/ 2280621 w 2753957"/>
              <a:gd name="connsiteY35" fmla="*/ 3496236 h 3784567"/>
              <a:gd name="connsiteX36" fmla="*/ 2420470 w 2753957"/>
              <a:gd name="connsiteY36" fmla="*/ 3420932 h 3784567"/>
              <a:gd name="connsiteX37" fmla="*/ 2517289 w 2753957"/>
              <a:gd name="connsiteY37" fmla="*/ 3345628 h 3784567"/>
              <a:gd name="connsiteX38" fmla="*/ 2538805 w 2753957"/>
              <a:gd name="connsiteY38" fmla="*/ 3313356 h 3784567"/>
              <a:gd name="connsiteX39" fmla="*/ 2571077 w 2753957"/>
              <a:gd name="connsiteY39" fmla="*/ 3291840 h 3784567"/>
              <a:gd name="connsiteX40" fmla="*/ 2581835 w 2753957"/>
              <a:gd name="connsiteY40" fmla="*/ 3259567 h 3784567"/>
              <a:gd name="connsiteX41" fmla="*/ 2657139 w 2753957"/>
              <a:gd name="connsiteY41" fmla="*/ 3162748 h 3784567"/>
              <a:gd name="connsiteX42" fmla="*/ 2689412 w 2753957"/>
              <a:gd name="connsiteY42" fmla="*/ 3119718 h 3784567"/>
              <a:gd name="connsiteX43" fmla="*/ 2710927 w 2753957"/>
              <a:gd name="connsiteY43" fmla="*/ 3087445 h 3784567"/>
              <a:gd name="connsiteX44" fmla="*/ 2732442 w 2753957"/>
              <a:gd name="connsiteY44" fmla="*/ 3022899 h 3784567"/>
              <a:gd name="connsiteX45" fmla="*/ 2753957 w 2753957"/>
              <a:gd name="connsiteY45" fmla="*/ 2990626 h 37845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2753957" h="3784567">
                <a:moveTo>
                  <a:pt x="75303" y="0"/>
                </a:moveTo>
                <a:cubicBezTo>
                  <a:pt x="71717" y="46617"/>
                  <a:pt x="69440" y="93353"/>
                  <a:pt x="64546" y="139850"/>
                </a:cubicBezTo>
                <a:cubicBezTo>
                  <a:pt x="59750" y="185409"/>
                  <a:pt x="53389" y="205990"/>
                  <a:pt x="43030" y="247426"/>
                </a:cubicBezTo>
                <a:cubicBezTo>
                  <a:pt x="22593" y="472247"/>
                  <a:pt x="43745" y="286169"/>
                  <a:pt x="21515" y="419548"/>
                </a:cubicBezTo>
                <a:cubicBezTo>
                  <a:pt x="5032" y="518442"/>
                  <a:pt x="20618" y="465268"/>
                  <a:pt x="0" y="527125"/>
                </a:cubicBezTo>
                <a:cubicBezTo>
                  <a:pt x="3586" y="1151069"/>
                  <a:pt x="417" y="1775088"/>
                  <a:pt x="10757" y="2398956"/>
                </a:cubicBezTo>
                <a:cubicBezTo>
                  <a:pt x="11190" y="2425058"/>
                  <a:pt x="25941" y="2448933"/>
                  <a:pt x="32273" y="2474259"/>
                </a:cubicBezTo>
                <a:cubicBezTo>
                  <a:pt x="40291" y="2506332"/>
                  <a:pt x="46216" y="2538897"/>
                  <a:pt x="53788" y="2571078"/>
                </a:cubicBezTo>
                <a:cubicBezTo>
                  <a:pt x="70916" y="2643875"/>
                  <a:pt x="82757" y="2678963"/>
                  <a:pt x="96819" y="2753958"/>
                </a:cubicBezTo>
                <a:cubicBezTo>
                  <a:pt x="101492" y="2778880"/>
                  <a:pt x="104225" y="2804128"/>
                  <a:pt x="107576" y="2829261"/>
                </a:cubicBezTo>
                <a:cubicBezTo>
                  <a:pt x="111397" y="2857918"/>
                  <a:pt x="112062" y="2887101"/>
                  <a:pt x="118334" y="2915323"/>
                </a:cubicBezTo>
                <a:cubicBezTo>
                  <a:pt x="126455" y="2951869"/>
                  <a:pt x="139849" y="2987040"/>
                  <a:pt x="150607" y="3022899"/>
                </a:cubicBezTo>
                <a:cubicBezTo>
                  <a:pt x="167185" y="3138943"/>
                  <a:pt x="152208" y="3058485"/>
                  <a:pt x="182880" y="3173506"/>
                </a:cubicBezTo>
                <a:cubicBezTo>
                  <a:pt x="190499" y="3202077"/>
                  <a:pt x="193413" y="3232112"/>
                  <a:pt x="204395" y="3259567"/>
                </a:cubicBezTo>
                <a:cubicBezTo>
                  <a:pt x="215132" y="3286410"/>
                  <a:pt x="235311" y="3308621"/>
                  <a:pt x="247426" y="3334871"/>
                </a:cubicBezTo>
                <a:cubicBezTo>
                  <a:pt x="256930" y="3355463"/>
                  <a:pt x="263441" y="3377415"/>
                  <a:pt x="268941" y="3399417"/>
                </a:cubicBezTo>
                <a:cubicBezTo>
                  <a:pt x="274231" y="3420578"/>
                  <a:pt x="269944" y="3444454"/>
                  <a:pt x="279699" y="3463963"/>
                </a:cubicBezTo>
                <a:cubicBezTo>
                  <a:pt x="292224" y="3489013"/>
                  <a:pt x="316293" y="3506401"/>
                  <a:pt x="333487" y="3528508"/>
                </a:cubicBezTo>
                <a:cubicBezTo>
                  <a:pt x="341425" y="3538714"/>
                  <a:pt x="348587" y="3549555"/>
                  <a:pt x="355002" y="3560781"/>
                </a:cubicBezTo>
                <a:cubicBezTo>
                  <a:pt x="362958" y="3574705"/>
                  <a:pt x="366895" y="3590983"/>
                  <a:pt x="376517" y="3603812"/>
                </a:cubicBezTo>
                <a:cubicBezTo>
                  <a:pt x="392068" y="3624547"/>
                  <a:pt x="453190" y="3677786"/>
                  <a:pt x="473336" y="3689873"/>
                </a:cubicBezTo>
                <a:cubicBezTo>
                  <a:pt x="515421" y="3715124"/>
                  <a:pt x="527862" y="3708048"/>
                  <a:pt x="570155" y="3722146"/>
                </a:cubicBezTo>
                <a:cubicBezTo>
                  <a:pt x="757417" y="3784567"/>
                  <a:pt x="457700" y="3696162"/>
                  <a:pt x="699247" y="3765177"/>
                </a:cubicBezTo>
                <a:lnTo>
                  <a:pt x="1290917" y="3743661"/>
                </a:lnTo>
                <a:cubicBezTo>
                  <a:pt x="1334054" y="3741730"/>
                  <a:pt x="1377192" y="3738489"/>
                  <a:pt x="1420009" y="3732904"/>
                </a:cubicBezTo>
                <a:cubicBezTo>
                  <a:pt x="1969804" y="3661191"/>
                  <a:pt x="1174915" y="3751766"/>
                  <a:pt x="1635162" y="3700631"/>
                </a:cubicBezTo>
                <a:cubicBezTo>
                  <a:pt x="1660263" y="3693459"/>
                  <a:pt x="1685515" y="3686793"/>
                  <a:pt x="1710466" y="3679116"/>
                </a:cubicBezTo>
                <a:cubicBezTo>
                  <a:pt x="1732142" y="3672446"/>
                  <a:pt x="1753289" y="3664117"/>
                  <a:pt x="1775012" y="3657600"/>
                </a:cubicBezTo>
                <a:cubicBezTo>
                  <a:pt x="1789173" y="3653352"/>
                  <a:pt x="1803778" y="3650733"/>
                  <a:pt x="1818042" y="3646843"/>
                </a:cubicBezTo>
                <a:cubicBezTo>
                  <a:pt x="1843228" y="3639974"/>
                  <a:pt x="1868020" y="3631659"/>
                  <a:pt x="1893346" y="3625327"/>
                </a:cubicBezTo>
                <a:cubicBezTo>
                  <a:pt x="1923404" y="3617813"/>
                  <a:pt x="1982922" y="3608605"/>
                  <a:pt x="2011680" y="3603812"/>
                </a:cubicBezTo>
                <a:cubicBezTo>
                  <a:pt x="2029609" y="3596640"/>
                  <a:pt x="2048196" y="3590933"/>
                  <a:pt x="2065468" y="3582297"/>
                </a:cubicBezTo>
                <a:cubicBezTo>
                  <a:pt x="2084170" y="3572946"/>
                  <a:pt x="2099606" y="3557170"/>
                  <a:pt x="2119256" y="3550024"/>
                </a:cubicBezTo>
                <a:cubicBezTo>
                  <a:pt x="2139755" y="3542570"/>
                  <a:pt x="2162342" y="3543168"/>
                  <a:pt x="2183802" y="3539266"/>
                </a:cubicBezTo>
                <a:cubicBezTo>
                  <a:pt x="2201791" y="3535995"/>
                  <a:pt x="2219661" y="3532094"/>
                  <a:pt x="2237590" y="3528508"/>
                </a:cubicBezTo>
                <a:cubicBezTo>
                  <a:pt x="2251934" y="3517751"/>
                  <a:pt x="2264584" y="3504254"/>
                  <a:pt x="2280621" y="3496236"/>
                </a:cubicBezTo>
                <a:cubicBezTo>
                  <a:pt x="2373880" y="3449607"/>
                  <a:pt x="2278297" y="3563102"/>
                  <a:pt x="2420470" y="3420932"/>
                </a:cubicBezTo>
                <a:cubicBezTo>
                  <a:pt x="2485599" y="3355805"/>
                  <a:pt x="2451580" y="3378484"/>
                  <a:pt x="2517289" y="3345628"/>
                </a:cubicBezTo>
                <a:cubicBezTo>
                  <a:pt x="2524461" y="3334871"/>
                  <a:pt x="2529663" y="3322498"/>
                  <a:pt x="2538805" y="3313356"/>
                </a:cubicBezTo>
                <a:cubicBezTo>
                  <a:pt x="2547947" y="3304214"/>
                  <a:pt x="2563000" y="3301936"/>
                  <a:pt x="2571077" y="3291840"/>
                </a:cubicBezTo>
                <a:cubicBezTo>
                  <a:pt x="2578161" y="3282985"/>
                  <a:pt x="2575545" y="3269002"/>
                  <a:pt x="2581835" y="3259567"/>
                </a:cubicBezTo>
                <a:cubicBezTo>
                  <a:pt x="2604514" y="3225548"/>
                  <a:pt x="2632211" y="3195155"/>
                  <a:pt x="2657139" y="3162748"/>
                </a:cubicBezTo>
                <a:cubicBezTo>
                  <a:pt x="2668071" y="3148537"/>
                  <a:pt x="2679467" y="3134636"/>
                  <a:pt x="2689412" y="3119718"/>
                </a:cubicBezTo>
                <a:cubicBezTo>
                  <a:pt x="2696584" y="3108960"/>
                  <a:pt x="2705676" y="3099260"/>
                  <a:pt x="2710927" y="3087445"/>
                </a:cubicBezTo>
                <a:cubicBezTo>
                  <a:pt x="2720138" y="3066721"/>
                  <a:pt x="2719862" y="3041769"/>
                  <a:pt x="2732442" y="3022899"/>
                </a:cubicBezTo>
                <a:lnTo>
                  <a:pt x="2753957" y="2990626"/>
                </a:lnTo>
              </a:path>
            </a:pathLst>
          </a:cu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1223012" y="2441986"/>
            <a:ext cx="4134296" cy="3883510"/>
          </a:xfrm>
          <a:custGeom>
            <a:avLst/>
            <a:gdLst>
              <a:gd name="connsiteX0" fmla="*/ 3360 w 4134296"/>
              <a:gd name="connsiteY0" fmla="*/ 0 h 3883510"/>
              <a:gd name="connsiteX1" fmla="*/ 24875 w 4134296"/>
              <a:gd name="connsiteY1" fmla="*/ 118334 h 3883510"/>
              <a:gd name="connsiteX2" fmla="*/ 35633 w 4134296"/>
              <a:gd name="connsiteY2" fmla="*/ 172122 h 3883510"/>
              <a:gd name="connsiteX3" fmla="*/ 78663 w 4134296"/>
              <a:gd name="connsiteY3" fmla="*/ 268941 h 3883510"/>
              <a:gd name="connsiteX4" fmla="*/ 121694 w 4134296"/>
              <a:gd name="connsiteY4" fmla="*/ 505609 h 3883510"/>
              <a:gd name="connsiteX5" fmla="*/ 164724 w 4134296"/>
              <a:gd name="connsiteY5" fmla="*/ 634701 h 3883510"/>
              <a:gd name="connsiteX6" fmla="*/ 196997 w 4134296"/>
              <a:gd name="connsiteY6" fmla="*/ 774550 h 3883510"/>
              <a:gd name="connsiteX7" fmla="*/ 240028 w 4134296"/>
              <a:gd name="connsiteY7" fmla="*/ 914400 h 3883510"/>
              <a:gd name="connsiteX8" fmla="*/ 283059 w 4134296"/>
              <a:gd name="connsiteY8" fmla="*/ 1065007 h 3883510"/>
              <a:gd name="connsiteX9" fmla="*/ 304574 w 4134296"/>
              <a:gd name="connsiteY9" fmla="*/ 1280160 h 3883510"/>
              <a:gd name="connsiteX10" fmla="*/ 326089 w 4134296"/>
              <a:gd name="connsiteY10" fmla="*/ 1430767 h 3883510"/>
              <a:gd name="connsiteX11" fmla="*/ 369120 w 4134296"/>
              <a:gd name="connsiteY11" fmla="*/ 1581374 h 3883510"/>
              <a:gd name="connsiteX12" fmla="*/ 412150 w 4134296"/>
              <a:gd name="connsiteY12" fmla="*/ 1721223 h 3883510"/>
              <a:gd name="connsiteX13" fmla="*/ 422908 w 4134296"/>
              <a:gd name="connsiteY13" fmla="*/ 1785769 h 3883510"/>
              <a:gd name="connsiteX14" fmla="*/ 433666 w 4134296"/>
              <a:gd name="connsiteY14" fmla="*/ 1839558 h 3883510"/>
              <a:gd name="connsiteX15" fmla="*/ 455181 w 4134296"/>
              <a:gd name="connsiteY15" fmla="*/ 1957892 h 3883510"/>
              <a:gd name="connsiteX16" fmla="*/ 465939 w 4134296"/>
              <a:gd name="connsiteY16" fmla="*/ 2054710 h 3883510"/>
              <a:gd name="connsiteX17" fmla="*/ 476696 w 4134296"/>
              <a:gd name="connsiteY17" fmla="*/ 2086983 h 3883510"/>
              <a:gd name="connsiteX18" fmla="*/ 487454 w 4134296"/>
              <a:gd name="connsiteY18" fmla="*/ 2226833 h 3883510"/>
              <a:gd name="connsiteX19" fmla="*/ 508969 w 4134296"/>
              <a:gd name="connsiteY19" fmla="*/ 2345167 h 3883510"/>
              <a:gd name="connsiteX20" fmla="*/ 519727 w 4134296"/>
              <a:gd name="connsiteY20" fmla="*/ 2409713 h 3883510"/>
              <a:gd name="connsiteX21" fmla="*/ 530484 w 4134296"/>
              <a:gd name="connsiteY21" fmla="*/ 2463501 h 3883510"/>
              <a:gd name="connsiteX22" fmla="*/ 541242 w 4134296"/>
              <a:gd name="connsiteY22" fmla="*/ 2528047 h 3883510"/>
              <a:gd name="connsiteX23" fmla="*/ 562757 w 4134296"/>
              <a:gd name="connsiteY23" fmla="*/ 2635623 h 3883510"/>
              <a:gd name="connsiteX24" fmla="*/ 584273 w 4134296"/>
              <a:gd name="connsiteY24" fmla="*/ 2721685 h 3883510"/>
              <a:gd name="connsiteX25" fmla="*/ 595030 w 4134296"/>
              <a:gd name="connsiteY25" fmla="*/ 2786230 h 3883510"/>
              <a:gd name="connsiteX26" fmla="*/ 638061 w 4134296"/>
              <a:gd name="connsiteY26" fmla="*/ 2872292 h 3883510"/>
              <a:gd name="connsiteX27" fmla="*/ 659576 w 4134296"/>
              <a:gd name="connsiteY27" fmla="*/ 3012141 h 3883510"/>
              <a:gd name="connsiteX28" fmla="*/ 681092 w 4134296"/>
              <a:gd name="connsiteY28" fmla="*/ 3044414 h 3883510"/>
              <a:gd name="connsiteX29" fmla="*/ 691849 w 4134296"/>
              <a:gd name="connsiteY29" fmla="*/ 3076687 h 3883510"/>
              <a:gd name="connsiteX30" fmla="*/ 702607 w 4134296"/>
              <a:gd name="connsiteY30" fmla="*/ 3130475 h 3883510"/>
              <a:gd name="connsiteX31" fmla="*/ 745637 w 4134296"/>
              <a:gd name="connsiteY31" fmla="*/ 3270325 h 3883510"/>
              <a:gd name="connsiteX32" fmla="*/ 767153 w 4134296"/>
              <a:gd name="connsiteY32" fmla="*/ 3302598 h 3883510"/>
              <a:gd name="connsiteX33" fmla="*/ 777910 w 4134296"/>
              <a:gd name="connsiteY33" fmla="*/ 3334870 h 3883510"/>
              <a:gd name="connsiteX34" fmla="*/ 842456 w 4134296"/>
              <a:gd name="connsiteY34" fmla="*/ 3420932 h 3883510"/>
              <a:gd name="connsiteX35" fmla="*/ 853214 w 4134296"/>
              <a:gd name="connsiteY35" fmla="*/ 3453205 h 3883510"/>
              <a:gd name="connsiteX36" fmla="*/ 917760 w 4134296"/>
              <a:gd name="connsiteY36" fmla="*/ 3528508 h 3883510"/>
              <a:gd name="connsiteX37" fmla="*/ 939275 w 4134296"/>
              <a:gd name="connsiteY37" fmla="*/ 3571539 h 3883510"/>
              <a:gd name="connsiteX38" fmla="*/ 1014579 w 4134296"/>
              <a:gd name="connsiteY38" fmla="*/ 3625327 h 3883510"/>
              <a:gd name="connsiteX39" fmla="*/ 1046852 w 4134296"/>
              <a:gd name="connsiteY39" fmla="*/ 3646842 h 3883510"/>
              <a:gd name="connsiteX40" fmla="*/ 1089882 w 4134296"/>
              <a:gd name="connsiteY40" fmla="*/ 3679115 h 3883510"/>
              <a:gd name="connsiteX41" fmla="*/ 1154428 w 4134296"/>
              <a:gd name="connsiteY41" fmla="*/ 3732903 h 3883510"/>
              <a:gd name="connsiteX42" fmla="*/ 1197459 w 4134296"/>
              <a:gd name="connsiteY42" fmla="*/ 3743661 h 3883510"/>
              <a:gd name="connsiteX43" fmla="*/ 1272762 w 4134296"/>
              <a:gd name="connsiteY43" fmla="*/ 3775934 h 3883510"/>
              <a:gd name="connsiteX44" fmla="*/ 1315793 w 4134296"/>
              <a:gd name="connsiteY44" fmla="*/ 3797449 h 3883510"/>
              <a:gd name="connsiteX45" fmla="*/ 1348066 w 4134296"/>
              <a:gd name="connsiteY45" fmla="*/ 3808207 h 3883510"/>
              <a:gd name="connsiteX46" fmla="*/ 1401854 w 4134296"/>
              <a:gd name="connsiteY46" fmla="*/ 3829722 h 3883510"/>
              <a:gd name="connsiteX47" fmla="*/ 1498673 w 4134296"/>
              <a:gd name="connsiteY47" fmla="*/ 3861995 h 3883510"/>
              <a:gd name="connsiteX48" fmla="*/ 1541703 w 4134296"/>
              <a:gd name="connsiteY48" fmla="*/ 3872753 h 3883510"/>
              <a:gd name="connsiteX49" fmla="*/ 2337769 w 4134296"/>
              <a:gd name="connsiteY49" fmla="*/ 3883510 h 3883510"/>
              <a:gd name="connsiteX50" fmla="*/ 3069289 w 4134296"/>
              <a:gd name="connsiteY50" fmla="*/ 3861995 h 3883510"/>
              <a:gd name="connsiteX51" fmla="*/ 3166108 w 4134296"/>
              <a:gd name="connsiteY51" fmla="*/ 3829722 h 3883510"/>
              <a:gd name="connsiteX52" fmla="*/ 3230654 w 4134296"/>
              <a:gd name="connsiteY52" fmla="*/ 3808207 h 3883510"/>
              <a:gd name="connsiteX53" fmla="*/ 3273684 w 4134296"/>
              <a:gd name="connsiteY53" fmla="*/ 3786692 h 3883510"/>
              <a:gd name="connsiteX54" fmla="*/ 3316715 w 4134296"/>
              <a:gd name="connsiteY54" fmla="*/ 3775934 h 3883510"/>
              <a:gd name="connsiteX55" fmla="*/ 3392019 w 4134296"/>
              <a:gd name="connsiteY55" fmla="*/ 3743661 h 3883510"/>
              <a:gd name="connsiteX56" fmla="*/ 3499595 w 4134296"/>
              <a:gd name="connsiteY56" fmla="*/ 3668358 h 3883510"/>
              <a:gd name="connsiteX57" fmla="*/ 3531868 w 4134296"/>
              <a:gd name="connsiteY57" fmla="*/ 3657600 h 3883510"/>
              <a:gd name="connsiteX58" fmla="*/ 3574899 w 4134296"/>
              <a:gd name="connsiteY58" fmla="*/ 3636085 h 3883510"/>
              <a:gd name="connsiteX59" fmla="*/ 3639444 w 4134296"/>
              <a:gd name="connsiteY59" fmla="*/ 3603812 h 3883510"/>
              <a:gd name="connsiteX60" fmla="*/ 3693233 w 4134296"/>
              <a:gd name="connsiteY60" fmla="*/ 3571539 h 3883510"/>
              <a:gd name="connsiteX61" fmla="*/ 3714748 w 4134296"/>
              <a:gd name="connsiteY61" fmla="*/ 3550023 h 3883510"/>
              <a:gd name="connsiteX62" fmla="*/ 3747021 w 4134296"/>
              <a:gd name="connsiteY62" fmla="*/ 3528508 h 3883510"/>
              <a:gd name="connsiteX63" fmla="*/ 3811567 w 4134296"/>
              <a:gd name="connsiteY63" fmla="*/ 3496235 h 3883510"/>
              <a:gd name="connsiteX64" fmla="*/ 3908386 w 4134296"/>
              <a:gd name="connsiteY64" fmla="*/ 3431689 h 3883510"/>
              <a:gd name="connsiteX65" fmla="*/ 3972932 w 4134296"/>
              <a:gd name="connsiteY65" fmla="*/ 3388659 h 3883510"/>
              <a:gd name="connsiteX66" fmla="*/ 4005204 w 4134296"/>
              <a:gd name="connsiteY66" fmla="*/ 3367143 h 3883510"/>
              <a:gd name="connsiteX67" fmla="*/ 4091266 w 4134296"/>
              <a:gd name="connsiteY67" fmla="*/ 3291840 h 3883510"/>
              <a:gd name="connsiteX68" fmla="*/ 4134296 w 4134296"/>
              <a:gd name="connsiteY68" fmla="*/ 3238052 h 3883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</a:cxnLst>
            <a:rect l="l" t="t" r="r" b="b"/>
            <a:pathLst>
              <a:path w="4134296" h="3883510">
                <a:moveTo>
                  <a:pt x="3360" y="0"/>
                </a:moveTo>
                <a:cubicBezTo>
                  <a:pt x="28205" y="198771"/>
                  <a:pt x="0" y="18839"/>
                  <a:pt x="24875" y="118334"/>
                </a:cubicBezTo>
                <a:cubicBezTo>
                  <a:pt x="29310" y="136072"/>
                  <a:pt x="29213" y="155002"/>
                  <a:pt x="35633" y="172122"/>
                </a:cubicBezTo>
                <a:cubicBezTo>
                  <a:pt x="79483" y="289054"/>
                  <a:pt x="35949" y="76728"/>
                  <a:pt x="78663" y="268941"/>
                </a:cubicBezTo>
                <a:cubicBezTo>
                  <a:pt x="98341" y="357489"/>
                  <a:pt x="98204" y="419480"/>
                  <a:pt x="121694" y="505609"/>
                </a:cubicBezTo>
                <a:cubicBezTo>
                  <a:pt x="133628" y="549369"/>
                  <a:pt x="154525" y="590504"/>
                  <a:pt x="164724" y="634701"/>
                </a:cubicBezTo>
                <a:cubicBezTo>
                  <a:pt x="175482" y="681317"/>
                  <a:pt x="185394" y="728137"/>
                  <a:pt x="196997" y="774550"/>
                </a:cubicBezTo>
                <a:cubicBezTo>
                  <a:pt x="221063" y="870814"/>
                  <a:pt x="213455" y="825823"/>
                  <a:pt x="240028" y="914400"/>
                </a:cubicBezTo>
                <a:cubicBezTo>
                  <a:pt x="255031" y="964409"/>
                  <a:pt x="283059" y="1065007"/>
                  <a:pt x="283059" y="1065007"/>
                </a:cubicBezTo>
                <a:cubicBezTo>
                  <a:pt x="299363" y="1293276"/>
                  <a:pt x="283811" y="1141740"/>
                  <a:pt x="304574" y="1280160"/>
                </a:cubicBezTo>
                <a:cubicBezTo>
                  <a:pt x="312097" y="1330311"/>
                  <a:pt x="312157" y="1382006"/>
                  <a:pt x="326089" y="1430767"/>
                </a:cubicBezTo>
                <a:cubicBezTo>
                  <a:pt x="340433" y="1480969"/>
                  <a:pt x="352610" y="1531842"/>
                  <a:pt x="369120" y="1581374"/>
                </a:cubicBezTo>
                <a:cubicBezTo>
                  <a:pt x="383825" y="1625491"/>
                  <a:pt x="401745" y="1676137"/>
                  <a:pt x="412150" y="1721223"/>
                </a:cubicBezTo>
                <a:cubicBezTo>
                  <a:pt x="417055" y="1742477"/>
                  <a:pt x="419006" y="1764309"/>
                  <a:pt x="422908" y="1785769"/>
                </a:cubicBezTo>
                <a:cubicBezTo>
                  <a:pt x="426179" y="1803759"/>
                  <a:pt x="430660" y="1821522"/>
                  <a:pt x="433666" y="1839558"/>
                </a:cubicBezTo>
                <a:cubicBezTo>
                  <a:pt x="452939" y="1955197"/>
                  <a:pt x="434527" y="1875277"/>
                  <a:pt x="455181" y="1957892"/>
                </a:cubicBezTo>
                <a:cubicBezTo>
                  <a:pt x="458767" y="1990165"/>
                  <a:pt x="460601" y="2022681"/>
                  <a:pt x="465939" y="2054710"/>
                </a:cubicBezTo>
                <a:cubicBezTo>
                  <a:pt x="467803" y="2065895"/>
                  <a:pt x="475290" y="2075731"/>
                  <a:pt x="476696" y="2086983"/>
                </a:cubicBezTo>
                <a:cubicBezTo>
                  <a:pt x="482495" y="2133376"/>
                  <a:pt x="482559" y="2180336"/>
                  <a:pt x="487454" y="2226833"/>
                </a:cubicBezTo>
                <a:cubicBezTo>
                  <a:pt x="491415" y="2264461"/>
                  <a:pt x="502152" y="2307674"/>
                  <a:pt x="508969" y="2345167"/>
                </a:cubicBezTo>
                <a:cubicBezTo>
                  <a:pt x="512871" y="2366627"/>
                  <a:pt x="515825" y="2388253"/>
                  <a:pt x="519727" y="2409713"/>
                </a:cubicBezTo>
                <a:cubicBezTo>
                  <a:pt x="522998" y="2427702"/>
                  <a:pt x="527213" y="2445512"/>
                  <a:pt x="530484" y="2463501"/>
                </a:cubicBezTo>
                <a:cubicBezTo>
                  <a:pt x="534386" y="2484961"/>
                  <a:pt x="537222" y="2506608"/>
                  <a:pt x="541242" y="2528047"/>
                </a:cubicBezTo>
                <a:cubicBezTo>
                  <a:pt x="547981" y="2563989"/>
                  <a:pt x="553888" y="2600146"/>
                  <a:pt x="562757" y="2635623"/>
                </a:cubicBezTo>
                <a:cubicBezTo>
                  <a:pt x="569929" y="2664310"/>
                  <a:pt x="579412" y="2692517"/>
                  <a:pt x="584273" y="2721685"/>
                </a:cubicBezTo>
                <a:cubicBezTo>
                  <a:pt x="587859" y="2743200"/>
                  <a:pt x="587694" y="2765689"/>
                  <a:pt x="595030" y="2786230"/>
                </a:cubicBezTo>
                <a:cubicBezTo>
                  <a:pt x="605817" y="2816435"/>
                  <a:pt x="638061" y="2872292"/>
                  <a:pt x="638061" y="2872292"/>
                </a:cubicBezTo>
                <a:cubicBezTo>
                  <a:pt x="639722" y="2885579"/>
                  <a:pt x="650337" y="2987505"/>
                  <a:pt x="659576" y="3012141"/>
                </a:cubicBezTo>
                <a:cubicBezTo>
                  <a:pt x="664116" y="3024247"/>
                  <a:pt x="673920" y="3033656"/>
                  <a:pt x="681092" y="3044414"/>
                </a:cubicBezTo>
                <a:cubicBezTo>
                  <a:pt x="684678" y="3055172"/>
                  <a:pt x="689099" y="3065686"/>
                  <a:pt x="691849" y="3076687"/>
                </a:cubicBezTo>
                <a:cubicBezTo>
                  <a:pt x="696284" y="3094426"/>
                  <a:pt x="698496" y="3112659"/>
                  <a:pt x="702607" y="3130475"/>
                </a:cubicBezTo>
                <a:cubicBezTo>
                  <a:pt x="714399" y="3181573"/>
                  <a:pt x="722549" y="3224148"/>
                  <a:pt x="745637" y="3270325"/>
                </a:cubicBezTo>
                <a:cubicBezTo>
                  <a:pt x="751419" y="3281889"/>
                  <a:pt x="759981" y="3291840"/>
                  <a:pt x="767153" y="3302598"/>
                </a:cubicBezTo>
                <a:cubicBezTo>
                  <a:pt x="770739" y="3313355"/>
                  <a:pt x="771822" y="3325304"/>
                  <a:pt x="777910" y="3334870"/>
                </a:cubicBezTo>
                <a:cubicBezTo>
                  <a:pt x="797162" y="3365123"/>
                  <a:pt x="842456" y="3420932"/>
                  <a:pt x="842456" y="3420932"/>
                </a:cubicBezTo>
                <a:cubicBezTo>
                  <a:pt x="846042" y="3431690"/>
                  <a:pt x="847204" y="3443589"/>
                  <a:pt x="853214" y="3453205"/>
                </a:cubicBezTo>
                <a:cubicBezTo>
                  <a:pt x="873786" y="3486121"/>
                  <a:pt x="892727" y="3503476"/>
                  <a:pt x="917760" y="3528508"/>
                </a:cubicBezTo>
                <a:cubicBezTo>
                  <a:pt x="924932" y="3542852"/>
                  <a:pt x="929954" y="3558489"/>
                  <a:pt x="939275" y="3571539"/>
                </a:cubicBezTo>
                <a:cubicBezTo>
                  <a:pt x="966465" y="3609605"/>
                  <a:pt x="975251" y="3602855"/>
                  <a:pt x="1014579" y="3625327"/>
                </a:cubicBezTo>
                <a:cubicBezTo>
                  <a:pt x="1025805" y="3631742"/>
                  <a:pt x="1036331" y="3639327"/>
                  <a:pt x="1046852" y="3646842"/>
                </a:cubicBezTo>
                <a:cubicBezTo>
                  <a:pt x="1061442" y="3657263"/>
                  <a:pt x="1076269" y="3667447"/>
                  <a:pt x="1089882" y="3679115"/>
                </a:cubicBezTo>
                <a:cubicBezTo>
                  <a:pt x="1115730" y="3701271"/>
                  <a:pt x="1122726" y="3719316"/>
                  <a:pt x="1154428" y="3732903"/>
                </a:cubicBezTo>
                <a:cubicBezTo>
                  <a:pt x="1168018" y="3738727"/>
                  <a:pt x="1183115" y="3740075"/>
                  <a:pt x="1197459" y="3743661"/>
                </a:cubicBezTo>
                <a:cubicBezTo>
                  <a:pt x="1262860" y="3787261"/>
                  <a:pt x="1193373" y="3746163"/>
                  <a:pt x="1272762" y="3775934"/>
                </a:cubicBezTo>
                <a:cubicBezTo>
                  <a:pt x="1287778" y="3781565"/>
                  <a:pt x="1301053" y="3791132"/>
                  <a:pt x="1315793" y="3797449"/>
                </a:cubicBezTo>
                <a:cubicBezTo>
                  <a:pt x="1326216" y="3801916"/>
                  <a:pt x="1337448" y="3804225"/>
                  <a:pt x="1348066" y="3808207"/>
                </a:cubicBezTo>
                <a:cubicBezTo>
                  <a:pt x="1366147" y="3814987"/>
                  <a:pt x="1383669" y="3823227"/>
                  <a:pt x="1401854" y="3829722"/>
                </a:cubicBezTo>
                <a:cubicBezTo>
                  <a:pt x="1433891" y="3841164"/>
                  <a:pt x="1465670" y="3853744"/>
                  <a:pt x="1498673" y="3861995"/>
                </a:cubicBezTo>
                <a:cubicBezTo>
                  <a:pt x="1513016" y="3865581"/>
                  <a:pt x="1526923" y="3872374"/>
                  <a:pt x="1541703" y="3872753"/>
                </a:cubicBezTo>
                <a:cubicBezTo>
                  <a:pt x="1806995" y="3879555"/>
                  <a:pt x="2072414" y="3879924"/>
                  <a:pt x="2337769" y="3883510"/>
                </a:cubicBezTo>
                <a:lnTo>
                  <a:pt x="3069289" y="3861995"/>
                </a:lnTo>
                <a:cubicBezTo>
                  <a:pt x="3169256" y="3857942"/>
                  <a:pt x="3102250" y="3858103"/>
                  <a:pt x="3166108" y="3829722"/>
                </a:cubicBezTo>
                <a:cubicBezTo>
                  <a:pt x="3186832" y="3820511"/>
                  <a:pt x="3210369" y="3818349"/>
                  <a:pt x="3230654" y="3808207"/>
                </a:cubicBezTo>
                <a:cubicBezTo>
                  <a:pt x="3244997" y="3801035"/>
                  <a:pt x="3258669" y="3792323"/>
                  <a:pt x="3273684" y="3786692"/>
                </a:cubicBezTo>
                <a:cubicBezTo>
                  <a:pt x="3287528" y="3781501"/>
                  <a:pt x="3302871" y="3781125"/>
                  <a:pt x="3316715" y="3775934"/>
                </a:cubicBezTo>
                <a:cubicBezTo>
                  <a:pt x="3529449" y="3696160"/>
                  <a:pt x="3231706" y="3797100"/>
                  <a:pt x="3392019" y="3743661"/>
                </a:cubicBezTo>
                <a:cubicBezTo>
                  <a:pt x="3424255" y="3719484"/>
                  <a:pt x="3465533" y="3687281"/>
                  <a:pt x="3499595" y="3668358"/>
                </a:cubicBezTo>
                <a:cubicBezTo>
                  <a:pt x="3509508" y="3662851"/>
                  <a:pt x="3521445" y="3662067"/>
                  <a:pt x="3531868" y="3657600"/>
                </a:cubicBezTo>
                <a:cubicBezTo>
                  <a:pt x="3546608" y="3651283"/>
                  <a:pt x="3560975" y="3644041"/>
                  <a:pt x="3574899" y="3636085"/>
                </a:cubicBezTo>
                <a:cubicBezTo>
                  <a:pt x="3633292" y="3602717"/>
                  <a:pt x="3580273" y="3623535"/>
                  <a:pt x="3639444" y="3603812"/>
                </a:cubicBezTo>
                <a:cubicBezTo>
                  <a:pt x="3693963" y="3549293"/>
                  <a:pt x="3623405" y="3613436"/>
                  <a:pt x="3693233" y="3571539"/>
                </a:cubicBezTo>
                <a:cubicBezTo>
                  <a:pt x="3701930" y="3566321"/>
                  <a:pt x="3706828" y="3556359"/>
                  <a:pt x="3714748" y="3550023"/>
                </a:cubicBezTo>
                <a:cubicBezTo>
                  <a:pt x="3724844" y="3541946"/>
                  <a:pt x="3735719" y="3534787"/>
                  <a:pt x="3747021" y="3528508"/>
                </a:cubicBezTo>
                <a:cubicBezTo>
                  <a:pt x="3768049" y="3516826"/>
                  <a:pt x="3790789" y="3508355"/>
                  <a:pt x="3811567" y="3496235"/>
                </a:cubicBezTo>
                <a:cubicBezTo>
                  <a:pt x="3811603" y="3496214"/>
                  <a:pt x="3892232" y="3442458"/>
                  <a:pt x="3908386" y="3431689"/>
                </a:cubicBezTo>
                <a:lnTo>
                  <a:pt x="3972932" y="3388659"/>
                </a:lnTo>
                <a:cubicBezTo>
                  <a:pt x="3983690" y="3381487"/>
                  <a:pt x="3996062" y="3376285"/>
                  <a:pt x="4005204" y="3367143"/>
                </a:cubicBezTo>
                <a:cubicBezTo>
                  <a:pt x="4068135" y="3304213"/>
                  <a:pt x="4037895" y="3327420"/>
                  <a:pt x="4091266" y="3291840"/>
                </a:cubicBezTo>
                <a:cubicBezTo>
                  <a:pt x="4118407" y="3251128"/>
                  <a:pt x="4103639" y="3268709"/>
                  <a:pt x="4134296" y="3238052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3734745" y="2388198"/>
            <a:ext cx="353953" cy="1151068"/>
          </a:xfrm>
          <a:custGeom>
            <a:avLst/>
            <a:gdLst>
              <a:gd name="connsiteX0" fmla="*/ 19674 w 353953"/>
              <a:gd name="connsiteY0" fmla="*/ 0 h 1151068"/>
              <a:gd name="connsiteX1" fmla="*/ 41189 w 353953"/>
              <a:gd name="connsiteY1" fmla="*/ 75303 h 1151068"/>
              <a:gd name="connsiteX2" fmla="*/ 105735 w 353953"/>
              <a:gd name="connsiteY2" fmla="*/ 139849 h 1151068"/>
              <a:gd name="connsiteX3" fmla="*/ 127250 w 353953"/>
              <a:gd name="connsiteY3" fmla="*/ 182880 h 1151068"/>
              <a:gd name="connsiteX4" fmla="*/ 148766 w 353953"/>
              <a:gd name="connsiteY4" fmla="*/ 236668 h 1151068"/>
              <a:gd name="connsiteX5" fmla="*/ 213311 w 353953"/>
              <a:gd name="connsiteY5" fmla="*/ 355002 h 1151068"/>
              <a:gd name="connsiteX6" fmla="*/ 234827 w 353953"/>
              <a:gd name="connsiteY6" fmla="*/ 419548 h 1151068"/>
              <a:gd name="connsiteX7" fmla="*/ 256342 w 353953"/>
              <a:gd name="connsiteY7" fmla="*/ 505609 h 1151068"/>
              <a:gd name="connsiteX8" fmla="*/ 267100 w 353953"/>
              <a:gd name="connsiteY8" fmla="*/ 537882 h 1151068"/>
              <a:gd name="connsiteX9" fmla="*/ 288615 w 353953"/>
              <a:gd name="connsiteY9" fmla="*/ 656216 h 1151068"/>
              <a:gd name="connsiteX10" fmla="*/ 310130 w 353953"/>
              <a:gd name="connsiteY10" fmla="*/ 849854 h 1151068"/>
              <a:gd name="connsiteX11" fmla="*/ 320888 w 353953"/>
              <a:gd name="connsiteY11" fmla="*/ 892884 h 1151068"/>
              <a:gd name="connsiteX12" fmla="*/ 331646 w 353953"/>
              <a:gd name="connsiteY12" fmla="*/ 989703 h 1151068"/>
              <a:gd name="connsiteX13" fmla="*/ 342403 w 353953"/>
              <a:gd name="connsiteY13" fmla="*/ 1032734 h 1151068"/>
              <a:gd name="connsiteX14" fmla="*/ 353161 w 353953"/>
              <a:gd name="connsiteY14" fmla="*/ 1151068 h 11510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53953" h="1151068">
                <a:moveTo>
                  <a:pt x="19674" y="0"/>
                </a:moveTo>
                <a:cubicBezTo>
                  <a:pt x="4582" y="45275"/>
                  <a:pt x="0" y="29538"/>
                  <a:pt x="41189" y="75303"/>
                </a:cubicBezTo>
                <a:cubicBezTo>
                  <a:pt x="61544" y="97919"/>
                  <a:pt x="105735" y="139849"/>
                  <a:pt x="105735" y="139849"/>
                </a:cubicBezTo>
                <a:cubicBezTo>
                  <a:pt x="112907" y="154193"/>
                  <a:pt x="120737" y="168226"/>
                  <a:pt x="127250" y="182880"/>
                </a:cubicBezTo>
                <a:cubicBezTo>
                  <a:pt x="135093" y="200526"/>
                  <a:pt x="140130" y="219396"/>
                  <a:pt x="148766" y="236668"/>
                </a:cubicBezTo>
                <a:cubicBezTo>
                  <a:pt x="188048" y="315232"/>
                  <a:pt x="164557" y="208745"/>
                  <a:pt x="213311" y="355002"/>
                </a:cubicBezTo>
                <a:cubicBezTo>
                  <a:pt x="220483" y="376517"/>
                  <a:pt x="229327" y="397546"/>
                  <a:pt x="234827" y="419548"/>
                </a:cubicBezTo>
                <a:cubicBezTo>
                  <a:pt x="241999" y="448235"/>
                  <a:pt x="246991" y="477557"/>
                  <a:pt x="256342" y="505609"/>
                </a:cubicBezTo>
                <a:cubicBezTo>
                  <a:pt x="259928" y="516367"/>
                  <a:pt x="264350" y="526881"/>
                  <a:pt x="267100" y="537882"/>
                </a:cubicBezTo>
                <a:cubicBezTo>
                  <a:pt x="272382" y="559011"/>
                  <a:pt x="286485" y="638109"/>
                  <a:pt x="288615" y="656216"/>
                </a:cubicBezTo>
                <a:cubicBezTo>
                  <a:pt x="299767" y="751004"/>
                  <a:pt x="294990" y="766580"/>
                  <a:pt x="310130" y="849854"/>
                </a:cubicBezTo>
                <a:cubicBezTo>
                  <a:pt x="312775" y="864400"/>
                  <a:pt x="317302" y="878541"/>
                  <a:pt x="320888" y="892884"/>
                </a:cubicBezTo>
                <a:cubicBezTo>
                  <a:pt x="324474" y="925157"/>
                  <a:pt x="326709" y="957609"/>
                  <a:pt x="331646" y="989703"/>
                </a:cubicBezTo>
                <a:cubicBezTo>
                  <a:pt x="333894" y="1004316"/>
                  <a:pt x="340155" y="1018121"/>
                  <a:pt x="342403" y="1032734"/>
                </a:cubicBezTo>
                <a:cubicBezTo>
                  <a:pt x="353953" y="1107810"/>
                  <a:pt x="353161" y="1103458"/>
                  <a:pt x="353161" y="1151068"/>
                </a:cubicBezTo>
              </a:path>
            </a:pathLst>
          </a:cu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2807336" y="2452744"/>
            <a:ext cx="882537" cy="2818503"/>
          </a:xfrm>
          <a:custGeom>
            <a:avLst/>
            <a:gdLst>
              <a:gd name="connsiteX0" fmla="*/ 721172 w 882537"/>
              <a:gd name="connsiteY0" fmla="*/ 0 h 2818503"/>
              <a:gd name="connsiteX1" fmla="*/ 742688 w 882537"/>
              <a:gd name="connsiteY1" fmla="*/ 118334 h 2818503"/>
              <a:gd name="connsiteX2" fmla="*/ 774960 w 882537"/>
              <a:gd name="connsiteY2" fmla="*/ 258183 h 2818503"/>
              <a:gd name="connsiteX3" fmla="*/ 796476 w 882537"/>
              <a:gd name="connsiteY3" fmla="*/ 322729 h 2818503"/>
              <a:gd name="connsiteX4" fmla="*/ 807233 w 882537"/>
              <a:gd name="connsiteY4" fmla="*/ 376517 h 2818503"/>
              <a:gd name="connsiteX5" fmla="*/ 861022 w 882537"/>
              <a:gd name="connsiteY5" fmla="*/ 527124 h 2818503"/>
              <a:gd name="connsiteX6" fmla="*/ 871779 w 882537"/>
              <a:gd name="connsiteY6" fmla="*/ 656216 h 2818503"/>
              <a:gd name="connsiteX7" fmla="*/ 882537 w 882537"/>
              <a:gd name="connsiteY7" fmla="*/ 699247 h 2818503"/>
              <a:gd name="connsiteX8" fmla="*/ 871779 w 882537"/>
              <a:gd name="connsiteY8" fmla="*/ 1172583 h 2818503"/>
              <a:gd name="connsiteX9" fmla="*/ 850264 w 882537"/>
              <a:gd name="connsiteY9" fmla="*/ 1258644 h 2818503"/>
              <a:gd name="connsiteX10" fmla="*/ 839506 w 882537"/>
              <a:gd name="connsiteY10" fmla="*/ 1301675 h 2818503"/>
              <a:gd name="connsiteX11" fmla="*/ 828749 w 882537"/>
              <a:gd name="connsiteY11" fmla="*/ 1355463 h 2818503"/>
              <a:gd name="connsiteX12" fmla="*/ 807233 w 882537"/>
              <a:gd name="connsiteY12" fmla="*/ 1409251 h 2818503"/>
              <a:gd name="connsiteX13" fmla="*/ 785718 w 882537"/>
              <a:gd name="connsiteY13" fmla="*/ 1506070 h 2818503"/>
              <a:gd name="connsiteX14" fmla="*/ 764203 w 882537"/>
              <a:gd name="connsiteY14" fmla="*/ 1538343 h 2818503"/>
              <a:gd name="connsiteX15" fmla="*/ 753445 w 882537"/>
              <a:gd name="connsiteY15" fmla="*/ 1592131 h 2818503"/>
              <a:gd name="connsiteX16" fmla="*/ 731930 w 882537"/>
              <a:gd name="connsiteY16" fmla="*/ 1613647 h 2818503"/>
              <a:gd name="connsiteX17" fmla="*/ 678142 w 882537"/>
              <a:gd name="connsiteY17" fmla="*/ 1688950 h 2818503"/>
              <a:gd name="connsiteX18" fmla="*/ 635111 w 882537"/>
              <a:gd name="connsiteY18" fmla="*/ 1742738 h 2818503"/>
              <a:gd name="connsiteX19" fmla="*/ 559808 w 882537"/>
              <a:gd name="connsiteY19" fmla="*/ 1807284 h 2818503"/>
              <a:gd name="connsiteX20" fmla="*/ 506019 w 882537"/>
              <a:gd name="connsiteY20" fmla="*/ 1893345 h 2818503"/>
              <a:gd name="connsiteX21" fmla="*/ 473746 w 882537"/>
              <a:gd name="connsiteY21" fmla="*/ 1925618 h 2818503"/>
              <a:gd name="connsiteX22" fmla="*/ 441473 w 882537"/>
              <a:gd name="connsiteY22" fmla="*/ 1968649 h 2818503"/>
              <a:gd name="connsiteX23" fmla="*/ 409200 w 882537"/>
              <a:gd name="connsiteY23" fmla="*/ 1990164 h 2818503"/>
              <a:gd name="connsiteX24" fmla="*/ 323139 w 882537"/>
              <a:gd name="connsiteY24" fmla="*/ 2076225 h 2818503"/>
              <a:gd name="connsiteX25" fmla="*/ 280109 w 882537"/>
              <a:gd name="connsiteY25" fmla="*/ 2108498 h 2818503"/>
              <a:gd name="connsiteX26" fmla="*/ 258593 w 882537"/>
              <a:gd name="connsiteY26" fmla="*/ 2140771 h 2818503"/>
              <a:gd name="connsiteX27" fmla="*/ 215563 w 882537"/>
              <a:gd name="connsiteY27" fmla="*/ 2173044 h 2818503"/>
              <a:gd name="connsiteX28" fmla="*/ 194048 w 882537"/>
              <a:gd name="connsiteY28" fmla="*/ 2205317 h 2818503"/>
              <a:gd name="connsiteX29" fmla="*/ 151017 w 882537"/>
              <a:gd name="connsiteY29" fmla="*/ 2237590 h 2818503"/>
              <a:gd name="connsiteX30" fmla="*/ 107986 w 882537"/>
              <a:gd name="connsiteY30" fmla="*/ 2280621 h 2818503"/>
              <a:gd name="connsiteX31" fmla="*/ 64956 w 882537"/>
              <a:gd name="connsiteY31" fmla="*/ 2312894 h 2818503"/>
              <a:gd name="connsiteX32" fmla="*/ 21925 w 882537"/>
              <a:gd name="connsiteY32" fmla="*/ 2366682 h 2818503"/>
              <a:gd name="connsiteX33" fmla="*/ 11168 w 882537"/>
              <a:gd name="connsiteY33" fmla="*/ 2398955 h 2818503"/>
              <a:gd name="connsiteX34" fmla="*/ 410 w 882537"/>
              <a:gd name="connsiteY34" fmla="*/ 2818503 h 28185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882537" h="2818503">
                <a:moveTo>
                  <a:pt x="721172" y="0"/>
                </a:moveTo>
                <a:cubicBezTo>
                  <a:pt x="746023" y="198804"/>
                  <a:pt x="717811" y="18826"/>
                  <a:pt x="742688" y="118334"/>
                </a:cubicBezTo>
                <a:cubicBezTo>
                  <a:pt x="759755" y="186604"/>
                  <a:pt x="748183" y="177855"/>
                  <a:pt x="774960" y="258183"/>
                </a:cubicBezTo>
                <a:cubicBezTo>
                  <a:pt x="782132" y="279698"/>
                  <a:pt x="790509" y="300849"/>
                  <a:pt x="796476" y="322729"/>
                </a:cubicBezTo>
                <a:cubicBezTo>
                  <a:pt x="801287" y="340369"/>
                  <a:pt x="802210" y="358936"/>
                  <a:pt x="807233" y="376517"/>
                </a:cubicBezTo>
                <a:cubicBezTo>
                  <a:pt x="826424" y="443685"/>
                  <a:pt x="837764" y="468981"/>
                  <a:pt x="861022" y="527124"/>
                </a:cubicBezTo>
                <a:cubicBezTo>
                  <a:pt x="864608" y="570155"/>
                  <a:pt x="866423" y="613370"/>
                  <a:pt x="871779" y="656216"/>
                </a:cubicBezTo>
                <a:cubicBezTo>
                  <a:pt x="873613" y="670887"/>
                  <a:pt x="882537" y="684462"/>
                  <a:pt x="882537" y="699247"/>
                </a:cubicBezTo>
                <a:cubicBezTo>
                  <a:pt x="882537" y="857066"/>
                  <a:pt x="878215" y="1014895"/>
                  <a:pt x="871779" y="1172583"/>
                </a:cubicBezTo>
                <a:cubicBezTo>
                  <a:pt x="870217" y="1210862"/>
                  <a:pt x="859723" y="1225539"/>
                  <a:pt x="850264" y="1258644"/>
                </a:cubicBezTo>
                <a:cubicBezTo>
                  <a:pt x="846202" y="1272860"/>
                  <a:pt x="842713" y="1287242"/>
                  <a:pt x="839506" y="1301675"/>
                </a:cubicBezTo>
                <a:cubicBezTo>
                  <a:pt x="835540" y="1319524"/>
                  <a:pt x="834003" y="1337950"/>
                  <a:pt x="828749" y="1355463"/>
                </a:cubicBezTo>
                <a:cubicBezTo>
                  <a:pt x="823200" y="1373959"/>
                  <a:pt x="814405" y="1391322"/>
                  <a:pt x="807233" y="1409251"/>
                </a:cubicBezTo>
                <a:cubicBezTo>
                  <a:pt x="803101" y="1434047"/>
                  <a:pt x="798961" y="1479585"/>
                  <a:pt x="785718" y="1506070"/>
                </a:cubicBezTo>
                <a:cubicBezTo>
                  <a:pt x="779936" y="1517634"/>
                  <a:pt x="771375" y="1527585"/>
                  <a:pt x="764203" y="1538343"/>
                </a:cubicBezTo>
                <a:cubicBezTo>
                  <a:pt x="760617" y="1556272"/>
                  <a:pt x="760648" y="1575325"/>
                  <a:pt x="753445" y="1592131"/>
                </a:cubicBezTo>
                <a:cubicBezTo>
                  <a:pt x="749450" y="1601453"/>
                  <a:pt x="737148" y="1604950"/>
                  <a:pt x="731930" y="1613647"/>
                </a:cubicBezTo>
                <a:cubicBezTo>
                  <a:pt x="680416" y="1699505"/>
                  <a:pt x="790621" y="1576471"/>
                  <a:pt x="678142" y="1688950"/>
                </a:cubicBezTo>
                <a:cubicBezTo>
                  <a:pt x="660043" y="1743244"/>
                  <a:pt x="680527" y="1703810"/>
                  <a:pt x="635111" y="1742738"/>
                </a:cubicBezTo>
                <a:cubicBezTo>
                  <a:pt x="543804" y="1821001"/>
                  <a:pt x="633900" y="1757888"/>
                  <a:pt x="559808" y="1807284"/>
                </a:cubicBezTo>
                <a:cubicBezTo>
                  <a:pt x="537768" y="1851363"/>
                  <a:pt x="539535" y="1854243"/>
                  <a:pt x="506019" y="1893345"/>
                </a:cubicBezTo>
                <a:cubicBezTo>
                  <a:pt x="496118" y="1904896"/>
                  <a:pt x="483647" y="1914067"/>
                  <a:pt x="473746" y="1925618"/>
                </a:cubicBezTo>
                <a:cubicBezTo>
                  <a:pt x="462078" y="1939231"/>
                  <a:pt x="454151" y="1955971"/>
                  <a:pt x="441473" y="1968649"/>
                </a:cubicBezTo>
                <a:cubicBezTo>
                  <a:pt x="432331" y="1977791"/>
                  <a:pt x="418767" y="1981467"/>
                  <a:pt x="409200" y="1990164"/>
                </a:cubicBezTo>
                <a:cubicBezTo>
                  <a:pt x="379181" y="2017454"/>
                  <a:pt x="355594" y="2051883"/>
                  <a:pt x="323139" y="2076225"/>
                </a:cubicBezTo>
                <a:cubicBezTo>
                  <a:pt x="308796" y="2086983"/>
                  <a:pt x="292787" y="2095820"/>
                  <a:pt x="280109" y="2108498"/>
                </a:cubicBezTo>
                <a:cubicBezTo>
                  <a:pt x="270967" y="2117640"/>
                  <a:pt x="267735" y="2131629"/>
                  <a:pt x="258593" y="2140771"/>
                </a:cubicBezTo>
                <a:cubicBezTo>
                  <a:pt x="245915" y="2153449"/>
                  <a:pt x="228241" y="2160366"/>
                  <a:pt x="215563" y="2173044"/>
                </a:cubicBezTo>
                <a:cubicBezTo>
                  <a:pt x="206421" y="2182186"/>
                  <a:pt x="203190" y="2196175"/>
                  <a:pt x="194048" y="2205317"/>
                </a:cubicBezTo>
                <a:cubicBezTo>
                  <a:pt x="181370" y="2217995"/>
                  <a:pt x="164510" y="2225783"/>
                  <a:pt x="151017" y="2237590"/>
                </a:cubicBezTo>
                <a:cubicBezTo>
                  <a:pt x="135751" y="2250948"/>
                  <a:pt x="123252" y="2267263"/>
                  <a:pt x="107986" y="2280621"/>
                </a:cubicBezTo>
                <a:cubicBezTo>
                  <a:pt x="94493" y="2292428"/>
                  <a:pt x="78730" y="2301416"/>
                  <a:pt x="64956" y="2312894"/>
                </a:cubicBezTo>
                <a:cubicBezTo>
                  <a:pt x="41960" y="2332057"/>
                  <a:pt x="39298" y="2340621"/>
                  <a:pt x="21925" y="2366682"/>
                </a:cubicBezTo>
                <a:cubicBezTo>
                  <a:pt x="18339" y="2377440"/>
                  <a:pt x="11764" y="2387631"/>
                  <a:pt x="11168" y="2398955"/>
                </a:cubicBezTo>
                <a:cubicBezTo>
                  <a:pt x="0" y="2611143"/>
                  <a:pt x="410" y="2670326"/>
                  <a:pt x="410" y="2818503"/>
                </a:cubicBezTo>
              </a:path>
            </a:pathLst>
          </a:cu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3808207" y="2183802"/>
            <a:ext cx="4680490" cy="3487257"/>
          </a:xfrm>
          <a:custGeom>
            <a:avLst/>
            <a:gdLst>
              <a:gd name="connsiteX0" fmla="*/ 0 w 4680490"/>
              <a:gd name="connsiteY0" fmla="*/ 0 h 3487257"/>
              <a:gd name="connsiteX1" fmla="*/ 10758 w 4680490"/>
              <a:gd name="connsiteY1" fmla="*/ 43031 h 3487257"/>
              <a:gd name="connsiteX2" fmla="*/ 129092 w 4680490"/>
              <a:gd name="connsiteY2" fmla="*/ 172123 h 3487257"/>
              <a:gd name="connsiteX3" fmla="*/ 182880 w 4680490"/>
              <a:gd name="connsiteY3" fmla="*/ 225911 h 3487257"/>
              <a:gd name="connsiteX4" fmla="*/ 333487 w 4680490"/>
              <a:gd name="connsiteY4" fmla="*/ 301214 h 3487257"/>
              <a:gd name="connsiteX5" fmla="*/ 398033 w 4680490"/>
              <a:gd name="connsiteY5" fmla="*/ 333487 h 3487257"/>
              <a:gd name="connsiteX6" fmla="*/ 559398 w 4680490"/>
              <a:gd name="connsiteY6" fmla="*/ 376518 h 3487257"/>
              <a:gd name="connsiteX7" fmla="*/ 645459 w 4680490"/>
              <a:gd name="connsiteY7" fmla="*/ 408791 h 3487257"/>
              <a:gd name="connsiteX8" fmla="*/ 796066 w 4680490"/>
              <a:gd name="connsiteY8" fmla="*/ 451822 h 3487257"/>
              <a:gd name="connsiteX9" fmla="*/ 839097 w 4680490"/>
              <a:gd name="connsiteY9" fmla="*/ 462579 h 3487257"/>
              <a:gd name="connsiteX10" fmla="*/ 903642 w 4680490"/>
              <a:gd name="connsiteY10" fmla="*/ 484094 h 3487257"/>
              <a:gd name="connsiteX11" fmla="*/ 1043492 w 4680490"/>
              <a:gd name="connsiteY11" fmla="*/ 494852 h 3487257"/>
              <a:gd name="connsiteX12" fmla="*/ 1075765 w 4680490"/>
              <a:gd name="connsiteY12" fmla="*/ 505610 h 3487257"/>
              <a:gd name="connsiteX13" fmla="*/ 1118795 w 4680490"/>
              <a:gd name="connsiteY13" fmla="*/ 527125 h 3487257"/>
              <a:gd name="connsiteX14" fmla="*/ 1161826 w 4680490"/>
              <a:gd name="connsiteY14" fmla="*/ 537883 h 3487257"/>
              <a:gd name="connsiteX15" fmla="*/ 1204857 w 4680490"/>
              <a:gd name="connsiteY15" fmla="*/ 570156 h 3487257"/>
              <a:gd name="connsiteX16" fmla="*/ 1237129 w 4680490"/>
              <a:gd name="connsiteY16" fmla="*/ 591671 h 3487257"/>
              <a:gd name="connsiteX17" fmla="*/ 1258645 w 4680490"/>
              <a:gd name="connsiteY17" fmla="*/ 613186 h 3487257"/>
              <a:gd name="connsiteX18" fmla="*/ 1323191 w 4680490"/>
              <a:gd name="connsiteY18" fmla="*/ 720763 h 3487257"/>
              <a:gd name="connsiteX19" fmla="*/ 1333948 w 4680490"/>
              <a:gd name="connsiteY19" fmla="*/ 753036 h 3487257"/>
              <a:gd name="connsiteX20" fmla="*/ 1366221 w 4680490"/>
              <a:gd name="connsiteY20" fmla="*/ 903643 h 3487257"/>
              <a:gd name="connsiteX21" fmla="*/ 3399417 w 4680490"/>
              <a:gd name="connsiteY21" fmla="*/ 903643 h 3487257"/>
              <a:gd name="connsiteX22" fmla="*/ 3517751 w 4680490"/>
              <a:gd name="connsiteY22" fmla="*/ 935916 h 3487257"/>
              <a:gd name="connsiteX23" fmla="*/ 3636085 w 4680490"/>
              <a:gd name="connsiteY23" fmla="*/ 957431 h 3487257"/>
              <a:gd name="connsiteX24" fmla="*/ 3732904 w 4680490"/>
              <a:gd name="connsiteY24" fmla="*/ 978946 h 3487257"/>
              <a:gd name="connsiteX25" fmla="*/ 3861995 w 4680490"/>
              <a:gd name="connsiteY25" fmla="*/ 1054250 h 3487257"/>
              <a:gd name="connsiteX26" fmla="*/ 3915784 w 4680490"/>
              <a:gd name="connsiteY26" fmla="*/ 1075765 h 3487257"/>
              <a:gd name="connsiteX27" fmla="*/ 4001845 w 4680490"/>
              <a:gd name="connsiteY27" fmla="*/ 1140311 h 3487257"/>
              <a:gd name="connsiteX28" fmla="*/ 4077148 w 4680490"/>
              <a:gd name="connsiteY28" fmla="*/ 1194099 h 3487257"/>
              <a:gd name="connsiteX29" fmla="*/ 4141694 w 4680490"/>
              <a:gd name="connsiteY29" fmla="*/ 1258645 h 3487257"/>
              <a:gd name="connsiteX30" fmla="*/ 4195482 w 4680490"/>
              <a:gd name="connsiteY30" fmla="*/ 1312433 h 3487257"/>
              <a:gd name="connsiteX31" fmla="*/ 4238513 w 4680490"/>
              <a:gd name="connsiteY31" fmla="*/ 1355464 h 3487257"/>
              <a:gd name="connsiteX32" fmla="*/ 4281544 w 4680490"/>
              <a:gd name="connsiteY32" fmla="*/ 1409252 h 3487257"/>
              <a:gd name="connsiteX33" fmla="*/ 4378362 w 4680490"/>
              <a:gd name="connsiteY33" fmla="*/ 1506071 h 3487257"/>
              <a:gd name="connsiteX34" fmla="*/ 4410635 w 4680490"/>
              <a:gd name="connsiteY34" fmla="*/ 1559859 h 3487257"/>
              <a:gd name="connsiteX35" fmla="*/ 4432151 w 4680490"/>
              <a:gd name="connsiteY35" fmla="*/ 1592132 h 3487257"/>
              <a:gd name="connsiteX36" fmla="*/ 4485939 w 4680490"/>
              <a:gd name="connsiteY36" fmla="*/ 1710466 h 3487257"/>
              <a:gd name="connsiteX37" fmla="*/ 4518212 w 4680490"/>
              <a:gd name="connsiteY37" fmla="*/ 1775012 h 3487257"/>
              <a:gd name="connsiteX38" fmla="*/ 4550485 w 4680490"/>
              <a:gd name="connsiteY38" fmla="*/ 1882589 h 3487257"/>
              <a:gd name="connsiteX39" fmla="*/ 4572000 w 4680490"/>
              <a:gd name="connsiteY39" fmla="*/ 1947134 h 3487257"/>
              <a:gd name="connsiteX40" fmla="*/ 4615031 w 4680490"/>
              <a:gd name="connsiteY40" fmla="*/ 2119257 h 3487257"/>
              <a:gd name="connsiteX41" fmla="*/ 4658061 w 4680490"/>
              <a:gd name="connsiteY41" fmla="*/ 2323652 h 3487257"/>
              <a:gd name="connsiteX42" fmla="*/ 4668819 w 4680490"/>
              <a:gd name="connsiteY42" fmla="*/ 2441986 h 3487257"/>
              <a:gd name="connsiteX43" fmla="*/ 4679577 w 4680490"/>
              <a:gd name="connsiteY43" fmla="*/ 2495774 h 3487257"/>
              <a:gd name="connsiteX44" fmla="*/ 4647304 w 4680490"/>
              <a:gd name="connsiteY44" fmla="*/ 2872292 h 3487257"/>
              <a:gd name="connsiteX45" fmla="*/ 4582758 w 4680490"/>
              <a:gd name="connsiteY45" fmla="*/ 2979869 h 3487257"/>
              <a:gd name="connsiteX46" fmla="*/ 4539727 w 4680490"/>
              <a:gd name="connsiteY46" fmla="*/ 3033657 h 3487257"/>
              <a:gd name="connsiteX47" fmla="*/ 4485939 w 4680490"/>
              <a:gd name="connsiteY47" fmla="*/ 3108960 h 3487257"/>
              <a:gd name="connsiteX48" fmla="*/ 4442908 w 4680490"/>
              <a:gd name="connsiteY48" fmla="*/ 3141233 h 3487257"/>
              <a:gd name="connsiteX49" fmla="*/ 4356847 w 4680490"/>
              <a:gd name="connsiteY49" fmla="*/ 3238052 h 3487257"/>
              <a:gd name="connsiteX50" fmla="*/ 4324574 w 4680490"/>
              <a:gd name="connsiteY50" fmla="*/ 3259567 h 3487257"/>
              <a:gd name="connsiteX51" fmla="*/ 4292301 w 4680490"/>
              <a:gd name="connsiteY51" fmla="*/ 3270325 h 3487257"/>
              <a:gd name="connsiteX52" fmla="*/ 4184725 w 4680490"/>
              <a:gd name="connsiteY52" fmla="*/ 3313356 h 3487257"/>
              <a:gd name="connsiteX53" fmla="*/ 4141694 w 4680490"/>
              <a:gd name="connsiteY53" fmla="*/ 3324113 h 3487257"/>
              <a:gd name="connsiteX54" fmla="*/ 4012602 w 4680490"/>
              <a:gd name="connsiteY54" fmla="*/ 3377902 h 3487257"/>
              <a:gd name="connsiteX55" fmla="*/ 3915784 w 4680490"/>
              <a:gd name="connsiteY55" fmla="*/ 3399417 h 3487257"/>
              <a:gd name="connsiteX56" fmla="*/ 3872753 w 4680490"/>
              <a:gd name="connsiteY56" fmla="*/ 3420932 h 3487257"/>
              <a:gd name="connsiteX57" fmla="*/ 3765177 w 4680490"/>
              <a:gd name="connsiteY57" fmla="*/ 3442447 h 3487257"/>
              <a:gd name="connsiteX58" fmla="*/ 3722146 w 4680490"/>
              <a:gd name="connsiteY58" fmla="*/ 3453205 h 3487257"/>
              <a:gd name="connsiteX59" fmla="*/ 3582297 w 4680490"/>
              <a:gd name="connsiteY59" fmla="*/ 3474720 h 3487257"/>
              <a:gd name="connsiteX60" fmla="*/ 3453205 w 4680490"/>
              <a:gd name="connsiteY60" fmla="*/ 3485478 h 34872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</a:cxnLst>
            <a:rect l="l" t="t" r="r" b="b"/>
            <a:pathLst>
              <a:path w="4680490" h="3487257">
                <a:moveTo>
                  <a:pt x="0" y="0"/>
                </a:moveTo>
                <a:cubicBezTo>
                  <a:pt x="3586" y="14344"/>
                  <a:pt x="3578" y="30106"/>
                  <a:pt x="10758" y="43031"/>
                </a:cubicBezTo>
                <a:cubicBezTo>
                  <a:pt x="31135" y="79711"/>
                  <a:pt x="106860" y="149891"/>
                  <a:pt x="129092" y="172123"/>
                </a:cubicBezTo>
                <a:cubicBezTo>
                  <a:pt x="147021" y="190052"/>
                  <a:pt x="160201" y="214572"/>
                  <a:pt x="182880" y="225911"/>
                </a:cubicBezTo>
                <a:lnTo>
                  <a:pt x="333487" y="301214"/>
                </a:lnTo>
                <a:cubicBezTo>
                  <a:pt x="355002" y="311972"/>
                  <a:pt x="374696" y="327653"/>
                  <a:pt x="398033" y="333487"/>
                </a:cubicBezTo>
                <a:cubicBezTo>
                  <a:pt x="442262" y="344545"/>
                  <a:pt x="514952" y="361703"/>
                  <a:pt x="559398" y="376518"/>
                </a:cubicBezTo>
                <a:cubicBezTo>
                  <a:pt x="588464" y="386206"/>
                  <a:pt x="616264" y="399501"/>
                  <a:pt x="645459" y="408791"/>
                </a:cubicBezTo>
                <a:cubicBezTo>
                  <a:pt x="695212" y="424622"/>
                  <a:pt x="745413" y="439160"/>
                  <a:pt x="796066" y="451822"/>
                </a:cubicBezTo>
                <a:cubicBezTo>
                  <a:pt x="810410" y="455408"/>
                  <a:pt x="824935" y="458331"/>
                  <a:pt x="839097" y="462579"/>
                </a:cubicBezTo>
                <a:cubicBezTo>
                  <a:pt x="860819" y="469096"/>
                  <a:pt x="881241" y="480557"/>
                  <a:pt x="903642" y="484094"/>
                </a:cubicBezTo>
                <a:cubicBezTo>
                  <a:pt x="949824" y="491386"/>
                  <a:pt x="996875" y="491266"/>
                  <a:pt x="1043492" y="494852"/>
                </a:cubicBezTo>
                <a:cubicBezTo>
                  <a:pt x="1054250" y="498438"/>
                  <a:pt x="1065342" y="501143"/>
                  <a:pt x="1075765" y="505610"/>
                </a:cubicBezTo>
                <a:cubicBezTo>
                  <a:pt x="1090505" y="511927"/>
                  <a:pt x="1103780" y="521494"/>
                  <a:pt x="1118795" y="527125"/>
                </a:cubicBezTo>
                <a:cubicBezTo>
                  <a:pt x="1132639" y="532316"/>
                  <a:pt x="1147482" y="534297"/>
                  <a:pt x="1161826" y="537883"/>
                </a:cubicBezTo>
                <a:cubicBezTo>
                  <a:pt x="1176170" y="548641"/>
                  <a:pt x="1190267" y="559735"/>
                  <a:pt x="1204857" y="570156"/>
                </a:cubicBezTo>
                <a:cubicBezTo>
                  <a:pt x="1215378" y="577671"/>
                  <a:pt x="1227033" y="583595"/>
                  <a:pt x="1237129" y="591671"/>
                </a:cubicBezTo>
                <a:cubicBezTo>
                  <a:pt x="1245049" y="598007"/>
                  <a:pt x="1251473" y="606014"/>
                  <a:pt x="1258645" y="613186"/>
                </a:cubicBezTo>
                <a:cubicBezTo>
                  <a:pt x="1306211" y="708319"/>
                  <a:pt x="1278996" y="676568"/>
                  <a:pt x="1323191" y="720763"/>
                </a:cubicBezTo>
                <a:cubicBezTo>
                  <a:pt x="1326777" y="731521"/>
                  <a:pt x="1330833" y="742133"/>
                  <a:pt x="1333948" y="753036"/>
                </a:cubicBezTo>
                <a:cubicBezTo>
                  <a:pt x="1347036" y="798845"/>
                  <a:pt x="1357982" y="862445"/>
                  <a:pt x="1366221" y="903643"/>
                </a:cubicBezTo>
                <a:cubicBezTo>
                  <a:pt x="2234835" y="878825"/>
                  <a:pt x="1880713" y="884540"/>
                  <a:pt x="3399417" y="903643"/>
                </a:cubicBezTo>
                <a:cubicBezTo>
                  <a:pt x="3440535" y="904160"/>
                  <a:pt x="3479159" y="926835"/>
                  <a:pt x="3517751" y="935916"/>
                </a:cubicBezTo>
                <a:cubicBezTo>
                  <a:pt x="3556777" y="945099"/>
                  <a:pt x="3596680" y="950043"/>
                  <a:pt x="3636085" y="957431"/>
                </a:cubicBezTo>
                <a:cubicBezTo>
                  <a:pt x="3690702" y="967672"/>
                  <a:pt x="3683187" y="966518"/>
                  <a:pt x="3732904" y="978946"/>
                </a:cubicBezTo>
                <a:cubicBezTo>
                  <a:pt x="3785284" y="1018232"/>
                  <a:pt x="3789071" y="1025081"/>
                  <a:pt x="3861995" y="1054250"/>
                </a:cubicBezTo>
                <a:cubicBezTo>
                  <a:pt x="3879925" y="1061422"/>
                  <a:pt x="3898831" y="1066518"/>
                  <a:pt x="3915784" y="1075765"/>
                </a:cubicBezTo>
                <a:cubicBezTo>
                  <a:pt x="4033731" y="1140100"/>
                  <a:pt x="3944408" y="1094363"/>
                  <a:pt x="4001845" y="1140311"/>
                </a:cubicBezTo>
                <a:cubicBezTo>
                  <a:pt x="4054221" y="1182210"/>
                  <a:pt x="4016585" y="1139592"/>
                  <a:pt x="4077148" y="1194099"/>
                </a:cubicBezTo>
                <a:cubicBezTo>
                  <a:pt x="4099764" y="1214454"/>
                  <a:pt x="4120179" y="1237130"/>
                  <a:pt x="4141694" y="1258645"/>
                </a:cubicBezTo>
                <a:lnTo>
                  <a:pt x="4195482" y="1312433"/>
                </a:lnTo>
                <a:cubicBezTo>
                  <a:pt x="4209826" y="1326777"/>
                  <a:pt x="4225841" y="1339624"/>
                  <a:pt x="4238513" y="1355464"/>
                </a:cubicBezTo>
                <a:cubicBezTo>
                  <a:pt x="4252857" y="1373393"/>
                  <a:pt x="4265920" y="1392426"/>
                  <a:pt x="4281544" y="1409252"/>
                </a:cubicBezTo>
                <a:cubicBezTo>
                  <a:pt x="4312600" y="1442697"/>
                  <a:pt x="4354880" y="1466935"/>
                  <a:pt x="4378362" y="1506071"/>
                </a:cubicBezTo>
                <a:cubicBezTo>
                  <a:pt x="4389120" y="1524000"/>
                  <a:pt x="4399553" y="1542128"/>
                  <a:pt x="4410635" y="1559859"/>
                </a:cubicBezTo>
                <a:cubicBezTo>
                  <a:pt x="4417488" y="1570823"/>
                  <a:pt x="4425872" y="1580830"/>
                  <a:pt x="4432151" y="1592132"/>
                </a:cubicBezTo>
                <a:cubicBezTo>
                  <a:pt x="4481051" y="1680151"/>
                  <a:pt x="4449075" y="1629365"/>
                  <a:pt x="4485939" y="1710466"/>
                </a:cubicBezTo>
                <a:cubicBezTo>
                  <a:pt x="4495893" y="1732365"/>
                  <a:pt x="4508960" y="1752807"/>
                  <a:pt x="4518212" y="1775012"/>
                </a:cubicBezTo>
                <a:cubicBezTo>
                  <a:pt x="4545377" y="1840208"/>
                  <a:pt x="4533591" y="1826277"/>
                  <a:pt x="4550485" y="1882589"/>
                </a:cubicBezTo>
                <a:cubicBezTo>
                  <a:pt x="4557002" y="1904311"/>
                  <a:pt x="4566500" y="1925132"/>
                  <a:pt x="4572000" y="1947134"/>
                </a:cubicBezTo>
                <a:lnTo>
                  <a:pt x="4615031" y="2119257"/>
                </a:lnTo>
                <a:cubicBezTo>
                  <a:pt x="4640838" y="2274099"/>
                  <a:pt x="4624562" y="2206403"/>
                  <a:pt x="4658061" y="2323652"/>
                </a:cubicBezTo>
                <a:cubicBezTo>
                  <a:pt x="4661647" y="2363097"/>
                  <a:pt x="4663906" y="2402685"/>
                  <a:pt x="4668819" y="2441986"/>
                </a:cubicBezTo>
                <a:cubicBezTo>
                  <a:pt x="4671087" y="2460129"/>
                  <a:pt x="4680490" y="2477512"/>
                  <a:pt x="4679577" y="2495774"/>
                </a:cubicBezTo>
                <a:cubicBezTo>
                  <a:pt x="4673287" y="2621583"/>
                  <a:pt x="4672008" y="2748772"/>
                  <a:pt x="4647304" y="2872292"/>
                </a:cubicBezTo>
                <a:cubicBezTo>
                  <a:pt x="4639103" y="2913298"/>
                  <a:pt x="4608882" y="2947215"/>
                  <a:pt x="4582758" y="2979869"/>
                </a:cubicBezTo>
                <a:cubicBezTo>
                  <a:pt x="4568414" y="2997798"/>
                  <a:pt x="4553504" y="3015288"/>
                  <a:pt x="4539727" y="3033657"/>
                </a:cubicBezTo>
                <a:cubicBezTo>
                  <a:pt x="4521400" y="3058094"/>
                  <a:pt x="4507758" y="3087142"/>
                  <a:pt x="4485939" y="3108960"/>
                </a:cubicBezTo>
                <a:cubicBezTo>
                  <a:pt x="4473261" y="3121638"/>
                  <a:pt x="4457252" y="3130475"/>
                  <a:pt x="4442908" y="3141233"/>
                </a:cubicBezTo>
                <a:cubicBezTo>
                  <a:pt x="4417040" y="3180036"/>
                  <a:pt x="4401060" y="3208577"/>
                  <a:pt x="4356847" y="3238052"/>
                </a:cubicBezTo>
                <a:cubicBezTo>
                  <a:pt x="4346089" y="3245224"/>
                  <a:pt x="4336138" y="3253785"/>
                  <a:pt x="4324574" y="3259567"/>
                </a:cubicBezTo>
                <a:cubicBezTo>
                  <a:pt x="4314432" y="3264638"/>
                  <a:pt x="4302885" y="3266254"/>
                  <a:pt x="4292301" y="3270325"/>
                </a:cubicBezTo>
                <a:cubicBezTo>
                  <a:pt x="4256254" y="3284189"/>
                  <a:pt x="4222193" y="3303990"/>
                  <a:pt x="4184725" y="3313356"/>
                </a:cubicBezTo>
                <a:cubicBezTo>
                  <a:pt x="4170381" y="3316942"/>
                  <a:pt x="4155856" y="3319865"/>
                  <a:pt x="4141694" y="3324113"/>
                </a:cubicBezTo>
                <a:cubicBezTo>
                  <a:pt x="4003476" y="3365578"/>
                  <a:pt x="4151369" y="3322396"/>
                  <a:pt x="4012602" y="3377902"/>
                </a:cubicBezTo>
                <a:cubicBezTo>
                  <a:pt x="3997415" y="3383977"/>
                  <a:pt x="3927699" y="3397034"/>
                  <a:pt x="3915784" y="3399417"/>
                </a:cubicBezTo>
                <a:cubicBezTo>
                  <a:pt x="3901440" y="3406589"/>
                  <a:pt x="3887769" y="3415301"/>
                  <a:pt x="3872753" y="3420932"/>
                </a:cubicBezTo>
                <a:cubicBezTo>
                  <a:pt x="3844191" y="3431643"/>
                  <a:pt x="3791744" y="3437134"/>
                  <a:pt x="3765177" y="3442447"/>
                </a:cubicBezTo>
                <a:cubicBezTo>
                  <a:pt x="3750679" y="3445347"/>
                  <a:pt x="3736644" y="3450305"/>
                  <a:pt x="3722146" y="3453205"/>
                </a:cubicBezTo>
                <a:cubicBezTo>
                  <a:pt x="3689262" y="3459782"/>
                  <a:pt x="3613312" y="3470585"/>
                  <a:pt x="3582297" y="3474720"/>
                </a:cubicBezTo>
                <a:cubicBezTo>
                  <a:pt x="3488267" y="3487257"/>
                  <a:pt x="3522037" y="3485478"/>
                  <a:pt x="3453205" y="3485478"/>
                </a:cubicBezTo>
              </a:path>
            </a:pathLst>
          </a:cu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5561704" y="2463501"/>
            <a:ext cx="1247887" cy="1312433"/>
          </a:xfrm>
          <a:custGeom>
            <a:avLst/>
            <a:gdLst>
              <a:gd name="connsiteX0" fmla="*/ 0 w 1247887"/>
              <a:gd name="connsiteY0" fmla="*/ 0 h 1312433"/>
              <a:gd name="connsiteX1" fmla="*/ 129091 w 1247887"/>
              <a:gd name="connsiteY1" fmla="*/ 86061 h 1312433"/>
              <a:gd name="connsiteX2" fmla="*/ 193637 w 1247887"/>
              <a:gd name="connsiteY2" fmla="*/ 129092 h 1312433"/>
              <a:gd name="connsiteX3" fmla="*/ 268941 w 1247887"/>
              <a:gd name="connsiteY3" fmla="*/ 193638 h 1312433"/>
              <a:gd name="connsiteX4" fmla="*/ 355002 w 1247887"/>
              <a:gd name="connsiteY4" fmla="*/ 236668 h 1312433"/>
              <a:gd name="connsiteX5" fmla="*/ 451821 w 1247887"/>
              <a:gd name="connsiteY5" fmla="*/ 290457 h 1312433"/>
              <a:gd name="connsiteX6" fmla="*/ 613185 w 1247887"/>
              <a:gd name="connsiteY6" fmla="*/ 387275 h 1312433"/>
              <a:gd name="connsiteX7" fmla="*/ 677731 w 1247887"/>
              <a:gd name="connsiteY7" fmla="*/ 419548 h 1312433"/>
              <a:gd name="connsiteX8" fmla="*/ 720762 w 1247887"/>
              <a:gd name="connsiteY8" fmla="*/ 462579 h 1312433"/>
              <a:gd name="connsiteX9" fmla="*/ 774550 w 1247887"/>
              <a:gd name="connsiteY9" fmla="*/ 494852 h 1312433"/>
              <a:gd name="connsiteX10" fmla="*/ 860611 w 1247887"/>
              <a:gd name="connsiteY10" fmla="*/ 570155 h 1312433"/>
              <a:gd name="connsiteX11" fmla="*/ 882127 w 1247887"/>
              <a:gd name="connsiteY11" fmla="*/ 602428 h 1312433"/>
              <a:gd name="connsiteX12" fmla="*/ 914400 w 1247887"/>
              <a:gd name="connsiteY12" fmla="*/ 623944 h 1312433"/>
              <a:gd name="connsiteX13" fmla="*/ 968188 w 1247887"/>
              <a:gd name="connsiteY13" fmla="*/ 688490 h 1312433"/>
              <a:gd name="connsiteX14" fmla="*/ 1043491 w 1247887"/>
              <a:gd name="connsiteY14" fmla="*/ 763793 h 1312433"/>
              <a:gd name="connsiteX15" fmla="*/ 1065007 w 1247887"/>
              <a:gd name="connsiteY15" fmla="*/ 785308 h 1312433"/>
              <a:gd name="connsiteX16" fmla="*/ 1086522 w 1247887"/>
              <a:gd name="connsiteY16" fmla="*/ 828339 h 1312433"/>
              <a:gd name="connsiteX17" fmla="*/ 1097280 w 1247887"/>
              <a:gd name="connsiteY17" fmla="*/ 860612 h 1312433"/>
              <a:gd name="connsiteX18" fmla="*/ 1118795 w 1247887"/>
              <a:gd name="connsiteY18" fmla="*/ 892885 h 1312433"/>
              <a:gd name="connsiteX19" fmla="*/ 1129552 w 1247887"/>
              <a:gd name="connsiteY19" fmla="*/ 925158 h 1312433"/>
              <a:gd name="connsiteX20" fmla="*/ 1151068 w 1247887"/>
              <a:gd name="connsiteY20" fmla="*/ 946673 h 1312433"/>
              <a:gd name="connsiteX21" fmla="*/ 1161825 w 1247887"/>
              <a:gd name="connsiteY21" fmla="*/ 989704 h 1312433"/>
              <a:gd name="connsiteX22" fmla="*/ 1183341 w 1247887"/>
              <a:gd name="connsiteY22" fmla="*/ 1054250 h 1312433"/>
              <a:gd name="connsiteX23" fmla="*/ 1194098 w 1247887"/>
              <a:gd name="connsiteY23" fmla="*/ 1086523 h 1312433"/>
              <a:gd name="connsiteX24" fmla="*/ 1204856 w 1247887"/>
              <a:gd name="connsiteY24" fmla="*/ 1129553 h 1312433"/>
              <a:gd name="connsiteX25" fmla="*/ 1247887 w 1247887"/>
              <a:gd name="connsiteY25" fmla="*/ 1280160 h 1312433"/>
              <a:gd name="connsiteX26" fmla="*/ 1247887 w 1247887"/>
              <a:gd name="connsiteY26" fmla="*/ 1312433 h 13124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47887" h="1312433">
                <a:moveTo>
                  <a:pt x="0" y="0"/>
                </a:moveTo>
                <a:lnTo>
                  <a:pt x="129091" y="86061"/>
                </a:lnTo>
                <a:cubicBezTo>
                  <a:pt x="150606" y="100405"/>
                  <a:pt x="174004" y="112264"/>
                  <a:pt x="193637" y="129092"/>
                </a:cubicBezTo>
                <a:cubicBezTo>
                  <a:pt x="218738" y="150607"/>
                  <a:pt x="241433" y="175299"/>
                  <a:pt x="268941" y="193638"/>
                </a:cubicBezTo>
                <a:cubicBezTo>
                  <a:pt x="295627" y="211429"/>
                  <a:pt x="326656" y="221661"/>
                  <a:pt x="355002" y="236668"/>
                </a:cubicBezTo>
                <a:cubicBezTo>
                  <a:pt x="387631" y="253942"/>
                  <a:pt x="419931" y="271855"/>
                  <a:pt x="451821" y="290457"/>
                </a:cubicBezTo>
                <a:cubicBezTo>
                  <a:pt x="506003" y="322063"/>
                  <a:pt x="557080" y="359223"/>
                  <a:pt x="613185" y="387275"/>
                </a:cubicBezTo>
                <a:cubicBezTo>
                  <a:pt x="634700" y="398033"/>
                  <a:pt x="658024" y="405753"/>
                  <a:pt x="677731" y="419548"/>
                </a:cubicBezTo>
                <a:cubicBezTo>
                  <a:pt x="694349" y="431181"/>
                  <a:pt x="704750" y="450125"/>
                  <a:pt x="720762" y="462579"/>
                </a:cubicBezTo>
                <a:cubicBezTo>
                  <a:pt x="737267" y="475416"/>
                  <a:pt x="756819" y="483770"/>
                  <a:pt x="774550" y="494852"/>
                </a:cubicBezTo>
                <a:cubicBezTo>
                  <a:pt x="807044" y="515161"/>
                  <a:pt x="838623" y="537174"/>
                  <a:pt x="860611" y="570155"/>
                </a:cubicBezTo>
                <a:cubicBezTo>
                  <a:pt x="867783" y="580913"/>
                  <a:pt x="872985" y="593286"/>
                  <a:pt x="882127" y="602428"/>
                </a:cubicBezTo>
                <a:cubicBezTo>
                  <a:pt x="891269" y="611570"/>
                  <a:pt x="904468" y="615667"/>
                  <a:pt x="914400" y="623944"/>
                </a:cubicBezTo>
                <a:cubicBezTo>
                  <a:pt x="980308" y="678869"/>
                  <a:pt x="917417" y="632078"/>
                  <a:pt x="968188" y="688490"/>
                </a:cubicBezTo>
                <a:cubicBezTo>
                  <a:pt x="991935" y="714876"/>
                  <a:pt x="1018390" y="738692"/>
                  <a:pt x="1043491" y="763793"/>
                </a:cubicBezTo>
                <a:lnTo>
                  <a:pt x="1065007" y="785308"/>
                </a:lnTo>
                <a:cubicBezTo>
                  <a:pt x="1072179" y="799652"/>
                  <a:pt x="1080205" y="813599"/>
                  <a:pt x="1086522" y="828339"/>
                </a:cubicBezTo>
                <a:cubicBezTo>
                  <a:pt x="1090989" y="838762"/>
                  <a:pt x="1092209" y="850470"/>
                  <a:pt x="1097280" y="860612"/>
                </a:cubicBezTo>
                <a:cubicBezTo>
                  <a:pt x="1103062" y="872176"/>
                  <a:pt x="1111623" y="882127"/>
                  <a:pt x="1118795" y="892885"/>
                </a:cubicBezTo>
                <a:cubicBezTo>
                  <a:pt x="1122381" y="903643"/>
                  <a:pt x="1123718" y="915434"/>
                  <a:pt x="1129552" y="925158"/>
                </a:cubicBezTo>
                <a:cubicBezTo>
                  <a:pt x="1134770" y="933855"/>
                  <a:pt x="1146532" y="937601"/>
                  <a:pt x="1151068" y="946673"/>
                </a:cubicBezTo>
                <a:cubicBezTo>
                  <a:pt x="1157680" y="959897"/>
                  <a:pt x="1157577" y="975542"/>
                  <a:pt x="1161825" y="989704"/>
                </a:cubicBezTo>
                <a:cubicBezTo>
                  <a:pt x="1168342" y="1011427"/>
                  <a:pt x="1176169" y="1032735"/>
                  <a:pt x="1183341" y="1054250"/>
                </a:cubicBezTo>
                <a:cubicBezTo>
                  <a:pt x="1186927" y="1065008"/>
                  <a:pt x="1191348" y="1075522"/>
                  <a:pt x="1194098" y="1086523"/>
                </a:cubicBezTo>
                <a:cubicBezTo>
                  <a:pt x="1197684" y="1100866"/>
                  <a:pt x="1200608" y="1115392"/>
                  <a:pt x="1204856" y="1129553"/>
                </a:cubicBezTo>
                <a:cubicBezTo>
                  <a:pt x="1215001" y="1163369"/>
                  <a:pt x="1247887" y="1248740"/>
                  <a:pt x="1247887" y="1280160"/>
                </a:cubicBezTo>
                <a:lnTo>
                  <a:pt x="1247887" y="1312433"/>
                </a:lnTo>
              </a:path>
            </a:pathLst>
          </a:cu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5346551" y="2388198"/>
            <a:ext cx="65951" cy="996612"/>
          </a:xfrm>
          <a:custGeom>
            <a:avLst/>
            <a:gdLst>
              <a:gd name="connsiteX0" fmla="*/ 0 w 65951"/>
              <a:gd name="connsiteY0" fmla="*/ 0 h 996612"/>
              <a:gd name="connsiteX1" fmla="*/ 10757 w 65951"/>
              <a:gd name="connsiteY1" fmla="*/ 580913 h 996612"/>
              <a:gd name="connsiteX2" fmla="*/ 21515 w 65951"/>
              <a:gd name="connsiteY2" fmla="*/ 666974 h 996612"/>
              <a:gd name="connsiteX3" fmla="*/ 43030 w 65951"/>
              <a:gd name="connsiteY3" fmla="*/ 817581 h 996612"/>
              <a:gd name="connsiteX4" fmla="*/ 53788 w 65951"/>
              <a:gd name="connsiteY4" fmla="*/ 903642 h 996612"/>
              <a:gd name="connsiteX5" fmla="*/ 64545 w 65951"/>
              <a:gd name="connsiteY5" fmla="*/ 978946 h 9966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5951" h="996612">
                <a:moveTo>
                  <a:pt x="0" y="0"/>
                </a:moveTo>
                <a:cubicBezTo>
                  <a:pt x="3586" y="193638"/>
                  <a:pt x="4513" y="387343"/>
                  <a:pt x="10757" y="580913"/>
                </a:cubicBezTo>
                <a:cubicBezTo>
                  <a:pt x="11689" y="609808"/>
                  <a:pt x="18137" y="638262"/>
                  <a:pt x="21515" y="666974"/>
                </a:cubicBezTo>
                <a:cubicBezTo>
                  <a:pt x="60297" y="996612"/>
                  <a:pt x="11262" y="611087"/>
                  <a:pt x="43030" y="817581"/>
                </a:cubicBezTo>
                <a:cubicBezTo>
                  <a:pt x="47426" y="846155"/>
                  <a:pt x="49392" y="875068"/>
                  <a:pt x="53788" y="903642"/>
                </a:cubicBezTo>
                <a:cubicBezTo>
                  <a:pt x="65951" y="982705"/>
                  <a:pt x="64545" y="931990"/>
                  <a:pt x="64545" y="978946"/>
                </a:cubicBezTo>
              </a:path>
            </a:pathLst>
          </a:cu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1759537" y="2474259"/>
            <a:ext cx="5394298" cy="1126719"/>
          </a:xfrm>
          <a:custGeom>
            <a:avLst/>
            <a:gdLst>
              <a:gd name="connsiteX0" fmla="*/ 5394298 w 5394298"/>
              <a:gd name="connsiteY0" fmla="*/ 0 h 1126719"/>
              <a:gd name="connsiteX1" fmla="*/ 5275964 w 5394298"/>
              <a:gd name="connsiteY1" fmla="*/ 21515 h 1126719"/>
              <a:gd name="connsiteX2" fmla="*/ 5050054 w 5394298"/>
              <a:gd name="connsiteY2" fmla="*/ 43030 h 1126719"/>
              <a:gd name="connsiteX3" fmla="*/ 4942477 w 5394298"/>
              <a:gd name="connsiteY3" fmla="*/ 64546 h 1126719"/>
              <a:gd name="connsiteX4" fmla="*/ 4824143 w 5394298"/>
              <a:gd name="connsiteY4" fmla="*/ 75303 h 1126719"/>
              <a:gd name="connsiteX5" fmla="*/ 4738082 w 5394298"/>
              <a:gd name="connsiteY5" fmla="*/ 96819 h 1126719"/>
              <a:gd name="connsiteX6" fmla="*/ 4630505 w 5394298"/>
              <a:gd name="connsiteY6" fmla="*/ 107576 h 1126719"/>
              <a:gd name="connsiteX7" fmla="*/ 4512171 w 5394298"/>
              <a:gd name="connsiteY7" fmla="*/ 139849 h 1126719"/>
              <a:gd name="connsiteX8" fmla="*/ 4469141 w 5394298"/>
              <a:gd name="connsiteY8" fmla="*/ 150607 h 1126719"/>
              <a:gd name="connsiteX9" fmla="*/ 4436868 w 5394298"/>
              <a:gd name="connsiteY9" fmla="*/ 161365 h 1126719"/>
              <a:gd name="connsiteX10" fmla="*/ 4404595 w 5394298"/>
              <a:gd name="connsiteY10" fmla="*/ 182880 h 1126719"/>
              <a:gd name="connsiteX11" fmla="*/ 4340049 w 5394298"/>
              <a:gd name="connsiteY11" fmla="*/ 193637 h 1126719"/>
              <a:gd name="connsiteX12" fmla="*/ 4307776 w 5394298"/>
              <a:gd name="connsiteY12" fmla="*/ 204395 h 1126719"/>
              <a:gd name="connsiteX13" fmla="*/ 4264745 w 5394298"/>
              <a:gd name="connsiteY13" fmla="*/ 225910 h 1126719"/>
              <a:gd name="connsiteX14" fmla="*/ 4200199 w 5394298"/>
              <a:gd name="connsiteY14" fmla="*/ 236668 h 1126719"/>
              <a:gd name="connsiteX15" fmla="*/ 4167927 w 5394298"/>
              <a:gd name="connsiteY15" fmla="*/ 247426 h 1126719"/>
              <a:gd name="connsiteX16" fmla="*/ 4124896 w 5394298"/>
              <a:gd name="connsiteY16" fmla="*/ 258183 h 1126719"/>
              <a:gd name="connsiteX17" fmla="*/ 4028077 w 5394298"/>
              <a:gd name="connsiteY17" fmla="*/ 290456 h 1126719"/>
              <a:gd name="connsiteX18" fmla="*/ 3963531 w 5394298"/>
              <a:gd name="connsiteY18" fmla="*/ 311972 h 1126719"/>
              <a:gd name="connsiteX19" fmla="*/ 3888228 w 5394298"/>
              <a:gd name="connsiteY19" fmla="*/ 322729 h 1126719"/>
              <a:gd name="connsiteX20" fmla="*/ 3791409 w 5394298"/>
              <a:gd name="connsiteY20" fmla="*/ 355002 h 1126719"/>
              <a:gd name="connsiteX21" fmla="*/ 3705348 w 5394298"/>
              <a:gd name="connsiteY21" fmla="*/ 365760 h 1126719"/>
              <a:gd name="connsiteX22" fmla="*/ 3662317 w 5394298"/>
              <a:gd name="connsiteY22" fmla="*/ 376517 h 1126719"/>
              <a:gd name="connsiteX23" fmla="*/ 3543983 w 5394298"/>
              <a:gd name="connsiteY23" fmla="*/ 387275 h 1126719"/>
              <a:gd name="connsiteX24" fmla="*/ 3436407 w 5394298"/>
              <a:gd name="connsiteY24" fmla="*/ 408790 h 1126719"/>
              <a:gd name="connsiteX25" fmla="*/ 3339588 w 5394298"/>
              <a:gd name="connsiteY25" fmla="*/ 430306 h 1126719"/>
              <a:gd name="connsiteX26" fmla="*/ 3253527 w 5394298"/>
              <a:gd name="connsiteY26" fmla="*/ 441063 h 1126719"/>
              <a:gd name="connsiteX27" fmla="*/ 3199738 w 5394298"/>
              <a:gd name="connsiteY27" fmla="*/ 451821 h 1126719"/>
              <a:gd name="connsiteX28" fmla="*/ 3102919 w 5394298"/>
              <a:gd name="connsiteY28" fmla="*/ 462579 h 1126719"/>
              <a:gd name="connsiteX29" fmla="*/ 3049131 w 5394298"/>
              <a:gd name="connsiteY29" fmla="*/ 473336 h 1126719"/>
              <a:gd name="connsiteX30" fmla="*/ 2715644 w 5394298"/>
              <a:gd name="connsiteY30" fmla="*/ 494852 h 1126719"/>
              <a:gd name="connsiteX31" fmla="*/ 2586552 w 5394298"/>
              <a:gd name="connsiteY31" fmla="*/ 516367 h 1126719"/>
              <a:gd name="connsiteX32" fmla="*/ 2414430 w 5394298"/>
              <a:gd name="connsiteY32" fmla="*/ 548640 h 1126719"/>
              <a:gd name="connsiteX33" fmla="*/ 2328369 w 5394298"/>
              <a:gd name="connsiteY33" fmla="*/ 559397 h 1126719"/>
              <a:gd name="connsiteX34" fmla="*/ 2263823 w 5394298"/>
              <a:gd name="connsiteY34" fmla="*/ 570155 h 1126719"/>
              <a:gd name="connsiteX35" fmla="*/ 2102458 w 5394298"/>
              <a:gd name="connsiteY35" fmla="*/ 580913 h 1126719"/>
              <a:gd name="connsiteX36" fmla="*/ 2005639 w 5394298"/>
              <a:gd name="connsiteY36" fmla="*/ 602428 h 1126719"/>
              <a:gd name="connsiteX37" fmla="*/ 1876548 w 5394298"/>
              <a:gd name="connsiteY37" fmla="*/ 613186 h 1126719"/>
              <a:gd name="connsiteX38" fmla="*/ 1801244 w 5394298"/>
              <a:gd name="connsiteY38" fmla="*/ 623943 h 1126719"/>
              <a:gd name="connsiteX39" fmla="*/ 1295635 w 5394298"/>
              <a:gd name="connsiteY39" fmla="*/ 656216 h 1126719"/>
              <a:gd name="connsiteX40" fmla="*/ 1241847 w 5394298"/>
              <a:gd name="connsiteY40" fmla="*/ 645459 h 1126719"/>
              <a:gd name="connsiteX41" fmla="*/ 1123512 w 5394298"/>
              <a:gd name="connsiteY41" fmla="*/ 634701 h 1126719"/>
              <a:gd name="connsiteX42" fmla="*/ 1080482 w 5394298"/>
              <a:gd name="connsiteY42" fmla="*/ 623943 h 1126719"/>
              <a:gd name="connsiteX43" fmla="*/ 1005178 w 5394298"/>
              <a:gd name="connsiteY43" fmla="*/ 613186 h 1126719"/>
              <a:gd name="connsiteX44" fmla="*/ 951390 w 5394298"/>
              <a:gd name="connsiteY44" fmla="*/ 602428 h 1126719"/>
              <a:gd name="connsiteX45" fmla="*/ 596388 w 5394298"/>
              <a:gd name="connsiteY45" fmla="*/ 613186 h 1126719"/>
              <a:gd name="connsiteX46" fmla="*/ 510327 w 5394298"/>
              <a:gd name="connsiteY46" fmla="*/ 634701 h 1126719"/>
              <a:gd name="connsiteX47" fmla="*/ 456538 w 5394298"/>
              <a:gd name="connsiteY47" fmla="*/ 656216 h 1126719"/>
              <a:gd name="connsiteX48" fmla="*/ 413508 w 5394298"/>
              <a:gd name="connsiteY48" fmla="*/ 666974 h 1126719"/>
              <a:gd name="connsiteX49" fmla="*/ 348962 w 5394298"/>
              <a:gd name="connsiteY49" fmla="*/ 699247 h 1126719"/>
              <a:gd name="connsiteX50" fmla="*/ 316689 w 5394298"/>
              <a:gd name="connsiteY50" fmla="*/ 720762 h 1126719"/>
              <a:gd name="connsiteX51" fmla="*/ 284416 w 5394298"/>
              <a:gd name="connsiteY51" fmla="*/ 763793 h 1126719"/>
              <a:gd name="connsiteX52" fmla="*/ 230628 w 5394298"/>
              <a:gd name="connsiteY52" fmla="*/ 785308 h 1126719"/>
              <a:gd name="connsiteX53" fmla="*/ 166082 w 5394298"/>
              <a:gd name="connsiteY53" fmla="*/ 882127 h 1126719"/>
              <a:gd name="connsiteX54" fmla="*/ 144567 w 5394298"/>
              <a:gd name="connsiteY54" fmla="*/ 914400 h 1126719"/>
              <a:gd name="connsiteX55" fmla="*/ 90778 w 5394298"/>
              <a:gd name="connsiteY55" fmla="*/ 957430 h 1126719"/>
              <a:gd name="connsiteX56" fmla="*/ 69263 w 5394298"/>
              <a:gd name="connsiteY56" fmla="*/ 978946 h 1126719"/>
              <a:gd name="connsiteX57" fmla="*/ 58505 w 5394298"/>
              <a:gd name="connsiteY57" fmla="*/ 1011219 h 1126719"/>
              <a:gd name="connsiteX58" fmla="*/ 36990 w 5394298"/>
              <a:gd name="connsiteY58" fmla="*/ 1043492 h 1126719"/>
              <a:gd name="connsiteX59" fmla="*/ 4717 w 5394298"/>
              <a:gd name="connsiteY59" fmla="*/ 1118795 h 1126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5394298" h="1126719">
                <a:moveTo>
                  <a:pt x="5394298" y="0"/>
                </a:moveTo>
                <a:cubicBezTo>
                  <a:pt x="5354853" y="7172"/>
                  <a:pt x="5315746" y="16542"/>
                  <a:pt x="5275964" y="21515"/>
                </a:cubicBezTo>
                <a:cubicBezTo>
                  <a:pt x="5200904" y="30897"/>
                  <a:pt x="5050054" y="43030"/>
                  <a:pt x="5050054" y="43030"/>
                </a:cubicBezTo>
                <a:cubicBezTo>
                  <a:pt x="5014195" y="50202"/>
                  <a:pt x="4978679" y="59374"/>
                  <a:pt x="4942477" y="64546"/>
                </a:cubicBezTo>
                <a:cubicBezTo>
                  <a:pt x="4903268" y="70147"/>
                  <a:pt x="4863266" y="69126"/>
                  <a:pt x="4824143" y="75303"/>
                </a:cubicBezTo>
                <a:cubicBezTo>
                  <a:pt x="4794935" y="79915"/>
                  <a:pt x="4767250" y="91958"/>
                  <a:pt x="4738082" y="96819"/>
                </a:cubicBezTo>
                <a:cubicBezTo>
                  <a:pt x="4702535" y="102744"/>
                  <a:pt x="4666364" y="103990"/>
                  <a:pt x="4630505" y="107576"/>
                </a:cubicBezTo>
                <a:cubicBezTo>
                  <a:pt x="4570177" y="127686"/>
                  <a:pt x="4609239" y="115582"/>
                  <a:pt x="4512171" y="139849"/>
                </a:cubicBezTo>
                <a:cubicBezTo>
                  <a:pt x="4497828" y="143435"/>
                  <a:pt x="4483167" y="145932"/>
                  <a:pt x="4469141" y="150607"/>
                </a:cubicBezTo>
                <a:cubicBezTo>
                  <a:pt x="4458383" y="154193"/>
                  <a:pt x="4447010" y="156294"/>
                  <a:pt x="4436868" y="161365"/>
                </a:cubicBezTo>
                <a:cubicBezTo>
                  <a:pt x="4425304" y="167147"/>
                  <a:pt x="4416861" y="178792"/>
                  <a:pt x="4404595" y="182880"/>
                </a:cubicBezTo>
                <a:cubicBezTo>
                  <a:pt x="4383902" y="189777"/>
                  <a:pt x="4361564" y="190051"/>
                  <a:pt x="4340049" y="193637"/>
                </a:cubicBezTo>
                <a:cubicBezTo>
                  <a:pt x="4329291" y="197223"/>
                  <a:pt x="4318199" y="199928"/>
                  <a:pt x="4307776" y="204395"/>
                </a:cubicBezTo>
                <a:cubicBezTo>
                  <a:pt x="4293036" y="210712"/>
                  <a:pt x="4280105" y="221302"/>
                  <a:pt x="4264745" y="225910"/>
                </a:cubicBezTo>
                <a:cubicBezTo>
                  <a:pt x="4243853" y="232178"/>
                  <a:pt x="4221714" y="233082"/>
                  <a:pt x="4200199" y="236668"/>
                </a:cubicBezTo>
                <a:cubicBezTo>
                  <a:pt x="4189442" y="240254"/>
                  <a:pt x="4178830" y="244311"/>
                  <a:pt x="4167927" y="247426"/>
                </a:cubicBezTo>
                <a:cubicBezTo>
                  <a:pt x="4153711" y="251488"/>
                  <a:pt x="4139027" y="253835"/>
                  <a:pt x="4124896" y="258183"/>
                </a:cubicBezTo>
                <a:cubicBezTo>
                  <a:pt x="4092382" y="268187"/>
                  <a:pt x="4060350" y="279698"/>
                  <a:pt x="4028077" y="290456"/>
                </a:cubicBezTo>
                <a:cubicBezTo>
                  <a:pt x="4006562" y="297628"/>
                  <a:pt x="3985982" y="308765"/>
                  <a:pt x="3963531" y="311972"/>
                </a:cubicBezTo>
                <a:lnTo>
                  <a:pt x="3888228" y="322729"/>
                </a:lnTo>
                <a:cubicBezTo>
                  <a:pt x="3849519" y="338213"/>
                  <a:pt x="3831118" y="348384"/>
                  <a:pt x="3791409" y="355002"/>
                </a:cubicBezTo>
                <a:cubicBezTo>
                  <a:pt x="3762892" y="359755"/>
                  <a:pt x="3733865" y="361007"/>
                  <a:pt x="3705348" y="365760"/>
                </a:cubicBezTo>
                <a:cubicBezTo>
                  <a:pt x="3690764" y="368191"/>
                  <a:pt x="3676972" y="374563"/>
                  <a:pt x="3662317" y="376517"/>
                </a:cubicBezTo>
                <a:cubicBezTo>
                  <a:pt x="3623057" y="381752"/>
                  <a:pt x="3583428" y="383689"/>
                  <a:pt x="3543983" y="387275"/>
                </a:cubicBezTo>
                <a:cubicBezTo>
                  <a:pt x="3508124" y="394447"/>
                  <a:pt x="3471884" y="399921"/>
                  <a:pt x="3436407" y="408790"/>
                </a:cubicBezTo>
                <a:cubicBezTo>
                  <a:pt x="3402145" y="417356"/>
                  <a:pt x="3375093" y="424844"/>
                  <a:pt x="3339588" y="430306"/>
                </a:cubicBezTo>
                <a:cubicBezTo>
                  <a:pt x="3311014" y="434702"/>
                  <a:pt x="3282101" y="436667"/>
                  <a:pt x="3253527" y="441063"/>
                </a:cubicBezTo>
                <a:cubicBezTo>
                  <a:pt x="3235455" y="443843"/>
                  <a:pt x="3217839" y="449235"/>
                  <a:pt x="3199738" y="451821"/>
                </a:cubicBezTo>
                <a:cubicBezTo>
                  <a:pt x="3167593" y="456413"/>
                  <a:pt x="3135064" y="457987"/>
                  <a:pt x="3102919" y="462579"/>
                </a:cubicBezTo>
                <a:cubicBezTo>
                  <a:pt x="3084818" y="465165"/>
                  <a:pt x="3067352" y="471818"/>
                  <a:pt x="3049131" y="473336"/>
                </a:cubicBezTo>
                <a:cubicBezTo>
                  <a:pt x="2930629" y="483211"/>
                  <a:pt x="2831075" y="480423"/>
                  <a:pt x="2715644" y="494852"/>
                </a:cubicBezTo>
                <a:cubicBezTo>
                  <a:pt x="2672357" y="500263"/>
                  <a:pt x="2629329" y="507812"/>
                  <a:pt x="2586552" y="516367"/>
                </a:cubicBezTo>
                <a:cubicBezTo>
                  <a:pt x="2527895" y="528098"/>
                  <a:pt x="2473111" y="540257"/>
                  <a:pt x="2414430" y="548640"/>
                </a:cubicBezTo>
                <a:cubicBezTo>
                  <a:pt x="2385810" y="552728"/>
                  <a:pt x="2356989" y="555309"/>
                  <a:pt x="2328369" y="559397"/>
                </a:cubicBezTo>
                <a:cubicBezTo>
                  <a:pt x="2306776" y="562482"/>
                  <a:pt x="2285537" y="568087"/>
                  <a:pt x="2263823" y="570155"/>
                </a:cubicBezTo>
                <a:cubicBezTo>
                  <a:pt x="2210158" y="575266"/>
                  <a:pt x="2156246" y="577327"/>
                  <a:pt x="2102458" y="580913"/>
                </a:cubicBezTo>
                <a:cubicBezTo>
                  <a:pt x="2070185" y="588085"/>
                  <a:pt x="2038367" y="597753"/>
                  <a:pt x="2005639" y="602428"/>
                </a:cubicBezTo>
                <a:cubicBezTo>
                  <a:pt x="1962893" y="608535"/>
                  <a:pt x="1919490" y="608666"/>
                  <a:pt x="1876548" y="613186"/>
                </a:cubicBezTo>
                <a:cubicBezTo>
                  <a:pt x="1851331" y="615840"/>
                  <a:pt x="1826345" y="620357"/>
                  <a:pt x="1801244" y="623943"/>
                </a:cubicBezTo>
                <a:cubicBezTo>
                  <a:pt x="1602413" y="690222"/>
                  <a:pt x="1725442" y="656216"/>
                  <a:pt x="1295635" y="656216"/>
                </a:cubicBezTo>
                <a:cubicBezTo>
                  <a:pt x="1277351" y="656216"/>
                  <a:pt x="1259990" y="647727"/>
                  <a:pt x="1241847" y="645459"/>
                </a:cubicBezTo>
                <a:cubicBezTo>
                  <a:pt x="1202545" y="640546"/>
                  <a:pt x="1162957" y="638287"/>
                  <a:pt x="1123512" y="634701"/>
                </a:cubicBezTo>
                <a:cubicBezTo>
                  <a:pt x="1109169" y="631115"/>
                  <a:pt x="1095028" y="626588"/>
                  <a:pt x="1080482" y="623943"/>
                </a:cubicBezTo>
                <a:cubicBezTo>
                  <a:pt x="1055535" y="619407"/>
                  <a:pt x="1030189" y="617354"/>
                  <a:pt x="1005178" y="613186"/>
                </a:cubicBezTo>
                <a:cubicBezTo>
                  <a:pt x="987142" y="610180"/>
                  <a:pt x="969319" y="606014"/>
                  <a:pt x="951390" y="602428"/>
                </a:cubicBezTo>
                <a:cubicBezTo>
                  <a:pt x="833056" y="606014"/>
                  <a:pt x="714613" y="606964"/>
                  <a:pt x="596388" y="613186"/>
                </a:cubicBezTo>
                <a:cubicBezTo>
                  <a:pt x="571486" y="614497"/>
                  <a:pt x="535136" y="625398"/>
                  <a:pt x="510327" y="634701"/>
                </a:cubicBezTo>
                <a:cubicBezTo>
                  <a:pt x="492246" y="641481"/>
                  <a:pt x="474858" y="650109"/>
                  <a:pt x="456538" y="656216"/>
                </a:cubicBezTo>
                <a:cubicBezTo>
                  <a:pt x="442512" y="660891"/>
                  <a:pt x="427851" y="663388"/>
                  <a:pt x="413508" y="666974"/>
                </a:cubicBezTo>
                <a:cubicBezTo>
                  <a:pt x="370203" y="710277"/>
                  <a:pt x="418354" y="669507"/>
                  <a:pt x="348962" y="699247"/>
                </a:cubicBezTo>
                <a:cubicBezTo>
                  <a:pt x="337078" y="704340"/>
                  <a:pt x="327447" y="713590"/>
                  <a:pt x="316689" y="720762"/>
                </a:cubicBezTo>
                <a:cubicBezTo>
                  <a:pt x="305931" y="735106"/>
                  <a:pt x="298760" y="753035"/>
                  <a:pt x="284416" y="763793"/>
                </a:cubicBezTo>
                <a:cubicBezTo>
                  <a:pt x="268968" y="775379"/>
                  <a:pt x="245061" y="772479"/>
                  <a:pt x="230628" y="785308"/>
                </a:cubicBezTo>
                <a:cubicBezTo>
                  <a:pt x="230625" y="785311"/>
                  <a:pt x="176841" y="865989"/>
                  <a:pt x="166082" y="882127"/>
                </a:cubicBezTo>
                <a:cubicBezTo>
                  <a:pt x="158910" y="892885"/>
                  <a:pt x="153709" y="905258"/>
                  <a:pt x="144567" y="914400"/>
                </a:cubicBezTo>
                <a:cubicBezTo>
                  <a:pt x="92607" y="966357"/>
                  <a:pt x="158644" y="903137"/>
                  <a:pt x="90778" y="957430"/>
                </a:cubicBezTo>
                <a:cubicBezTo>
                  <a:pt x="82858" y="963766"/>
                  <a:pt x="76435" y="971774"/>
                  <a:pt x="69263" y="978946"/>
                </a:cubicBezTo>
                <a:cubicBezTo>
                  <a:pt x="65677" y="989704"/>
                  <a:pt x="63576" y="1001077"/>
                  <a:pt x="58505" y="1011219"/>
                </a:cubicBezTo>
                <a:cubicBezTo>
                  <a:pt x="52723" y="1022783"/>
                  <a:pt x="42241" y="1031677"/>
                  <a:pt x="36990" y="1043492"/>
                </a:cubicBezTo>
                <a:cubicBezTo>
                  <a:pt x="0" y="1126719"/>
                  <a:pt x="34613" y="1088899"/>
                  <a:pt x="4717" y="1118795"/>
                </a:cubicBezTo>
              </a:path>
            </a:pathLst>
          </a:cu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Přiřaď správný geometrický tvar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6" name="Zástupný symbol pro obsah 5" descr="MH900254374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844824"/>
            <a:ext cx="936104" cy="936104"/>
          </a:xfrm>
        </p:spPr>
      </p:pic>
      <p:pic>
        <p:nvPicPr>
          <p:cNvPr id="7" name="Zástupný symbol pro obsah 6" descr="MH900308088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395536" y="2564904"/>
            <a:ext cx="3095625" cy="1944217"/>
          </a:xfrm>
        </p:spPr>
      </p:pic>
      <p:pic>
        <p:nvPicPr>
          <p:cNvPr id="8" name="Obrázek 7" descr="MH900355485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27584" y="4221088"/>
            <a:ext cx="1152128" cy="1152128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5004048" y="1700808"/>
            <a:ext cx="1008112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948264" y="2708920"/>
            <a:ext cx="720080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508104" y="3356992"/>
            <a:ext cx="864096" cy="86409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6516216" y="4581128"/>
            <a:ext cx="936104" cy="792088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3" name="Obrázek 12" descr="MH900239927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flipV="1">
            <a:off x="2195736" y="5013176"/>
            <a:ext cx="971749" cy="1188492"/>
          </a:xfrm>
          <a:prstGeom prst="rect">
            <a:avLst/>
          </a:prstGeom>
        </p:spPr>
      </p:pic>
      <p:pic>
        <p:nvPicPr>
          <p:cNvPr id="14" name="Obrázek 13" descr="skenování0044 – kopie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55776" y="1772816"/>
            <a:ext cx="1224136" cy="1083564"/>
          </a:xfrm>
          <a:prstGeom prst="rect">
            <a:avLst/>
          </a:prstGeom>
        </p:spPr>
      </p:pic>
      <p:sp>
        <p:nvSpPr>
          <p:cNvPr id="15" name="Volný tvar 14"/>
          <p:cNvSpPr/>
          <p:nvPr/>
        </p:nvSpPr>
        <p:spPr>
          <a:xfrm>
            <a:off x="1452282" y="2377440"/>
            <a:ext cx="5507916" cy="773739"/>
          </a:xfrm>
          <a:custGeom>
            <a:avLst/>
            <a:gdLst>
              <a:gd name="connsiteX0" fmla="*/ 0 w 5507916"/>
              <a:gd name="connsiteY0" fmla="*/ 0 h 773739"/>
              <a:gd name="connsiteX1" fmla="*/ 10758 w 5507916"/>
              <a:gd name="connsiteY1" fmla="*/ 204395 h 773739"/>
              <a:gd name="connsiteX2" fmla="*/ 43031 w 5507916"/>
              <a:gd name="connsiteY2" fmla="*/ 344245 h 773739"/>
              <a:gd name="connsiteX3" fmla="*/ 75304 w 5507916"/>
              <a:gd name="connsiteY3" fmla="*/ 387275 h 773739"/>
              <a:gd name="connsiteX4" fmla="*/ 118334 w 5507916"/>
              <a:gd name="connsiteY4" fmla="*/ 398033 h 773739"/>
              <a:gd name="connsiteX5" fmla="*/ 182880 w 5507916"/>
              <a:gd name="connsiteY5" fmla="*/ 408791 h 773739"/>
              <a:gd name="connsiteX6" fmla="*/ 236669 w 5507916"/>
              <a:gd name="connsiteY6" fmla="*/ 419548 h 773739"/>
              <a:gd name="connsiteX7" fmla="*/ 387276 w 5507916"/>
              <a:gd name="connsiteY7" fmla="*/ 430306 h 773739"/>
              <a:gd name="connsiteX8" fmla="*/ 484094 w 5507916"/>
              <a:gd name="connsiteY8" fmla="*/ 441064 h 773739"/>
              <a:gd name="connsiteX9" fmla="*/ 516367 w 5507916"/>
              <a:gd name="connsiteY9" fmla="*/ 462579 h 773739"/>
              <a:gd name="connsiteX10" fmla="*/ 613186 w 5507916"/>
              <a:gd name="connsiteY10" fmla="*/ 591671 h 773739"/>
              <a:gd name="connsiteX11" fmla="*/ 1108038 w 5507916"/>
              <a:gd name="connsiteY11" fmla="*/ 613186 h 773739"/>
              <a:gd name="connsiteX12" fmla="*/ 1194099 w 5507916"/>
              <a:gd name="connsiteY12" fmla="*/ 634701 h 773739"/>
              <a:gd name="connsiteX13" fmla="*/ 1237130 w 5507916"/>
              <a:gd name="connsiteY13" fmla="*/ 656216 h 773739"/>
              <a:gd name="connsiteX14" fmla="*/ 1290918 w 5507916"/>
              <a:gd name="connsiteY14" fmla="*/ 666974 h 773739"/>
              <a:gd name="connsiteX15" fmla="*/ 1333949 w 5507916"/>
              <a:gd name="connsiteY15" fmla="*/ 677732 h 773739"/>
              <a:gd name="connsiteX16" fmla="*/ 1613647 w 5507916"/>
              <a:gd name="connsiteY16" fmla="*/ 720762 h 773739"/>
              <a:gd name="connsiteX17" fmla="*/ 1699709 w 5507916"/>
              <a:gd name="connsiteY17" fmla="*/ 731520 h 773739"/>
              <a:gd name="connsiteX18" fmla="*/ 2280622 w 5507916"/>
              <a:gd name="connsiteY18" fmla="*/ 753035 h 773739"/>
              <a:gd name="connsiteX19" fmla="*/ 3119718 w 5507916"/>
              <a:gd name="connsiteY19" fmla="*/ 753035 h 773739"/>
              <a:gd name="connsiteX20" fmla="*/ 3162749 w 5507916"/>
              <a:gd name="connsiteY20" fmla="*/ 742278 h 773739"/>
              <a:gd name="connsiteX21" fmla="*/ 3195022 w 5507916"/>
              <a:gd name="connsiteY21" fmla="*/ 731520 h 773739"/>
              <a:gd name="connsiteX22" fmla="*/ 4044876 w 5507916"/>
              <a:gd name="connsiteY22" fmla="*/ 720762 h 773739"/>
              <a:gd name="connsiteX23" fmla="*/ 4367605 w 5507916"/>
              <a:gd name="connsiteY23" fmla="*/ 688489 h 773739"/>
              <a:gd name="connsiteX24" fmla="*/ 4442909 w 5507916"/>
              <a:gd name="connsiteY24" fmla="*/ 677732 h 773739"/>
              <a:gd name="connsiteX25" fmla="*/ 4539727 w 5507916"/>
              <a:gd name="connsiteY25" fmla="*/ 656216 h 773739"/>
              <a:gd name="connsiteX26" fmla="*/ 4668819 w 5507916"/>
              <a:gd name="connsiteY26" fmla="*/ 645459 h 773739"/>
              <a:gd name="connsiteX27" fmla="*/ 4883972 w 5507916"/>
              <a:gd name="connsiteY27" fmla="*/ 613186 h 773739"/>
              <a:gd name="connsiteX28" fmla="*/ 4916245 w 5507916"/>
              <a:gd name="connsiteY28" fmla="*/ 591671 h 773739"/>
              <a:gd name="connsiteX29" fmla="*/ 5013064 w 5507916"/>
              <a:gd name="connsiteY29" fmla="*/ 580913 h 773739"/>
              <a:gd name="connsiteX30" fmla="*/ 5066852 w 5507916"/>
              <a:gd name="connsiteY30" fmla="*/ 570155 h 773739"/>
              <a:gd name="connsiteX31" fmla="*/ 5400339 w 5507916"/>
              <a:gd name="connsiteY31" fmla="*/ 580913 h 773739"/>
              <a:gd name="connsiteX32" fmla="*/ 5464885 w 5507916"/>
              <a:gd name="connsiteY32" fmla="*/ 602428 h 773739"/>
              <a:gd name="connsiteX33" fmla="*/ 5497158 w 5507916"/>
              <a:gd name="connsiteY33" fmla="*/ 613186 h 773739"/>
              <a:gd name="connsiteX34" fmla="*/ 5507916 w 5507916"/>
              <a:gd name="connsiteY34" fmla="*/ 613186 h 7737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507916" h="773739">
                <a:moveTo>
                  <a:pt x="0" y="0"/>
                </a:moveTo>
                <a:cubicBezTo>
                  <a:pt x="3586" y="68132"/>
                  <a:pt x="5525" y="136370"/>
                  <a:pt x="10758" y="204395"/>
                </a:cubicBezTo>
                <a:cubicBezTo>
                  <a:pt x="12824" y="231250"/>
                  <a:pt x="24141" y="319059"/>
                  <a:pt x="43031" y="344245"/>
                </a:cubicBezTo>
                <a:cubicBezTo>
                  <a:pt x="53789" y="358588"/>
                  <a:pt x="60714" y="376854"/>
                  <a:pt x="75304" y="387275"/>
                </a:cubicBezTo>
                <a:cubicBezTo>
                  <a:pt x="87335" y="395869"/>
                  <a:pt x="103836" y="395133"/>
                  <a:pt x="118334" y="398033"/>
                </a:cubicBezTo>
                <a:cubicBezTo>
                  <a:pt x="139723" y="402311"/>
                  <a:pt x="161420" y="404889"/>
                  <a:pt x="182880" y="408791"/>
                </a:cubicBezTo>
                <a:cubicBezTo>
                  <a:pt x="200870" y="412062"/>
                  <a:pt x="218485" y="417634"/>
                  <a:pt x="236669" y="419548"/>
                </a:cubicBezTo>
                <a:cubicBezTo>
                  <a:pt x="286723" y="424817"/>
                  <a:pt x="337135" y="425946"/>
                  <a:pt x="387276" y="430306"/>
                </a:cubicBezTo>
                <a:cubicBezTo>
                  <a:pt x="419625" y="433119"/>
                  <a:pt x="451821" y="437478"/>
                  <a:pt x="484094" y="441064"/>
                </a:cubicBezTo>
                <a:cubicBezTo>
                  <a:pt x="494852" y="448236"/>
                  <a:pt x="509195" y="451821"/>
                  <a:pt x="516367" y="462579"/>
                </a:cubicBezTo>
                <a:cubicBezTo>
                  <a:pt x="549986" y="513007"/>
                  <a:pt x="480940" y="582855"/>
                  <a:pt x="613186" y="591671"/>
                </a:cubicBezTo>
                <a:cubicBezTo>
                  <a:pt x="885525" y="609826"/>
                  <a:pt x="720671" y="600690"/>
                  <a:pt x="1108038" y="613186"/>
                </a:cubicBezTo>
                <a:cubicBezTo>
                  <a:pt x="1136725" y="620358"/>
                  <a:pt x="1167651" y="621477"/>
                  <a:pt x="1194099" y="634701"/>
                </a:cubicBezTo>
                <a:cubicBezTo>
                  <a:pt x="1208443" y="641873"/>
                  <a:pt x="1221916" y="651145"/>
                  <a:pt x="1237130" y="656216"/>
                </a:cubicBezTo>
                <a:cubicBezTo>
                  <a:pt x="1254476" y="661998"/>
                  <a:pt x="1273069" y="663007"/>
                  <a:pt x="1290918" y="666974"/>
                </a:cubicBezTo>
                <a:cubicBezTo>
                  <a:pt x="1305351" y="670181"/>
                  <a:pt x="1319417" y="675007"/>
                  <a:pt x="1333949" y="677732"/>
                </a:cubicBezTo>
                <a:cubicBezTo>
                  <a:pt x="1405731" y="691191"/>
                  <a:pt x="1544625" y="712134"/>
                  <a:pt x="1613647" y="720762"/>
                </a:cubicBezTo>
                <a:cubicBezTo>
                  <a:pt x="1642334" y="724348"/>
                  <a:pt x="1670907" y="729015"/>
                  <a:pt x="1699709" y="731520"/>
                </a:cubicBezTo>
                <a:cubicBezTo>
                  <a:pt x="1901077" y="749031"/>
                  <a:pt x="2065608" y="747522"/>
                  <a:pt x="2280622" y="753035"/>
                </a:cubicBezTo>
                <a:cubicBezTo>
                  <a:pt x="2653275" y="773739"/>
                  <a:pt x="2528908" y="771498"/>
                  <a:pt x="3119718" y="753035"/>
                </a:cubicBezTo>
                <a:cubicBezTo>
                  <a:pt x="3134496" y="752573"/>
                  <a:pt x="3148533" y="746340"/>
                  <a:pt x="3162749" y="742278"/>
                </a:cubicBezTo>
                <a:cubicBezTo>
                  <a:pt x="3173652" y="739163"/>
                  <a:pt x="3183686" y="731797"/>
                  <a:pt x="3195022" y="731520"/>
                </a:cubicBezTo>
                <a:cubicBezTo>
                  <a:pt x="3478245" y="724612"/>
                  <a:pt x="3761591" y="724348"/>
                  <a:pt x="4044876" y="720762"/>
                </a:cubicBezTo>
                <a:cubicBezTo>
                  <a:pt x="4221777" y="704680"/>
                  <a:pt x="4235262" y="706135"/>
                  <a:pt x="4367605" y="688489"/>
                </a:cubicBezTo>
                <a:cubicBezTo>
                  <a:pt x="4392739" y="685138"/>
                  <a:pt x="4417962" y="682268"/>
                  <a:pt x="4442909" y="677732"/>
                </a:cubicBezTo>
                <a:cubicBezTo>
                  <a:pt x="4497389" y="667827"/>
                  <a:pt x="4479218" y="663335"/>
                  <a:pt x="4539727" y="656216"/>
                </a:cubicBezTo>
                <a:cubicBezTo>
                  <a:pt x="4582611" y="651171"/>
                  <a:pt x="4625788" y="649045"/>
                  <a:pt x="4668819" y="645459"/>
                </a:cubicBezTo>
                <a:cubicBezTo>
                  <a:pt x="4811734" y="616877"/>
                  <a:pt x="4740008" y="627583"/>
                  <a:pt x="4883972" y="613186"/>
                </a:cubicBezTo>
                <a:cubicBezTo>
                  <a:pt x="4894730" y="606014"/>
                  <a:pt x="4903702" y="594807"/>
                  <a:pt x="4916245" y="591671"/>
                </a:cubicBezTo>
                <a:cubicBezTo>
                  <a:pt x="4947747" y="583795"/>
                  <a:pt x="4980919" y="585505"/>
                  <a:pt x="5013064" y="580913"/>
                </a:cubicBezTo>
                <a:cubicBezTo>
                  <a:pt x="5031165" y="578327"/>
                  <a:pt x="5048923" y="573741"/>
                  <a:pt x="5066852" y="570155"/>
                </a:cubicBezTo>
                <a:cubicBezTo>
                  <a:pt x="5178014" y="573741"/>
                  <a:pt x="5289483" y="571925"/>
                  <a:pt x="5400339" y="580913"/>
                </a:cubicBezTo>
                <a:cubicBezTo>
                  <a:pt x="5422944" y="582746"/>
                  <a:pt x="5443370" y="595256"/>
                  <a:pt x="5464885" y="602428"/>
                </a:cubicBezTo>
                <a:cubicBezTo>
                  <a:pt x="5475643" y="606014"/>
                  <a:pt x="5485818" y="613186"/>
                  <a:pt x="5497158" y="613186"/>
                </a:cubicBezTo>
                <a:lnTo>
                  <a:pt x="5507916" y="613186"/>
                </a:lnTo>
              </a:path>
            </a:pathLst>
          </a:cu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16" name="Volný tvar 15"/>
          <p:cNvSpPr/>
          <p:nvPr/>
        </p:nvSpPr>
        <p:spPr>
          <a:xfrm>
            <a:off x="3377901" y="2194560"/>
            <a:ext cx="1775012" cy="1452282"/>
          </a:xfrm>
          <a:custGeom>
            <a:avLst/>
            <a:gdLst>
              <a:gd name="connsiteX0" fmla="*/ 0 w 1775012"/>
              <a:gd name="connsiteY0" fmla="*/ 1452282 h 1452282"/>
              <a:gd name="connsiteX1" fmla="*/ 419548 w 1775012"/>
              <a:gd name="connsiteY1" fmla="*/ 1420009 h 1452282"/>
              <a:gd name="connsiteX2" fmla="*/ 591671 w 1775012"/>
              <a:gd name="connsiteY2" fmla="*/ 1366221 h 1452282"/>
              <a:gd name="connsiteX3" fmla="*/ 666974 w 1775012"/>
              <a:gd name="connsiteY3" fmla="*/ 1323191 h 1452282"/>
              <a:gd name="connsiteX4" fmla="*/ 753035 w 1775012"/>
              <a:gd name="connsiteY4" fmla="*/ 1290918 h 1452282"/>
              <a:gd name="connsiteX5" fmla="*/ 946673 w 1775012"/>
              <a:gd name="connsiteY5" fmla="*/ 1204856 h 1452282"/>
              <a:gd name="connsiteX6" fmla="*/ 1000461 w 1775012"/>
              <a:gd name="connsiteY6" fmla="*/ 1172584 h 1452282"/>
              <a:gd name="connsiteX7" fmla="*/ 1043492 w 1775012"/>
              <a:gd name="connsiteY7" fmla="*/ 1118795 h 1452282"/>
              <a:gd name="connsiteX8" fmla="*/ 1075765 w 1775012"/>
              <a:gd name="connsiteY8" fmla="*/ 1108038 h 1452282"/>
              <a:gd name="connsiteX9" fmla="*/ 1108038 w 1775012"/>
              <a:gd name="connsiteY9" fmla="*/ 1043492 h 1452282"/>
              <a:gd name="connsiteX10" fmla="*/ 1129553 w 1775012"/>
              <a:gd name="connsiteY10" fmla="*/ 989704 h 1452282"/>
              <a:gd name="connsiteX11" fmla="*/ 1151068 w 1775012"/>
              <a:gd name="connsiteY11" fmla="*/ 925158 h 1452282"/>
              <a:gd name="connsiteX12" fmla="*/ 1172584 w 1775012"/>
              <a:gd name="connsiteY12" fmla="*/ 903642 h 1452282"/>
              <a:gd name="connsiteX13" fmla="*/ 1194099 w 1775012"/>
              <a:gd name="connsiteY13" fmla="*/ 806824 h 1452282"/>
              <a:gd name="connsiteX14" fmla="*/ 1237130 w 1775012"/>
              <a:gd name="connsiteY14" fmla="*/ 731520 h 1452282"/>
              <a:gd name="connsiteX15" fmla="*/ 1269403 w 1775012"/>
              <a:gd name="connsiteY15" fmla="*/ 656216 h 1452282"/>
              <a:gd name="connsiteX16" fmla="*/ 1312433 w 1775012"/>
              <a:gd name="connsiteY16" fmla="*/ 559398 h 1452282"/>
              <a:gd name="connsiteX17" fmla="*/ 1323191 w 1775012"/>
              <a:gd name="connsiteY17" fmla="*/ 505609 h 1452282"/>
              <a:gd name="connsiteX18" fmla="*/ 1366221 w 1775012"/>
              <a:gd name="connsiteY18" fmla="*/ 408791 h 1452282"/>
              <a:gd name="connsiteX19" fmla="*/ 1387737 w 1775012"/>
              <a:gd name="connsiteY19" fmla="*/ 376518 h 1452282"/>
              <a:gd name="connsiteX20" fmla="*/ 1398494 w 1775012"/>
              <a:gd name="connsiteY20" fmla="*/ 344245 h 1452282"/>
              <a:gd name="connsiteX21" fmla="*/ 1409252 w 1775012"/>
              <a:gd name="connsiteY21" fmla="*/ 301214 h 1452282"/>
              <a:gd name="connsiteX22" fmla="*/ 1441525 w 1775012"/>
              <a:gd name="connsiteY22" fmla="*/ 279699 h 1452282"/>
              <a:gd name="connsiteX23" fmla="*/ 1484555 w 1775012"/>
              <a:gd name="connsiteY23" fmla="*/ 193638 h 1452282"/>
              <a:gd name="connsiteX24" fmla="*/ 1538344 w 1775012"/>
              <a:gd name="connsiteY24" fmla="*/ 139849 h 1452282"/>
              <a:gd name="connsiteX25" fmla="*/ 1570617 w 1775012"/>
              <a:gd name="connsiteY25" fmla="*/ 96819 h 1452282"/>
              <a:gd name="connsiteX26" fmla="*/ 1645920 w 1775012"/>
              <a:gd name="connsiteY26" fmla="*/ 64546 h 1452282"/>
              <a:gd name="connsiteX27" fmla="*/ 1710466 w 1775012"/>
              <a:gd name="connsiteY27" fmla="*/ 21515 h 1452282"/>
              <a:gd name="connsiteX28" fmla="*/ 1775012 w 1775012"/>
              <a:gd name="connsiteY28" fmla="*/ 0 h 1452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5012" h="1452282">
                <a:moveTo>
                  <a:pt x="0" y="1452282"/>
                </a:moveTo>
                <a:cubicBezTo>
                  <a:pt x="139849" y="1441524"/>
                  <a:pt x="280040" y="1434541"/>
                  <a:pt x="419548" y="1420009"/>
                </a:cubicBezTo>
                <a:cubicBezTo>
                  <a:pt x="483112" y="1413388"/>
                  <a:pt x="535472" y="1394320"/>
                  <a:pt x="591671" y="1366221"/>
                </a:cubicBezTo>
                <a:cubicBezTo>
                  <a:pt x="617529" y="1353292"/>
                  <a:pt x="640776" y="1335417"/>
                  <a:pt x="666974" y="1323191"/>
                </a:cubicBezTo>
                <a:cubicBezTo>
                  <a:pt x="694737" y="1310235"/>
                  <a:pt x="724589" y="1302297"/>
                  <a:pt x="753035" y="1290918"/>
                </a:cubicBezTo>
                <a:cubicBezTo>
                  <a:pt x="822658" y="1263069"/>
                  <a:pt x="882577" y="1239817"/>
                  <a:pt x="946673" y="1204856"/>
                </a:cubicBezTo>
                <a:cubicBezTo>
                  <a:pt x="965029" y="1194844"/>
                  <a:pt x="982532" y="1183341"/>
                  <a:pt x="1000461" y="1172584"/>
                </a:cubicBezTo>
                <a:cubicBezTo>
                  <a:pt x="1014805" y="1154654"/>
                  <a:pt x="1026059" y="1133738"/>
                  <a:pt x="1043492" y="1118795"/>
                </a:cubicBezTo>
                <a:cubicBezTo>
                  <a:pt x="1052102" y="1111415"/>
                  <a:pt x="1068385" y="1116648"/>
                  <a:pt x="1075765" y="1108038"/>
                </a:cubicBezTo>
                <a:cubicBezTo>
                  <a:pt x="1091420" y="1089774"/>
                  <a:pt x="1098084" y="1065391"/>
                  <a:pt x="1108038" y="1043492"/>
                </a:cubicBezTo>
                <a:cubicBezTo>
                  <a:pt x="1116029" y="1025912"/>
                  <a:pt x="1122954" y="1007852"/>
                  <a:pt x="1129553" y="989704"/>
                </a:cubicBezTo>
                <a:cubicBezTo>
                  <a:pt x="1137303" y="968390"/>
                  <a:pt x="1140926" y="945443"/>
                  <a:pt x="1151068" y="925158"/>
                </a:cubicBezTo>
                <a:cubicBezTo>
                  <a:pt x="1155604" y="916086"/>
                  <a:pt x="1165412" y="910814"/>
                  <a:pt x="1172584" y="903642"/>
                </a:cubicBezTo>
                <a:cubicBezTo>
                  <a:pt x="1175507" y="889028"/>
                  <a:pt x="1187586" y="824193"/>
                  <a:pt x="1194099" y="806824"/>
                </a:cubicBezTo>
                <a:cubicBezTo>
                  <a:pt x="1222394" y="731372"/>
                  <a:pt x="1205914" y="793951"/>
                  <a:pt x="1237130" y="731520"/>
                </a:cubicBezTo>
                <a:cubicBezTo>
                  <a:pt x="1249343" y="707094"/>
                  <a:pt x="1258645" y="681317"/>
                  <a:pt x="1269403" y="656216"/>
                </a:cubicBezTo>
                <a:cubicBezTo>
                  <a:pt x="1298375" y="511350"/>
                  <a:pt x="1254776" y="689125"/>
                  <a:pt x="1312433" y="559398"/>
                </a:cubicBezTo>
                <a:cubicBezTo>
                  <a:pt x="1319859" y="542689"/>
                  <a:pt x="1317937" y="523123"/>
                  <a:pt x="1323191" y="505609"/>
                </a:cubicBezTo>
                <a:cubicBezTo>
                  <a:pt x="1330471" y="481343"/>
                  <a:pt x="1352838" y="432212"/>
                  <a:pt x="1366221" y="408791"/>
                </a:cubicBezTo>
                <a:cubicBezTo>
                  <a:pt x="1372636" y="397565"/>
                  <a:pt x="1380565" y="387276"/>
                  <a:pt x="1387737" y="376518"/>
                </a:cubicBezTo>
                <a:cubicBezTo>
                  <a:pt x="1391323" y="365760"/>
                  <a:pt x="1395379" y="355148"/>
                  <a:pt x="1398494" y="344245"/>
                </a:cubicBezTo>
                <a:cubicBezTo>
                  <a:pt x="1402556" y="330029"/>
                  <a:pt x="1401051" y="313516"/>
                  <a:pt x="1409252" y="301214"/>
                </a:cubicBezTo>
                <a:cubicBezTo>
                  <a:pt x="1416424" y="290456"/>
                  <a:pt x="1430767" y="286871"/>
                  <a:pt x="1441525" y="279699"/>
                </a:cubicBezTo>
                <a:cubicBezTo>
                  <a:pt x="1455175" y="245574"/>
                  <a:pt x="1460810" y="220776"/>
                  <a:pt x="1484555" y="193638"/>
                </a:cubicBezTo>
                <a:cubicBezTo>
                  <a:pt x="1501252" y="174555"/>
                  <a:pt x="1523130" y="160134"/>
                  <a:pt x="1538344" y="139849"/>
                </a:cubicBezTo>
                <a:cubicBezTo>
                  <a:pt x="1549102" y="125506"/>
                  <a:pt x="1557004" y="108487"/>
                  <a:pt x="1570617" y="96819"/>
                </a:cubicBezTo>
                <a:cubicBezTo>
                  <a:pt x="1610304" y="62802"/>
                  <a:pt x="1607969" y="85630"/>
                  <a:pt x="1645920" y="64546"/>
                </a:cubicBezTo>
                <a:cubicBezTo>
                  <a:pt x="1668524" y="51988"/>
                  <a:pt x="1685935" y="29692"/>
                  <a:pt x="1710466" y="21515"/>
                </a:cubicBezTo>
                <a:lnTo>
                  <a:pt x="1775012" y="0"/>
                </a:lnTo>
              </a:path>
            </a:pathLst>
          </a:cu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2571078" y="2205318"/>
            <a:ext cx="3001383" cy="3388658"/>
          </a:xfrm>
          <a:custGeom>
            <a:avLst/>
            <a:gdLst>
              <a:gd name="connsiteX0" fmla="*/ 0 w 3001383"/>
              <a:gd name="connsiteY0" fmla="*/ 3345628 h 3388658"/>
              <a:gd name="connsiteX1" fmla="*/ 53788 w 3001383"/>
              <a:gd name="connsiteY1" fmla="*/ 3367143 h 3388658"/>
              <a:gd name="connsiteX2" fmla="*/ 172122 w 3001383"/>
              <a:gd name="connsiteY2" fmla="*/ 3388658 h 3388658"/>
              <a:gd name="connsiteX3" fmla="*/ 753035 w 3001383"/>
              <a:gd name="connsiteY3" fmla="*/ 3367143 h 3388658"/>
              <a:gd name="connsiteX4" fmla="*/ 871369 w 3001383"/>
              <a:gd name="connsiteY4" fmla="*/ 3345628 h 3388658"/>
              <a:gd name="connsiteX5" fmla="*/ 978946 w 3001383"/>
              <a:gd name="connsiteY5" fmla="*/ 3302597 h 3388658"/>
              <a:gd name="connsiteX6" fmla="*/ 1194098 w 3001383"/>
              <a:gd name="connsiteY6" fmla="*/ 3238051 h 3388658"/>
              <a:gd name="connsiteX7" fmla="*/ 1280160 w 3001383"/>
              <a:gd name="connsiteY7" fmla="*/ 3184263 h 3388658"/>
              <a:gd name="connsiteX8" fmla="*/ 1452282 w 3001383"/>
              <a:gd name="connsiteY8" fmla="*/ 3087444 h 3388658"/>
              <a:gd name="connsiteX9" fmla="*/ 1559858 w 3001383"/>
              <a:gd name="connsiteY9" fmla="*/ 3001383 h 3388658"/>
              <a:gd name="connsiteX10" fmla="*/ 1602889 w 3001383"/>
              <a:gd name="connsiteY10" fmla="*/ 2936837 h 3388658"/>
              <a:gd name="connsiteX11" fmla="*/ 1635162 w 3001383"/>
              <a:gd name="connsiteY11" fmla="*/ 2872291 h 3388658"/>
              <a:gd name="connsiteX12" fmla="*/ 1753496 w 3001383"/>
              <a:gd name="connsiteY12" fmla="*/ 2667896 h 3388658"/>
              <a:gd name="connsiteX13" fmla="*/ 1785769 w 3001383"/>
              <a:gd name="connsiteY13" fmla="*/ 2603350 h 3388658"/>
              <a:gd name="connsiteX14" fmla="*/ 1807284 w 3001383"/>
              <a:gd name="connsiteY14" fmla="*/ 2538804 h 3388658"/>
              <a:gd name="connsiteX15" fmla="*/ 1871830 w 3001383"/>
              <a:gd name="connsiteY15" fmla="*/ 2409713 h 3388658"/>
              <a:gd name="connsiteX16" fmla="*/ 1882588 w 3001383"/>
              <a:gd name="connsiteY16" fmla="*/ 2366682 h 3388658"/>
              <a:gd name="connsiteX17" fmla="*/ 1936376 w 3001383"/>
              <a:gd name="connsiteY17" fmla="*/ 2302136 h 3388658"/>
              <a:gd name="connsiteX18" fmla="*/ 1957891 w 3001383"/>
              <a:gd name="connsiteY18" fmla="*/ 2248348 h 3388658"/>
              <a:gd name="connsiteX19" fmla="*/ 1990164 w 3001383"/>
              <a:gd name="connsiteY19" fmla="*/ 2183802 h 3388658"/>
              <a:gd name="connsiteX20" fmla="*/ 2011680 w 3001383"/>
              <a:gd name="connsiteY20" fmla="*/ 2119256 h 3388658"/>
              <a:gd name="connsiteX21" fmla="*/ 2043953 w 3001383"/>
              <a:gd name="connsiteY21" fmla="*/ 2076226 h 3388658"/>
              <a:gd name="connsiteX22" fmla="*/ 2097741 w 3001383"/>
              <a:gd name="connsiteY22" fmla="*/ 1968649 h 3388658"/>
              <a:gd name="connsiteX23" fmla="*/ 2119256 w 3001383"/>
              <a:gd name="connsiteY23" fmla="*/ 1925618 h 3388658"/>
              <a:gd name="connsiteX24" fmla="*/ 2151529 w 3001383"/>
              <a:gd name="connsiteY24" fmla="*/ 1839557 h 3388658"/>
              <a:gd name="connsiteX25" fmla="*/ 2183802 w 3001383"/>
              <a:gd name="connsiteY25" fmla="*/ 1785769 h 3388658"/>
              <a:gd name="connsiteX26" fmla="*/ 2205317 w 3001383"/>
              <a:gd name="connsiteY26" fmla="*/ 1742738 h 3388658"/>
              <a:gd name="connsiteX27" fmla="*/ 2237590 w 3001383"/>
              <a:gd name="connsiteY27" fmla="*/ 1688950 h 3388658"/>
              <a:gd name="connsiteX28" fmla="*/ 2248348 w 3001383"/>
              <a:gd name="connsiteY28" fmla="*/ 1656677 h 3388658"/>
              <a:gd name="connsiteX29" fmla="*/ 2280621 w 3001383"/>
              <a:gd name="connsiteY29" fmla="*/ 1602889 h 3388658"/>
              <a:gd name="connsiteX30" fmla="*/ 2302136 w 3001383"/>
              <a:gd name="connsiteY30" fmla="*/ 1549101 h 3388658"/>
              <a:gd name="connsiteX31" fmla="*/ 2323651 w 3001383"/>
              <a:gd name="connsiteY31" fmla="*/ 1516828 h 3388658"/>
              <a:gd name="connsiteX32" fmla="*/ 2345167 w 3001383"/>
              <a:gd name="connsiteY32" fmla="*/ 1463040 h 3388658"/>
              <a:gd name="connsiteX33" fmla="*/ 2441986 w 3001383"/>
              <a:gd name="connsiteY33" fmla="*/ 1301675 h 3388658"/>
              <a:gd name="connsiteX34" fmla="*/ 2474258 w 3001383"/>
              <a:gd name="connsiteY34" fmla="*/ 1247887 h 3388658"/>
              <a:gd name="connsiteX35" fmla="*/ 2485016 w 3001383"/>
              <a:gd name="connsiteY35" fmla="*/ 1215614 h 3388658"/>
              <a:gd name="connsiteX36" fmla="*/ 2549562 w 3001383"/>
              <a:gd name="connsiteY36" fmla="*/ 1097280 h 3388658"/>
              <a:gd name="connsiteX37" fmla="*/ 2592593 w 3001383"/>
              <a:gd name="connsiteY37" fmla="*/ 1000461 h 3388658"/>
              <a:gd name="connsiteX38" fmla="*/ 2657138 w 3001383"/>
              <a:gd name="connsiteY38" fmla="*/ 871369 h 3388658"/>
              <a:gd name="connsiteX39" fmla="*/ 2657138 w 3001383"/>
              <a:gd name="connsiteY39" fmla="*/ 871369 h 3388658"/>
              <a:gd name="connsiteX40" fmla="*/ 2700169 w 3001383"/>
              <a:gd name="connsiteY40" fmla="*/ 774550 h 3388658"/>
              <a:gd name="connsiteX41" fmla="*/ 2710927 w 3001383"/>
              <a:gd name="connsiteY41" fmla="*/ 720762 h 3388658"/>
              <a:gd name="connsiteX42" fmla="*/ 2732442 w 3001383"/>
              <a:gd name="connsiteY42" fmla="*/ 656216 h 3388658"/>
              <a:gd name="connsiteX43" fmla="*/ 2743200 w 3001383"/>
              <a:gd name="connsiteY43" fmla="*/ 602428 h 3388658"/>
              <a:gd name="connsiteX44" fmla="*/ 2775473 w 3001383"/>
              <a:gd name="connsiteY44" fmla="*/ 516367 h 3388658"/>
              <a:gd name="connsiteX45" fmla="*/ 2807746 w 3001383"/>
              <a:gd name="connsiteY45" fmla="*/ 462578 h 3388658"/>
              <a:gd name="connsiteX46" fmla="*/ 2840018 w 3001383"/>
              <a:gd name="connsiteY46" fmla="*/ 387275 h 3388658"/>
              <a:gd name="connsiteX47" fmla="*/ 2850776 w 3001383"/>
              <a:gd name="connsiteY47" fmla="*/ 344244 h 3388658"/>
              <a:gd name="connsiteX48" fmla="*/ 2893807 w 3001383"/>
              <a:gd name="connsiteY48" fmla="*/ 268941 h 3388658"/>
              <a:gd name="connsiteX49" fmla="*/ 2915322 w 3001383"/>
              <a:gd name="connsiteY49" fmla="*/ 215153 h 3388658"/>
              <a:gd name="connsiteX50" fmla="*/ 2926080 w 3001383"/>
              <a:gd name="connsiteY50" fmla="*/ 182880 h 3388658"/>
              <a:gd name="connsiteX51" fmla="*/ 2947595 w 3001383"/>
              <a:gd name="connsiteY51" fmla="*/ 150607 h 3388658"/>
              <a:gd name="connsiteX52" fmla="*/ 2969110 w 3001383"/>
              <a:gd name="connsiteY52" fmla="*/ 86061 h 3388658"/>
              <a:gd name="connsiteX53" fmla="*/ 2979868 w 3001383"/>
              <a:gd name="connsiteY53" fmla="*/ 53788 h 3388658"/>
              <a:gd name="connsiteX54" fmla="*/ 2990626 w 3001383"/>
              <a:gd name="connsiteY54" fmla="*/ 21515 h 3388658"/>
              <a:gd name="connsiteX55" fmla="*/ 3001383 w 3001383"/>
              <a:gd name="connsiteY55" fmla="*/ 0 h 33886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3001383" h="3388658">
                <a:moveTo>
                  <a:pt x="0" y="3345628"/>
                </a:moveTo>
                <a:cubicBezTo>
                  <a:pt x="17929" y="3352800"/>
                  <a:pt x="35469" y="3361036"/>
                  <a:pt x="53788" y="3367143"/>
                </a:cubicBezTo>
                <a:cubicBezTo>
                  <a:pt x="91834" y="3379825"/>
                  <a:pt x="132917" y="3383058"/>
                  <a:pt x="172122" y="3388658"/>
                </a:cubicBezTo>
                <a:cubicBezTo>
                  <a:pt x="365760" y="3381486"/>
                  <a:pt x="559630" y="3379045"/>
                  <a:pt x="753035" y="3367143"/>
                </a:cubicBezTo>
                <a:cubicBezTo>
                  <a:pt x="793051" y="3364681"/>
                  <a:pt x="832820" y="3356642"/>
                  <a:pt x="871369" y="3345628"/>
                </a:cubicBezTo>
                <a:cubicBezTo>
                  <a:pt x="908504" y="3335018"/>
                  <a:pt x="942307" y="3314810"/>
                  <a:pt x="978946" y="3302597"/>
                </a:cubicBezTo>
                <a:cubicBezTo>
                  <a:pt x="1049979" y="3278919"/>
                  <a:pt x="1194098" y="3238051"/>
                  <a:pt x="1194098" y="3238051"/>
                </a:cubicBezTo>
                <a:cubicBezTo>
                  <a:pt x="1222785" y="3220122"/>
                  <a:pt x="1250262" y="3200091"/>
                  <a:pt x="1280160" y="3184263"/>
                </a:cubicBezTo>
                <a:cubicBezTo>
                  <a:pt x="1424782" y="3107699"/>
                  <a:pt x="1331106" y="3180108"/>
                  <a:pt x="1452282" y="3087444"/>
                </a:cubicBezTo>
                <a:cubicBezTo>
                  <a:pt x="1488760" y="3059549"/>
                  <a:pt x="1534385" y="3039592"/>
                  <a:pt x="1559858" y="3001383"/>
                </a:cubicBezTo>
                <a:cubicBezTo>
                  <a:pt x="1574202" y="2979868"/>
                  <a:pt x="1589860" y="2959173"/>
                  <a:pt x="1602889" y="2936837"/>
                </a:cubicBezTo>
                <a:cubicBezTo>
                  <a:pt x="1615010" y="2916059"/>
                  <a:pt x="1622555" y="2892778"/>
                  <a:pt x="1635162" y="2872291"/>
                </a:cubicBezTo>
                <a:cubicBezTo>
                  <a:pt x="1765964" y="2659737"/>
                  <a:pt x="1598653" y="2977582"/>
                  <a:pt x="1753496" y="2667896"/>
                </a:cubicBezTo>
                <a:cubicBezTo>
                  <a:pt x="1764254" y="2646381"/>
                  <a:pt x="1778162" y="2626170"/>
                  <a:pt x="1785769" y="2603350"/>
                </a:cubicBezTo>
                <a:cubicBezTo>
                  <a:pt x="1792941" y="2581835"/>
                  <a:pt x="1798073" y="2559528"/>
                  <a:pt x="1807284" y="2538804"/>
                </a:cubicBezTo>
                <a:cubicBezTo>
                  <a:pt x="1826823" y="2494841"/>
                  <a:pt x="1860161" y="2456386"/>
                  <a:pt x="1871830" y="2409713"/>
                </a:cubicBezTo>
                <a:cubicBezTo>
                  <a:pt x="1875416" y="2395369"/>
                  <a:pt x="1874981" y="2379360"/>
                  <a:pt x="1882588" y="2366682"/>
                </a:cubicBezTo>
                <a:cubicBezTo>
                  <a:pt x="1896997" y="2342667"/>
                  <a:pt x="1918447" y="2323651"/>
                  <a:pt x="1936376" y="2302136"/>
                </a:cubicBezTo>
                <a:cubicBezTo>
                  <a:pt x="1943548" y="2284207"/>
                  <a:pt x="1949900" y="2265928"/>
                  <a:pt x="1957891" y="2248348"/>
                </a:cubicBezTo>
                <a:cubicBezTo>
                  <a:pt x="1967845" y="2226449"/>
                  <a:pt x="1980912" y="2206006"/>
                  <a:pt x="1990164" y="2183802"/>
                </a:cubicBezTo>
                <a:cubicBezTo>
                  <a:pt x="1998887" y="2162867"/>
                  <a:pt x="2001537" y="2139541"/>
                  <a:pt x="2011680" y="2119256"/>
                </a:cubicBezTo>
                <a:cubicBezTo>
                  <a:pt x="2019698" y="2103220"/>
                  <a:pt x="2035058" y="2091793"/>
                  <a:pt x="2043953" y="2076226"/>
                </a:cubicBezTo>
                <a:cubicBezTo>
                  <a:pt x="2063844" y="2041417"/>
                  <a:pt x="2079812" y="2004508"/>
                  <a:pt x="2097741" y="1968649"/>
                </a:cubicBezTo>
                <a:cubicBezTo>
                  <a:pt x="2104913" y="1954305"/>
                  <a:pt x="2114184" y="1940832"/>
                  <a:pt x="2119256" y="1925618"/>
                </a:cubicBezTo>
                <a:cubicBezTo>
                  <a:pt x="2128565" y="1897692"/>
                  <a:pt x="2138670" y="1865276"/>
                  <a:pt x="2151529" y="1839557"/>
                </a:cubicBezTo>
                <a:cubicBezTo>
                  <a:pt x="2160880" y="1820855"/>
                  <a:pt x="2173648" y="1804047"/>
                  <a:pt x="2183802" y="1785769"/>
                </a:cubicBezTo>
                <a:cubicBezTo>
                  <a:pt x="2191590" y="1771750"/>
                  <a:pt x="2197529" y="1756757"/>
                  <a:pt x="2205317" y="1742738"/>
                </a:cubicBezTo>
                <a:cubicBezTo>
                  <a:pt x="2215471" y="1724460"/>
                  <a:pt x="2228239" y="1707652"/>
                  <a:pt x="2237590" y="1688950"/>
                </a:cubicBezTo>
                <a:cubicBezTo>
                  <a:pt x="2242661" y="1678808"/>
                  <a:pt x="2243277" y="1666819"/>
                  <a:pt x="2248348" y="1656677"/>
                </a:cubicBezTo>
                <a:cubicBezTo>
                  <a:pt x="2257699" y="1637975"/>
                  <a:pt x="2271270" y="1621591"/>
                  <a:pt x="2280621" y="1602889"/>
                </a:cubicBezTo>
                <a:cubicBezTo>
                  <a:pt x="2289257" y="1585617"/>
                  <a:pt x="2293500" y="1566373"/>
                  <a:pt x="2302136" y="1549101"/>
                </a:cubicBezTo>
                <a:cubicBezTo>
                  <a:pt x="2307918" y="1537537"/>
                  <a:pt x="2317869" y="1528392"/>
                  <a:pt x="2323651" y="1516828"/>
                </a:cubicBezTo>
                <a:cubicBezTo>
                  <a:pt x="2332287" y="1499556"/>
                  <a:pt x="2336080" y="1480079"/>
                  <a:pt x="2345167" y="1463040"/>
                </a:cubicBezTo>
                <a:cubicBezTo>
                  <a:pt x="2345177" y="1463022"/>
                  <a:pt x="2425844" y="1328578"/>
                  <a:pt x="2441986" y="1301675"/>
                </a:cubicBezTo>
                <a:cubicBezTo>
                  <a:pt x="2452743" y="1283746"/>
                  <a:pt x="2467646" y="1267723"/>
                  <a:pt x="2474258" y="1247887"/>
                </a:cubicBezTo>
                <a:cubicBezTo>
                  <a:pt x="2477844" y="1237129"/>
                  <a:pt x="2479945" y="1225756"/>
                  <a:pt x="2485016" y="1215614"/>
                </a:cubicBezTo>
                <a:cubicBezTo>
                  <a:pt x="2514471" y="1156704"/>
                  <a:pt x="2525186" y="1194781"/>
                  <a:pt x="2549562" y="1097280"/>
                </a:cubicBezTo>
                <a:cubicBezTo>
                  <a:pt x="2565391" y="1033964"/>
                  <a:pt x="2552713" y="1066927"/>
                  <a:pt x="2592593" y="1000461"/>
                </a:cubicBezTo>
                <a:cubicBezTo>
                  <a:pt x="2611554" y="924611"/>
                  <a:pt x="2595514" y="969968"/>
                  <a:pt x="2657138" y="871369"/>
                </a:cubicBezTo>
                <a:lnTo>
                  <a:pt x="2657138" y="871369"/>
                </a:lnTo>
                <a:cubicBezTo>
                  <a:pt x="2682743" y="794557"/>
                  <a:pt x="2666074" y="825693"/>
                  <a:pt x="2700169" y="774550"/>
                </a:cubicBezTo>
                <a:cubicBezTo>
                  <a:pt x="2703755" y="756621"/>
                  <a:pt x="2706116" y="738402"/>
                  <a:pt x="2710927" y="720762"/>
                </a:cubicBezTo>
                <a:cubicBezTo>
                  <a:pt x="2716894" y="698882"/>
                  <a:pt x="2727994" y="678455"/>
                  <a:pt x="2732442" y="656216"/>
                </a:cubicBezTo>
                <a:cubicBezTo>
                  <a:pt x="2736028" y="638287"/>
                  <a:pt x="2738765" y="620167"/>
                  <a:pt x="2743200" y="602428"/>
                </a:cubicBezTo>
                <a:cubicBezTo>
                  <a:pt x="2747857" y="583800"/>
                  <a:pt x="2770532" y="526248"/>
                  <a:pt x="2775473" y="516367"/>
                </a:cubicBezTo>
                <a:cubicBezTo>
                  <a:pt x="2784824" y="497665"/>
                  <a:pt x="2796988" y="480508"/>
                  <a:pt x="2807746" y="462578"/>
                </a:cubicBezTo>
                <a:cubicBezTo>
                  <a:pt x="2838627" y="339048"/>
                  <a:pt x="2795446" y="491277"/>
                  <a:pt x="2840018" y="387275"/>
                </a:cubicBezTo>
                <a:cubicBezTo>
                  <a:pt x="2845842" y="373685"/>
                  <a:pt x="2845585" y="358088"/>
                  <a:pt x="2850776" y="344244"/>
                </a:cubicBezTo>
                <a:cubicBezTo>
                  <a:pt x="2879068" y="268800"/>
                  <a:pt x="2862594" y="331367"/>
                  <a:pt x="2893807" y="268941"/>
                </a:cubicBezTo>
                <a:cubicBezTo>
                  <a:pt x="2902443" y="251669"/>
                  <a:pt x="2908542" y="233234"/>
                  <a:pt x="2915322" y="215153"/>
                </a:cubicBezTo>
                <a:cubicBezTo>
                  <a:pt x="2919304" y="204535"/>
                  <a:pt x="2921009" y="193022"/>
                  <a:pt x="2926080" y="182880"/>
                </a:cubicBezTo>
                <a:cubicBezTo>
                  <a:pt x="2931862" y="171316"/>
                  <a:pt x="2942344" y="162422"/>
                  <a:pt x="2947595" y="150607"/>
                </a:cubicBezTo>
                <a:cubicBezTo>
                  <a:pt x="2956806" y="129883"/>
                  <a:pt x="2961938" y="107576"/>
                  <a:pt x="2969110" y="86061"/>
                </a:cubicBezTo>
                <a:lnTo>
                  <a:pt x="2979868" y="53788"/>
                </a:lnTo>
                <a:cubicBezTo>
                  <a:pt x="2983454" y="43030"/>
                  <a:pt x="2985555" y="31658"/>
                  <a:pt x="2990626" y="21515"/>
                </a:cubicBezTo>
                <a:lnTo>
                  <a:pt x="3001383" y="0"/>
                </a:lnTo>
              </a:path>
            </a:pathLst>
          </a:cu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Volný tvar 17"/>
          <p:cNvSpPr/>
          <p:nvPr/>
        </p:nvSpPr>
        <p:spPr>
          <a:xfrm>
            <a:off x="1699708" y="3794974"/>
            <a:ext cx="3840480" cy="755511"/>
          </a:xfrm>
          <a:custGeom>
            <a:avLst/>
            <a:gdLst>
              <a:gd name="connsiteX0" fmla="*/ 0 w 3840480"/>
              <a:gd name="connsiteY0" fmla="*/ 755511 h 755511"/>
              <a:gd name="connsiteX1" fmla="*/ 419548 w 3840480"/>
              <a:gd name="connsiteY1" fmla="*/ 733995 h 755511"/>
              <a:gd name="connsiteX2" fmla="*/ 860612 w 3840480"/>
              <a:gd name="connsiteY2" fmla="*/ 690965 h 755511"/>
              <a:gd name="connsiteX3" fmla="*/ 1000461 w 3840480"/>
              <a:gd name="connsiteY3" fmla="*/ 658692 h 755511"/>
              <a:gd name="connsiteX4" fmla="*/ 1215614 w 3840480"/>
              <a:gd name="connsiteY4" fmla="*/ 637177 h 755511"/>
              <a:gd name="connsiteX5" fmla="*/ 1344706 w 3840480"/>
              <a:gd name="connsiteY5" fmla="*/ 615661 h 755511"/>
              <a:gd name="connsiteX6" fmla="*/ 1570617 w 3840480"/>
              <a:gd name="connsiteY6" fmla="*/ 551115 h 755511"/>
              <a:gd name="connsiteX7" fmla="*/ 1818043 w 3840480"/>
              <a:gd name="connsiteY7" fmla="*/ 486570 h 755511"/>
              <a:gd name="connsiteX8" fmla="*/ 1936377 w 3840480"/>
              <a:gd name="connsiteY8" fmla="*/ 454297 h 755511"/>
              <a:gd name="connsiteX9" fmla="*/ 2151530 w 3840480"/>
              <a:gd name="connsiteY9" fmla="*/ 389751 h 755511"/>
              <a:gd name="connsiteX10" fmla="*/ 2259106 w 3840480"/>
              <a:gd name="connsiteY10" fmla="*/ 368235 h 755511"/>
              <a:gd name="connsiteX11" fmla="*/ 2366683 w 3840480"/>
              <a:gd name="connsiteY11" fmla="*/ 325205 h 755511"/>
              <a:gd name="connsiteX12" fmla="*/ 2592593 w 3840480"/>
              <a:gd name="connsiteY12" fmla="*/ 271417 h 755511"/>
              <a:gd name="connsiteX13" fmla="*/ 2678654 w 3840480"/>
              <a:gd name="connsiteY13" fmla="*/ 239144 h 755511"/>
              <a:gd name="connsiteX14" fmla="*/ 2786231 w 3840480"/>
              <a:gd name="connsiteY14" fmla="*/ 206871 h 755511"/>
              <a:gd name="connsiteX15" fmla="*/ 2883050 w 3840480"/>
              <a:gd name="connsiteY15" fmla="*/ 174598 h 755511"/>
              <a:gd name="connsiteX16" fmla="*/ 2958353 w 3840480"/>
              <a:gd name="connsiteY16" fmla="*/ 163840 h 755511"/>
              <a:gd name="connsiteX17" fmla="*/ 3022899 w 3840480"/>
              <a:gd name="connsiteY17" fmla="*/ 142325 h 755511"/>
              <a:gd name="connsiteX18" fmla="*/ 3065930 w 3840480"/>
              <a:gd name="connsiteY18" fmla="*/ 120810 h 755511"/>
              <a:gd name="connsiteX19" fmla="*/ 3151991 w 3840480"/>
              <a:gd name="connsiteY19" fmla="*/ 99294 h 755511"/>
              <a:gd name="connsiteX20" fmla="*/ 3184264 w 3840480"/>
              <a:gd name="connsiteY20" fmla="*/ 88537 h 755511"/>
              <a:gd name="connsiteX21" fmla="*/ 3270325 w 3840480"/>
              <a:gd name="connsiteY21" fmla="*/ 77779 h 755511"/>
              <a:gd name="connsiteX22" fmla="*/ 3313356 w 3840480"/>
              <a:gd name="connsiteY22" fmla="*/ 67021 h 755511"/>
              <a:gd name="connsiteX23" fmla="*/ 3442447 w 3840480"/>
              <a:gd name="connsiteY23" fmla="*/ 45506 h 755511"/>
              <a:gd name="connsiteX24" fmla="*/ 3646843 w 3840480"/>
              <a:gd name="connsiteY24" fmla="*/ 23991 h 755511"/>
              <a:gd name="connsiteX25" fmla="*/ 3700631 w 3840480"/>
              <a:gd name="connsiteY25" fmla="*/ 13233 h 755511"/>
              <a:gd name="connsiteX26" fmla="*/ 3743661 w 3840480"/>
              <a:gd name="connsiteY26" fmla="*/ 2475 h 755511"/>
              <a:gd name="connsiteX27" fmla="*/ 3840480 w 3840480"/>
              <a:gd name="connsiteY27" fmla="*/ 2475 h 755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3840480" h="755511">
                <a:moveTo>
                  <a:pt x="0" y="755511"/>
                </a:moveTo>
                <a:cubicBezTo>
                  <a:pt x="191916" y="748129"/>
                  <a:pt x="254072" y="749317"/>
                  <a:pt x="419548" y="733995"/>
                </a:cubicBezTo>
                <a:lnTo>
                  <a:pt x="860612" y="690965"/>
                </a:lnTo>
                <a:cubicBezTo>
                  <a:pt x="907228" y="680207"/>
                  <a:pt x="953391" y="667250"/>
                  <a:pt x="1000461" y="658692"/>
                </a:cubicBezTo>
                <a:cubicBezTo>
                  <a:pt x="1044288" y="650723"/>
                  <a:pt x="1177595" y="642136"/>
                  <a:pt x="1215614" y="637177"/>
                </a:cubicBezTo>
                <a:cubicBezTo>
                  <a:pt x="1258872" y="631535"/>
                  <a:pt x="1301852" y="623824"/>
                  <a:pt x="1344706" y="615661"/>
                </a:cubicBezTo>
                <a:cubicBezTo>
                  <a:pt x="1497259" y="586603"/>
                  <a:pt x="1394444" y="601450"/>
                  <a:pt x="1570617" y="551115"/>
                </a:cubicBezTo>
                <a:cubicBezTo>
                  <a:pt x="1652573" y="527699"/>
                  <a:pt x="1735645" y="508381"/>
                  <a:pt x="1818043" y="486570"/>
                </a:cubicBezTo>
                <a:cubicBezTo>
                  <a:pt x="1857567" y="476108"/>
                  <a:pt x="1897216" y="466045"/>
                  <a:pt x="1936377" y="454297"/>
                </a:cubicBezTo>
                <a:cubicBezTo>
                  <a:pt x="2008095" y="432782"/>
                  <a:pt x="2078109" y="404436"/>
                  <a:pt x="2151530" y="389751"/>
                </a:cubicBezTo>
                <a:cubicBezTo>
                  <a:pt x="2187389" y="382579"/>
                  <a:pt x="2224079" y="378743"/>
                  <a:pt x="2259106" y="368235"/>
                </a:cubicBezTo>
                <a:cubicBezTo>
                  <a:pt x="2296098" y="357137"/>
                  <a:pt x="2330044" y="337418"/>
                  <a:pt x="2366683" y="325205"/>
                </a:cubicBezTo>
                <a:cubicBezTo>
                  <a:pt x="2583873" y="252809"/>
                  <a:pt x="2388062" y="328231"/>
                  <a:pt x="2592593" y="271417"/>
                </a:cubicBezTo>
                <a:cubicBezTo>
                  <a:pt x="2622113" y="263217"/>
                  <a:pt x="2649588" y="248833"/>
                  <a:pt x="2678654" y="239144"/>
                </a:cubicBezTo>
                <a:cubicBezTo>
                  <a:pt x="2714171" y="227305"/>
                  <a:pt x="2750531" y="218145"/>
                  <a:pt x="2786231" y="206871"/>
                </a:cubicBezTo>
                <a:cubicBezTo>
                  <a:pt x="2818671" y="196627"/>
                  <a:pt x="2850047" y="182849"/>
                  <a:pt x="2883050" y="174598"/>
                </a:cubicBezTo>
                <a:cubicBezTo>
                  <a:pt x="2907649" y="168448"/>
                  <a:pt x="2933252" y="167426"/>
                  <a:pt x="2958353" y="163840"/>
                </a:cubicBezTo>
                <a:cubicBezTo>
                  <a:pt x="2979868" y="156668"/>
                  <a:pt x="3001842" y="150748"/>
                  <a:pt x="3022899" y="142325"/>
                </a:cubicBezTo>
                <a:cubicBezTo>
                  <a:pt x="3037789" y="136369"/>
                  <a:pt x="3050716" y="125881"/>
                  <a:pt x="3065930" y="120810"/>
                </a:cubicBezTo>
                <a:cubicBezTo>
                  <a:pt x="3093982" y="111459"/>
                  <a:pt x="3123938" y="108644"/>
                  <a:pt x="3151991" y="99294"/>
                </a:cubicBezTo>
                <a:cubicBezTo>
                  <a:pt x="3162749" y="95708"/>
                  <a:pt x="3173107" y="90565"/>
                  <a:pt x="3184264" y="88537"/>
                </a:cubicBezTo>
                <a:cubicBezTo>
                  <a:pt x="3212708" y="83365"/>
                  <a:pt x="3241808" y="82532"/>
                  <a:pt x="3270325" y="77779"/>
                </a:cubicBezTo>
                <a:cubicBezTo>
                  <a:pt x="3284909" y="75348"/>
                  <a:pt x="3298824" y="69746"/>
                  <a:pt x="3313356" y="67021"/>
                </a:cubicBezTo>
                <a:cubicBezTo>
                  <a:pt x="3356233" y="58982"/>
                  <a:pt x="3399306" y="51977"/>
                  <a:pt x="3442447" y="45506"/>
                </a:cubicBezTo>
                <a:cubicBezTo>
                  <a:pt x="3514785" y="34655"/>
                  <a:pt x="3572361" y="30762"/>
                  <a:pt x="3646843" y="23991"/>
                </a:cubicBezTo>
                <a:cubicBezTo>
                  <a:pt x="3664772" y="20405"/>
                  <a:pt x="3682782" y="17200"/>
                  <a:pt x="3700631" y="13233"/>
                </a:cubicBezTo>
                <a:cubicBezTo>
                  <a:pt x="3715064" y="10026"/>
                  <a:pt x="3728920" y="3609"/>
                  <a:pt x="3743661" y="2475"/>
                </a:cubicBezTo>
                <a:cubicBezTo>
                  <a:pt x="3775839" y="0"/>
                  <a:pt x="3808207" y="2475"/>
                  <a:pt x="3840480" y="2475"/>
                </a:cubicBezTo>
              </a:path>
            </a:pathLst>
          </a:cu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olný tvar 18"/>
          <p:cNvSpPr/>
          <p:nvPr/>
        </p:nvSpPr>
        <p:spPr>
          <a:xfrm>
            <a:off x="3689873" y="2592593"/>
            <a:ext cx="1914861" cy="892885"/>
          </a:xfrm>
          <a:custGeom>
            <a:avLst/>
            <a:gdLst>
              <a:gd name="connsiteX0" fmla="*/ 0 w 1914861"/>
              <a:gd name="connsiteY0" fmla="*/ 0 h 892885"/>
              <a:gd name="connsiteX1" fmla="*/ 107576 w 1914861"/>
              <a:gd name="connsiteY1" fmla="*/ 43031 h 892885"/>
              <a:gd name="connsiteX2" fmla="*/ 215153 w 1914861"/>
              <a:gd name="connsiteY2" fmla="*/ 96819 h 892885"/>
              <a:gd name="connsiteX3" fmla="*/ 279699 w 1914861"/>
              <a:gd name="connsiteY3" fmla="*/ 129092 h 892885"/>
              <a:gd name="connsiteX4" fmla="*/ 398033 w 1914861"/>
              <a:gd name="connsiteY4" fmla="*/ 182880 h 892885"/>
              <a:gd name="connsiteX5" fmla="*/ 451821 w 1914861"/>
              <a:gd name="connsiteY5" fmla="*/ 215153 h 892885"/>
              <a:gd name="connsiteX6" fmla="*/ 484094 w 1914861"/>
              <a:gd name="connsiteY6" fmla="*/ 225911 h 892885"/>
              <a:gd name="connsiteX7" fmla="*/ 537882 w 1914861"/>
              <a:gd name="connsiteY7" fmla="*/ 247426 h 892885"/>
              <a:gd name="connsiteX8" fmla="*/ 570155 w 1914861"/>
              <a:gd name="connsiteY8" fmla="*/ 268941 h 892885"/>
              <a:gd name="connsiteX9" fmla="*/ 666974 w 1914861"/>
              <a:gd name="connsiteY9" fmla="*/ 301214 h 892885"/>
              <a:gd name="connsiteX10" fmla="*/ 699247 w 1914861"/>
              <a:gd name="connsiteY10" fmla="*/ 333487 h 892885"/>
              <a:gd name="connsiteX11" fmla="*/ 763793 w 1914861"/>
              <a:gd name="connsiteY11" fmla="*/ 355002 h 892885"/>
              <a:gd name="connsiteX12" fmla="*/ 849854 w 1914861"/>
              <a:gd name="connsiteY12" fmla="*/ 376518 h 892885"/>
              <a:gd name="connsiteX13" fmla="*/ 1021976 w 1914861"/>
              <a:gd name="connsiteY13" fmla="*/ 408791 h 892885"/>
              <a:gd name="connsiteX14" fmla="*/ 1065007 w 1914861"/>
              <a:gd name="connsiteY14" fmla="*/ 419548 h 892885"/>
              <a:gd name="connsiteX15" fmla="*/ 1129553 w 1914861"/>
              <a:gd name="connsiteY15" fmla="*/ 441063 h 892885"/>
              <a:gd name="connsiteX16" fmla="*/ 1194099 w 1914861"/>
              <a:gd name="connsiteY16" fmla="*/ 451821 h 892885"/>
              <a:gd name="connsiteX17" fmla="*/ 1237129 w 1914861"/>
              <a:gd name="connsiteY17" fmla="*/ 473336 h 892885"/>
              <a:gd name="connsiteX18" fmla="*/ 1290918 w 1914861"/>
              <a:gd name="connsiteY18" fmla="*/ 494852 h 892885"/>
              <a:gd name="connsiteX19" fmla="*/ 1387736 w 1914861"/>
              <a:gd name="connsiteY19" fmla="*/ 537882 h 892885"/>
              <a:gd name="connsiteX20" fmla="*/ 1452282 w 1914861"/>
              <a:gd name="connsiteY20" fmla="*/ 580913 h 892885"/>
              <a:gd name="connsiteX21" fmla="*/ 1484555 w 1914861"/>
              <a:gd name="connsiteY21" fmla="*/ 591671 h 892885"/>
              <a:gd name="connsiteX22" fmla="*/ 1549101 w 1914861"/>
              <a:gd name="connsiteY22" fmla="*/ 623943 h 892885"/>
              <a:gd name="connsiteX23" fmla="*/ 1581374 w 1914861"/>
              <a:gd name="connsiteY23" fmla="*/ 645459 h 892885"/>
              <a:gd name="connsiteX24" fmla="*/ 1656678 w 1914861"/>
              <a:gd name="connsiteY24" fmla="*/ 710005 h 892885"/>
              <a:gd name="connsiteX25" fmla="*/ 1688951 w 1914861"/>
              <a:gd name="connsiteY25" fmla="*/ 720762 h 892885"/>
              <a:gd name="connsiteX26" fmla="*/ 1710466 w 1914861"/>
              <a:gd name="connsiteY26" fmla="*/ 742278 h 892885"/>
              <a:gd name="connsiteX27" fmla="*/ 1775012 w 1914861"/>
              <a:gd name="connsiteY27" fmla="*/ 785308 h 892885"/>
              <a:gd name="connsiteX28" fmla="*/ 1818042 w 1914861"/>
              <a:gd name="connsiteY28" fmla="*/ 828339 h 892885"/>
              <a:gd name="connsiteX29" fmla="*/ 1893346 w 1914861"/>
              <a:gd name="connsiteY29" fmla="*/ 871369 h 892885"/>
              <a:gd name="connsiteX30" fmla="*/ 1914861 w 1914861"/>
              <a:gd name="connsiteY30" fmla="*/ 892885 h 8928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914861" h="892885">
                <a:moveTo>
                  <a:pt x="0" y="0"/>
                </a:moveTo>
                <a:cubicBezTo>
                  <a:pt x="35859" y="14344"/>
                  <a:pt x="73032" y="25759"/>
                  <a:pt x="107576" y="43031"/>
                </a:cubicBezTo>
                <a:lnTo>
                  <a:pt x="215153" y="96819"/>
                </a:lnTo>
                <a:cubicBezTo>
                  <a:pt x="236668" y="107577"/>
                  <a:pt x="257365" y="120158"/>
                  <a:pt x="279699" y="129092"/>
                </a:cubicBezTo>
                <a:cubicBezTo>
                  <a:pt x="335296" y="151331"/>
                  <a:pt x="341783" y="152198"/>
                  <a:pt x="398033" y="182880"/>
                </a:cubicBezTo>
                <a:cubicBezTo>
                  <a:pt x="416389" y="192892"/>
                  <a:pt x="433119" y="205802"/>
                  <a:pt x="451821" y="215153"/>
                </a:cubicBezTo>
                <a:cubicBezTo>
                  <a:pt x="461963" y="220224"/>
                  <a:pt x="473476" y="221929"/>
                  <a:pt x="484094" y="225911"/>
                </a:cubicBezTo>
                <a:cubicBezTo>
                  <a:pt x="502175" y="232691"/>
                  <a:pt x="520610" y="238790"/>
                  <a:pt x="537882" y="247426"/>
                </a:cubicBezTo>
                <a:cubicBezTo>
                  <a:pt x="549446" y="253208"/>
                  <a:pt x="558220" y="263968"/>
                  <a:pt x="570155" y="268941"/>
                </a:cubicBezTo>
                <a:cubicBezTo>
                  <a:pt x="601557" y="282025"/>
                  <a:pt x="666974" y="301214"/>
                  <a:pt x="666974" y="301214"/>
                </a:cubicBezTo>
                <a:cubicBezTo>
                  <a:pt x="677732" y="311972"/>
                  <a:pt x="685948" y="326099"/>
                  <a:pt x="699247" y="333487"/>
                </a:cubicBezTo>
                <a:cubicBezTo>
                  <a:pt x="719072" y="344501"/>
                  <a:pt x="742278" y="347830"/>
                  <a:pt x="763793" y="355002"/>
                </a:cubicBezTo>
                <a:cubicBezTo>
                  <a:pt x="861722" y="387645"/>
                  <a:pt x="707050" y="337571"/>
                  <a:pt x="849854" y="376518"/>
                </a:cubicBezTo>
                <a:cubicBezTo>
                  <a:pt x="983229" y="412893"/>
                  <a:pt x="836789" y="390272"/>
                  <a:pt x="1021976" y="408791"/>
                </a:cubicBezTo>
                <a:cubicBezTo>
                  <a:pt x="1036320" y="412377"/>
                  <a:pt x="1050845" y="415300"/>
                  <a:pt x="1065007" y="419548"/>
                </a:cubicBezTo>
                <a:cubicBezTo>
                  <a:pt x="1086730" y="426065"/>
                  <a:pt x="1107182" y="437334"/>
                  <a:pt x="1129553" y="441063"/>
                </a:cubicBezTo>
                <a:lnTo>
                  <a:pt x="1194099" y="451821"/>
                </a:lnTo>
                <a:cubicBezTo>
                  <a:pt x="1208442" y="458993"/>
                  <a:pt x="1222475" y="466823"/>
                  <a:pt x="1237129" y="473336"/>
                </a:cubicBezTo>
                <a:cubicBezTo>
                  <a:pt x="1254775" y="481179"/>
                  <a:pt x="1273646" y="486216"/>
                  <a:pt x="1290918" y="494852"/>
                </a:cubicBezTo>
                <a:cubicBezTo>
                  <a:pt x="1383968" y="541377"/>
                  <a:pt x="1305623" y="517355"/>
                  <a:pt x="1387736" y="537882"/>
                </a:cubicBezTo>
                <a:cubicBezTo>
                  <a:pt x="1409251" y="552226"/>
                  <a:pt x="1427751" y="572736"/>
                  <a:pt x="1452282" y="580913"/>
                </a:cubicBezTo>
                <a:cubicBezTo>
                  <a:pt x="1463040" y="584499"/>
                  <a:pt x="1474413" y="586600"/>
                  <a:pt x="1484555" y="591671"/>
                </a:cubicBezTo>
                <a:cubicBezTo>
                  <a:pt x="1567963" y="633375"/>
                  <a:pt x="1467989" y="596907"/>
                  <a:pt x="1549101" y="623943"/>
                </a:cubicBezTo>
                <a:cubicBezTo>
                  <a:pt x="1559859" y="631115"/>
                  <a:pt x="1571442" y="637182"/>
                  <a:pt x="1581374" y="645459"/>
                </a:cubicBezTo>
                <a:cubicBezTo>
                  <a:pt x="1622991" y="680141"/>
                  <a:pt x="1605405" y="680707"/>
                  <a:pt x="1656678" y="710005"/>
                </a:cubicBezTo>
                <a:cubicBezTo>
                  <a:pt x="1666523" y="715631"/>
                  <a:pt x="1678193" y="717176"/>
                  <a:pt x="1688951" y="720762"/>
                </a:cubicBezTo>
                <a:cubicBezTo>
                  <a:pt x="1696123" y="727934"/>
                  <a:pt x="1702352" y="736192"/>
                  <a:pt x="1710466" y="742278"/>
                </a:cubicBezTo>
                <a:cubicBezTo>
                  <a:pt x="1731152" y="757793"/>
                  <a:pt x="1756728" y="767023"/>
                  <a:pt x="1775012" y="785308"/>
                </a:cubicBezTo>
                <a:cubicBezTo>
                  <a:pt x="1789355" y="799652"/>
                  <a:pt x="1802641" y="815138"/>
                  <a:pt x="1818042" y="828339"/>
                </a:cubicBezTo>
                <a:cubicBezTo>
                  <a:pt x="1839329" y="846585"/>
                  <a:pt x="1868928" y="859160"/>
                  <a:pt x="1893346" y="871369"/>
                </a:cubicBezTo>
                <a:lnTo>
                  <a:pt x="1914861" y="892885"/>
                </a:lnTo>
              </a:path>
            </a:pathLst>
          </a:cu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308304" y="5517232"/>
            <a:ext cx="936104" cy="93610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Roztřídíš geometrické tvary správně?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 rot="7355691">
            <a:off x="5590255" y="1704572"/>
            <a:ext cx="1008112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876256" y="1340768"/>
            <a:ext cx="720080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5580112" y="4077072"/>
            <a:ext cx="864096" cy="86409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 rot="12540806">
            <a:off x="5353422" y="2958240"/>
            <a:ext cx="936104" cy="792088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7740352" y="1412776"/>
            <a:ext cx="936104" cy="792088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3059832" y="3573016"/>
            <a:ext cx="936104" cy="792088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4572000" y="1484784"/>
            <a:ext cx="936104" cy="792088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 rot="14561330">
            <a:off x="7118869" y="3918579"/>
            <a:ext cx="936104" cy="792088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 rot="5654014">
            <a:off x="899592" y="1484784"/>
            <a:ext cx="936104" cy="792088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>
            <a:off x="1259632" y="5445224"/>
            <a:ext cx="1512168" cy="1080120"/>
          </a:xfrm>
          <a:prstGeom prst="triangl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 rot="1950708">
            <a:off x="3351670" y="2790680"/>
            <a:ext cx="1008112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 rot="5400000">
            <a:off x="7596336" y="2708920"/>
            <a:ext cx="1008112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043608" y="3212976"/>
            <a:ext cx="1008112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 rot="3636944">
            <a:off x="2550019" y="1633271"/>
            <a:ext cx="1008112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004048" y="5661248"/>
            <a:ext cx="1584176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3275856" y="5445224"/>
            <a:ext cx="1152128" cy="115212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4355976" y="3933056"/>
            <a:ext cx="864096" cy="86409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3563888" y="1340768"/>
            <a:ext cx="864096" cy="86409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6516216" y="2204864"/>
            <a:ext cx="864096" cy="86409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1619672" y="4005064"/>
            <a:ext cx="864096" cy="86409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Elipsa 27"/>
          <p:cNvSpPr/>
          <p:nvPr/>
        </p:nvSpPr>
        <p:spPr>
          <a:xfrm>
            <a:off x="1691680" y="1988840"/>
            <a:ext cx="864096" cy="86409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644008" y="2636912"/>
            <a:ext cx="720080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6588224" y="3356992"/>
            <a:ext cx="720080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339752" y="2996952"/>
            <a:ext cx="720080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308304" y="5517232"/>
            <a:ext cx="936104" cy="93610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olný tvar 32"/>
          <p:cNvSpPr/>
          <p:nvPr/>
        </p:nvSpPr>
        <p:spPr>
          <a:xfrm>
            <a:off x="472626" y="2173045"/>
            <a:ext cx="1076475" cy="3917261"/>
          </a:xfrm>
          <a:custGeom>
            <a:avLst/>
            <a:gdLst>
              <a:gd name="connsiteX0" fmla="*/ 807534 w 1076475"/>
              <a:gd name="connsiteY0" fmla="*/ 0 h 3917261"/>
              <a:gd name="connsiteX1" fmla="*/ 796776 w 1076475"/>
              <a:gd name="connsiteY1" fmla="*/ 322729 h 3917261"/>
              <a:gd name="connsiteX2" fmla="*/ 775261 w 1076475"/>
              <a:gd name="connsiteY2" fmla="*/ 387275 h 3917261"/>
              <a:gd name="connsiteX3" fmla="*/ 732230 w 1076475"/>
              <a:gd name="connsiteY3" fmla="*/ 451821 h 3917261"/>
              <a:gd name="connsiteX4" fmla="*/ 699958 w 1076475"/>
              <a:gd name="connsiteY4" fmla="*/ 473336 h 3917261"/>
              <a:gd name="connsiteX5" fmla="*/ 656927 w 1076475"/>
              <a:gd name="connsiteY5" fmla="*/ 505609 h 3917261"/>
              <a:gd name="connsiteX6" fmla="*/ 613896 w 1076475"/>
              <a:gd name="connsiteY6" fmla="*/ 527124 h 3917261"/>
              <a:gd name="connsiteX7" fmla="*/ 581623 w 1076475"/>
              <a:gd name="connsiteY7" fmla="*/ 548640 h 3917261"/>
              <a:gd name="connsiteX8" fmla="*/ 527835 w 1076475"/>
              <a:gd name="connsiteY8" fmla="*/ 570155 h 3917261"/>
              <a:gd name="connsiteX9" fmla="*/ 463289 w 1076475"/>
              <a:gd name="connsiteY9" fmla="*/ 602428 h 3917261"/>
              <a:gd name="connsiteX10" fmla="*/ 420259 w 1076475"/>
              <a:gd name="connsiteY10" fmla="*/ 634701 h 3917261"/>
              <a:gd name="connsiteX11" fmla="*/ 398743 w 1076475"/>
              <a:gd name="connsiteY11" fmla="*/ 656216 h 3917261"/>
              <a:gd name="connsiteX12" fmla="*/ 366470 w 1076475"/>
              <a:gd name="connsiteY12" fmla="*/ 666974 h 3917261"/>
              <a:gd name="connsiteX13" fmla="*/ 323440 w 1076475"/>
              <a:gd name="connsiteY13" fmla="*/ 699247 h 3917261"/>
              <a:gd name="connsiteX14" fmla="*/ 258894 w 1076475"/>
              <a:gd name="connsiteY14" fmla="*/ 742277 h 3917261"/>
              <a:gd name="connsiteX15" fmla="*/ 194348 w 1076475"/>
              <a:gd name="connsiteY15" fmla="*/ 785308 h 3917261"/>
              <a:gd name="connsiteX16" fmla="*/ 162075 w 1076475"/>
              <a:gd name="connsiteY16" fmla="*/ 817581 h 3917261"/>
              <a:gd name="connsiteX17" fmla="*/ 86772 w 1076475"/>
              <a:gd name="connsiteY17" fmla="*/ 882127 h 3917261"/>
              <a:gd name="connsiteX18" fmla="*/ 76014 w 1076475"/>
              <a:gd name="connsiteY18" fmla="*/ 914400 h 3917261"/>
              <a:gd name="connsiteX19" fmla="*/ 32983 w 1076475"/>
              <a:gd name="connsiteY19" fmla="*/ 1000461 h 3917261"/>
              <a:gd name="connsiteX20" fmla="*/ 11468 w 1076475"/>
              <a:gd name="connsiteY20" fmla="*/ 1172583 h 3917261"/>
              <a:gd name="connsiteX21" fmla="*/ 32983 w 1076475"/>
              <a:gd name="connsiteY21" fmla="*/ 1592131 h 3917261"/>
              <a:gd name="connsiteX22" fmla="*/ 54499 w 1076475"/>
              <a:gd name="connsiteY22" fmla="*/ 1678193 h 3917261"/>
              <a:gd name="connsiteX23" fmla="*/ 65256 w 1076475"/>
              <a:gd name="connsiteY23" fmla="*/ 1742739 h 3917261"/>
              <a:gd name="connsiteX24" fmla="*/ 76014 w 1076475"/>
              <a:gd name="connsiteY24" fmla="*/ 1818042 h 3917261"/>
              <a:gd name="connsiteX25" fmla="*/ 97529 w 1076475"/>
              <a:gd name="connsiteY25" fmla="*/ 1882588 h 3917261"/>
              <a:gd name="connsiteX26" fmla="*/ 129802 w 1076475"/>
              <a:gd name="connsiteY26" fmla="*/ 2130014 h 3917261"/>
              <a:gd name="connsiteX27" fmla="*/ 162075 w 1076475"/>
              <a:gd name="connsiteY27" fmla="*/ 2226833 h 3917261"/>
              <a:gd name="connsiteX28" fmla="*/ 183590 w 1076475"/>
              <a:gd name="connsiteY28" fmla="*/ 2280621 h 3917261"/>
              <a:gd name="connsiteX29" fmla="*/ 194348 w 1076475"/>
              <a:gd name="connsiteY29" fmla="*/ 2334409 h 3917261"/>
              <a:gd name="connsiteX30" fmla="*/ 205106 w 1076475"/>
              <a:gd name="connsiteY30" fmla="*/ 2377440 h 3917261"/>
              <a:gd name="connsiteX31" fmla="*/ 215863 w 1076475"/>
              <a:gd name="connsiteY31" fmla="*/ 2431228 h 3917261"/>
              <a:gd name="connsiteX32" fmla="*/ 258894 w 1076475"/>
              <a:gd name="connsiteY32" fmla="*/ 2517289 h 3917261"/>
              <a:gd name="connsiteX33" fmla="*/ 280409 w 1076475"/>
              <a:gd name="connsiteY33" fmla="*/ 2560320 h 3917261"/>
              <a:gd name="connsiteX34" fmla="*/ 301925 w 1076475"/>
              <a:gd name="connsiteY34" fmla="*/ 2614108 h 3917261"/>
              <a:gd name="connsiteX35" fmla="*/ 334198 w 1076475"/>
              <a:gd name="connsiteY35" fmla="*/ 2646381 h 3917261"/>
              <a:gd name="connsiteX36" fmla="*/ 387986 w 1076475"/>
              <a:gd name="connsiteY36" fmla="*/ 2764715 h 3917261"/>
              <a:gd name="connsiteX37" fmla="*/ 441774 w 1076475"/>
              <a:gd name="connsiteY37" fmla="*/ 2829261 h 3917261"/>
              <a:gd name="connsiteX38" fmla="*/ 517078 w 1076475"/>
              <a:gd name="connsiteY38" fmla="*/ 2979868 h 3917261"/>
              <a:gd name="connsiteX39" fmla="*/ 581623 w 1076475"/>
              <a:gd name="connsiteY39" fmla="*/ 3076687 h 3917261"/>
              <a:gd name="connsiteX40" fmla="*/ 613896 w 1076475"/>
              <a:gd name="connsiteY40" fmla="*/ 3151990 h 3917261"/>
              <a:gd name="connsiteX41" fmla="*/ 624654 w 1076475"/>
              <a:gd name="connsiteY41" fmla="*/ 3184263 h 3917261"/>
              <a:gd name="connsiteX42" fmla="*/ 656927 w 1076475"/>
              <a:gd name="connsiteY42" fmla="*/ 3238051 h 3917261"/>
              <a:gd name="connsiteX43" fmla="*/ 678442 w 1076475"/>
              <a:gd name="connsiteY43" fmla="*/ 3291840 h 3917261"/>
              <a:gd name="connsiteX44" fmla="*/ 796776 w 1076475"/>
              <a:gd name="connsiteY44" fmla="*/ 3474720 h 3917261"/>
              <a:gd name="connsiteX45" fmla="*/ 839807 w 1076475"/>
              <a:gd name="connsiteY45" fmla="*/ 3571539 h 3917261"/>
              <a:gd name="connsiteX46" fmla="*/ 850565 w 1076475"/>
              <a:gd name="connsiteY46" fmla="*/ 3603811 h 3917261"/>
              <a:gd name="connsiteX47" fmla="*/ 872080 w 1076475"/>
              <a:gd name="connsiteY47" fmla="*/ 3636084 h 3917261"/>
              <a:gd name="connsiteX48" fmla="*/ 882838 w 1076475"/>
              <a:gd name="connsiteY48" fmla="*/ 3668357 h 3917261"/>
              <a:gd name="connsiteX49" fmla="*/ 915110 w 1076475"/>
              <a:gd name="connsiteY49" fmla="*/ 3711388 h 3917261"/>
              <a:gd name="connsiteX50" fmla="*/ 936626 w 1076475"/>
              <a:gd name="connsiteY50" fmla="*/ 3743661 h 3917261"/>
              <a:gd name="connsiteX51" fmla="*/ 968899 w 1076475"/>
              <a:gd name="connsiteY51" fmla="*/ 3775934 h 3917261"/>
              <a:gd name="connsiteX52" fmla="*/ 1001172 w 1076475"/>
              <a:gd name="connsiteY52" fmla="*/ 3840480 h 3917261"/>
              <a:gd name="connsiteX53" fmla="*/ 1033445 w 1076475"/>
              <a:gd name="connsiteY53" fmla="*/ 3872753 h 3917261"/>
              <a:gd name="connsiteX54" fmla="*/ 1076475 w 1076475"/>
              <a:gd name="connsiteY54" fmla="*/ 3915783 h 39172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1076475" h="3917261">
                <a:moveTo>
                  <a:pt x="807534" y="0"/>
                </a:moveTo>
                <a:cubicBezTo>
                  <a:pt x="803948" y="107576"/>
                  <a:pt x="805715" y="215465"/>
                  <a:pt x="796776" y="322729"/>
                </a:cubicBezTo>
                <a:cubicBezTo>
                  <a:pt x="794893" y="345330"/>
                  <a:pt x="787841" y="368405"/>
                  <a:pt x="775261" y="387275"/>
                </a:cubicBezTo>
                <a:cubicBezTo>
                  <a:pt x="760917" y="408790"/>
                  <a:pt x="753745" y="437477"/>
                  <a:pt x="732230" y="451821"/>
                </a:cubicBezTo>
                <a:cubicBezTo>
                  <a:pt x="721473" y="458993"/>
                  <a:pt x="710479" y="465821"/>
                  <a:pt x="699958" y="473336"/>
                </a:cubicBezTo>
                <a:cubicBezTo>
                  <a:pt x="685368" y="483757"/>
                  <a:pt x="672131" y="496106"/>
                  <a:pt x="656927" y="505609"/>
                </a:cubicBezTo>
                <a:cubicBezTo>
                  <a:pt x="643328" y="514108"/>
                  <a:pt x="627820" y="519168"/>
                  <a:pt x="613896" y="527124"/>
                </a:cubicBezTo>
                <a:cubicBezTo>
                  <a:pt x="602670" y="533539"/>
                  <a:pt x="593187" y="542858"/>
                  <a:pt x="581623" y="548640"/>
                </a:cubicBezTo>
                <a:cubicBezTo>
                  <a:pt x="564351" y="557276"/>
                  <a:pt x="545107" y="561519"/>
                  <a:pt x="527835" y="570155"/>
                </a:cubicBezTo>
                <a:cubicBezTo>
                  <a:pt x="444416" y="611864"/>
                  <a:pt x="544411" y="575387"/>
                  <a:pt x="463289" y="602428"/>
                </a:cubicBezTo>
                <a:cubicBezTo>
                  <a:pt x="448946" y="613186"/>
                  <a:pt x="434033" y="623223"/>
                  <a:pt x="420259" y="634701"/>
                </a:cubicBezTo>
                <a:cubicBezTo>
                  <a:pt x="412467" y="641194"/>
                  <a:pt x="407440" y="650998"/>
                  <a:pt x="398743" y="656216"/>
                </a:cubicBezTo>
                <a:cubicBezTo>
                  <a:pt x="389019" y="662050"/>
                  <a:pt x="377228" y="663388"/>
                  <a:pt x="366470" y="666974"/>
                </a:cubicBezTo>
                <a:cubicBezTo>
                  <a:pt x="352127" y="677732"/>
                  <a:pt x="338128" y="688965"/>
                  <a:pt x="323440" y="699247"/>
                </a:cubicBezTo>
                <a:cubicBezTo>
                  <a:pt x="302256" y="714076"/>
                  <a:pt x="279580" y="726762"/>
                  <a:pt x="258894" y="742277"/>
                </a:cubicBezTo>
                <a:cubicBezTo>
                  <a:pt x="193181" y="791562"/>
                  <a:pt x="298404" y="733281"/>
                  <a:pt x="194348" y="785308"/>
                </a:cubicBezTo>
                <a:cubicBezTo>
                  <a:pt x="183590" y="796066"/>
                  <a:pt x="173524" y="807563"/>
                  <a:pt x="162075" y="817581"/>
                </a:cubicBezTo>
                <a:cubicBezTo>
                  <a:pt x="63356" y="903960"/>
                  <a:pt x="140871" y="828025"/>
                  <a:pt x="86772" y="882127"/>
                </a:cubicBezTo>
                <a:cubicBezTo>
                  <a:pt x="83186" y="892885"/>
                  <a:pt x="81085" y="904258"/>
                  <a:pt x="76014" y="914400"/>
                </a:cubicBezTo>
                <a:cubicBezTo>
                  <a:pt x="25204" y="1016019"/>
                  <a:pt x="57242" y="927685"/>
                  <a:pt x="32983" y="1000461"/>
                </a:cubicBezTo>
                <a:cubicBezTo>
                  <a:pt x="24127" y="1053601"/>
                  <a:pt x="11468" y="1120879"/>
                  <a:pt x="11468" y="1172583"/>
                </a:cubicBezTo>
                <a:cubicBezTo>
                  <a:pt x="11468" y="1280060"/>
                  <a:pt x="0" y="1460196"/>
                  <a:pt x="32983" y="1592131"/>
                </a:cubicBezTo>
                <a:cubicBezTo>
                  <a:pt x="57867" y="1691666"/>
                  <a:pt x="28064" y="1532797"/>
                  <a:pt x="54499" y="1678193"/>
                </a:cubicBezTo>
                <a:cubicBezTo>
                  <a:pt x="58401" y="1699653"/>
                  <a:pt x="61939" y="1721181"/>
                  <a:pt x="65256" y="1742739"/>
                </a:cubicBezTo>
                <a:cubicBezTo>
                  <a:pt x="69112" y="1767800"/>
                  <a:pt x="70312" y="1793335"/>
                  <a:pt x="76014" y="1818042"/>
                </a:cubicBezTo>
                <a:cubicBezTo>
                  <a:pt x="81114" y="1840140"/>
                  <a:pt x="97529" y="1882588"/>
                  <a:pt x="97529" y="1882588"/>
                </a:cubicBezTo>
                <a:cubicBezTo>
                  <a:pt x="101758" y="1929107"/>
                  <a:pt x="113317" y="2088803"/>
                  <a:pt x="129802" y="2130014"/>
                </a:cubicBezTo>
                <a:cubicBezTo>
                  <a:pt x="197134" y="2298338"/>
                  <a:pt x="115760" y="2087884"/>
                  <a:pt x="162075" y="2226833"/>
                </a:cubicBezTo>
                <a:cubicBezTo>
                  <a:pt x="168181" y="2245153"/>
                  <a:pt x="178041" y="2262125"/>
                  <a:pt x="183590" y="2280621"/>
                </a:cubicBezTo>
                <a:cubicBezTo>
                  <a:pt x="188844" y="2298134"/>
                  <a:pt x="190381" y="2316560"/>
                  <a:pt x="194348" y="2334409"/>
                </a:cubicBezTo>
                <a:cubicBezTo>
                  <a:pt x="197555" y="2348842"/>
                  <a:pt x="201899" y="2363007"/>
                  <a:pt x="205106" y="2377440"/>
                </a:cubicBezTo>
                <a:cubicBezTo>
                  <a:pt x="209072" y="2395289"/>
                  <a:pt x="209299" y="2414162"/>
                  <a:pt x="215863" y="2431228"/>
                </a:cubicBezTo>
                <a:cubicBezTo>
                  <a:pt x="227377" y="2461163"/>
                  <a:pt x="244550" y="2488602"/>
                  <a:pt x="258894" y="2517289"/>
                </a:cubicBezTo>
                <a:cubicBezTo>
                  <a:pt x="266066" y="2531633"/>
                  <a:pt x="274453" y="2545430"/>
                  <a:pt x="280409" y="2560320"/>
                </a:cubicBezTo>
                <a:cubicBezTo>
                  <a:pt x="287581" y="2578249"/>
                  <a:pt x="291690" y="2597733"/>
                  <a:pt x="301925" y="2614108"/>
                </a:cubicBezTo>
                <a:cubicBezTo>
                  <a:pt x="309988" y="2627009"/>
                  <a:pt x="323440" y="2635623"/>
                  <a:pt x="334198" y="2646381"/>
                </a:cubicBezTo>
                <a:cubicBezTo>
                  <a:pt x="348227" y="2681454"/>
                  <a:pt x="367531" y="2734032"/>
                  <a:pt x="387986" y="2764715"/>
                </a:cubicBezTo>
                <a:cubicBezTo>
                  <a:pt x="403521" y="2788018"/>
                  <a:pt x="427365" y="2805246"/>
                  <a:pt x="441774" y="2829261"/>
                </a:cubicBezTo>
                <a:cubicBezTo>
                  <a:pt x="470652" y="2877390"/>
                  <a:pt x="483402" y="2934965"/>
                  <a:pt x="517078" y="2979868"/>
                </a:cubicBezTo>
                <a:cubicBezTo>
                  <a:pt x="544102" y="3015901"/>
                  <a:pt x="560876" y="3035193"/>
                  <a:pt x="581623" y="3076687"/>
                </a:cubicBezTo>
                <a:cubicBezTo>
                  <a:pt x="593836" y="3101113"/>
                  <a:pt x="603754" y="3126634"/>
                  <a:pt x="613896" y="3151990"/>
                </a:cubicBezTo>
                <a:cubicBezTo>
                  <a:pt x="618107" y="3162519"/>
                  <a:pt x="619583" y="3174121"/>
                  <a:pt x="624654" y="3184263"/>
                </a:cubicBezTo>
                <a:cubicBezTo>
                  <a:pt x="634005" y="3202965"/>
                  <a:pt x="647576" y="3219349"/>
                  <a:pt x="656927" y="3238051"/>
                </a:cubicBezTo>
                <a:cubicBezTo>
                  <a:pt x="665563" y="3255323"/>
                  <a:pt x="669355" y="3274801"/>
                  <a:pt x="678442" y="3291840"/>
                </a:cubicBezTo>
                <a:cubicBezTo>
                  <a:pt x="723585" y="3376483"/>
                  <a:pt x="744702" y="3401815"/>
                  <a:pt x="796776" y="3474720"/>
                </a:cubicBezTo>
                <a:cubicBezTo>
                  <a:pt x="852283" y="3641235"/>
                  <a:pt x="788665" y="3469257"/>
                  <a:pt x="839807" y="3571539"/>
                </a:cubicBezTo>
                <a:cubicBezTo>
                  <a:pt x="844878" y="3581681"/>
                  <a:pt x="845494" y="3593669"/>
                  <a:pt x="850565" y="3603811"/>
                </a:cubicBezTo>
                <a:cubicBezTo>
                  <a:pt x="856347" y="3615375"/>
                  <a:pt x="866298" y="3624520"/>
                  <a:pt x="872080" y="3636084"/>
                </a:cubicBezTo>
                <a:cubicBezTo>
                  <a:pt x="877151" y="3646226"/>
                  <a:pt x="877212" y="3658511"/>
                  <a:pt x="882838" y="3668357"/>
                </a:cubicBezTo>
                <a:cubicBezTo>
                  <a:pt x="891733" y="3683924"/>
                  <a:pt x="904689" y="3696798"/>
                  <a:pt x="915110" y="3711388"/>
                </a:cubicBezTo>
                <a:cubicBezTo>
                  <a:pt x="922625" y="3721909"/>
                  <a:pt x="928349" y="3733729"/>
                  <a:pt x="936626" y="3743661"/>
                </a:cubicBezTo>
                <a:cubicBezTo>
                  <a:pt x="946366" y="3755348"/>
                  <a:pt x="959160" y="3764247"/>
                  <a:pt x="968899" y="3775934"/>
                </a:cubicBezTo>
                <a:cubicBezTo>
                  <a:pt x="1053535" y="3877498"/>
                  <a:pt x="936481" y="3743444"/>
                  <a:pt x="1001172" y="3840480"/>
                </a:cubicBezTo>
                <a:cubicBezTo>
                  <a:pt x="1009611" y="3853138"/>
                  <a:pt x="1023706" y="3861066"/>
                  <a:pt x="1033445" y="3872753"/>
                </a:cubicBezTo>
                <a:cubicBezTo>
                  <a:pt x="1070535" y="3917261"/>
                  <a:pt x="1036495" y="3895794"/>
                  <a:pt x="1076475" y="3915783"/>
                </a:cubicBezTo>
              </a:path>
            </a:pathLst>
          </a:cu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4" name="Volný tvar 33"/>
          <p:cNvSpPr/>
          <p:nvPr/>
        </p:nvSpPr>
        <p:spPr>
          <a:xfrm>
            <a:off x="2054711" y="3754419"/>
            <a:ext cx="3262774" cy="1925619"/>
          </a:xfrm>
          <a:custGeom>
            <a:avLst/>
            <a:gdLst>
              <a:gd name="connsiteX0" fmla="*/ 0 w 3262774"/>
              <a:gd name="connsiteY0" fmla="*/ 0 h 1925619"/>
              <a:gd name="connsiteX1" fmla="*/ 32273 w 3262774"/>
              <a:gd name="connsiteY1" fmla="*/ 21515 h 1925619"/>
              <a:gd name="connsiteX2" fmla="*/ 75303 w 3262774"/>
              <a:gd name="connsiteY2" fmla="*/ 32273 h 1925619"/>
              <a:gd name="connsiteX3" fmla="*/ 118334 w 3262774"/>
              <a:gd name="connsiteY3" fmla="*/ 53788 h 1925619"/>
              <a:gd name="connsiteX4" fmla="*/ 139849 w 3262774"/>
              <a:gd name="connsiteY4" fmla="*/ 86061 h 1925619"/>
              <a:gd name="connsiteX5" fmla="*/ 182880 w 3262774"/>
              <a:gd name="connsiteY5" fmla="*/ 107576 h 1925619"/>
              <a:gd name="connsiteX6" fmla="*/ 204395 w 3262774"/>
              <a:gd name="connsiteY6" fmla="*/ 129092 h 1925619"/>
              <a:gd name="connsiteX7" fmla="*/ 236668 w 3262774"/>
              <a:gd name="connsiteY7" fmla="*/ 150607 h 1925619"/>
              <a:gd name="connsiteX8" fmla="*/ 301214 w 3262774"/>
              <a:gd name="connsiteY8" fmla="*/ 215153 h 1925619"/>
              <a:gd name="connsiteX9" fmla="*/ 333487 w 3262774"/>
              <a:gd name="connsiteY9" fmla="*/ 236668 h 1925619"/>
              <a:gd name="connsiteX10" fmla="*/ 473336 w 3262774"/>
              <a:gd name="connsiteY10" fmla="*/ 268941 h 1925619"/>
              <a:gd name="connsiteX11" fmla="*/ 570155 w 3262774"/>
              <a:gd name="connsiteY11" fmla="*/ 322729 h 1925619"/>
              <a:gd name="connsiteX12" fmla="*/ 591670 w 3262774"/>
              <a:gd name="connsiteY12" fmla="*/ 344245 h 1925619"/>
              <a:gd name="connsiteX13" fmla="*/ 656216 w 3262774"/>
              <a:gd name="connsiteY13" fmla="*/ 398033 h 1925619"/>
              <a:gd name="connsiteX14" fmla="*/ 677731 w 3262774"/>
              <a:gd name="connsiteY14" fmla="*/ 430306 h 1925619"/>
              <a:gd name="connsiteX15" fmla="*/ 731520 w 3262774"/>
              <a:gd name="connsiteY15" fmla="*/ 484094 h 1925619"/>
              <a:gd name="connsiteX16" fmla="*/ 774550 w 3262774"/>
              <a:gd name="connsiteY16" fmla="*/ 537882 h 1925619"/>
              <a:gd name="connsiteX17" fmla="*/ 817581 w 3262774"/>
              <a:gd name="connsiteY17" fmla="*/ 602428 h 1925619"/>
              <a:gd name="connsiteX18" fmla="*/ 871369 w 3262774"/>
              <a:gd name="connsiteY18" fmla="*/ 677732 h 1925619"/>
              <a:gd name="connsiteX19" fmla="*/ 957430 w 3262774"/>
              <a:gd name="connsiteY19" fmla="*/ 731520 h 1925619"/>
              <a:gd name="connsiteX20" fmla="*/ 978945 w 3262774"/>
              <a:gd name="connsiteY20" fmla="*/ 763793 h 1925619"/>
              <a:gd name="connsiteX21" fmla="*/ 1054249 w 3262774"/>
              <a:gd name="connsiteY21" fmla="*/ 806823 h 1925619"/>
              <a:gd name="connsiteX22" fmla="*/ 1086522 w 3262774"/>
              <a:gd name="connsiteY22" fmla="*/ 817581 h 1925619"/>
              <a:gd name="connsiteX23" fmla="*/ 1140310 w 3262774"/>
              <a:gd name="connsiteY23" fmla="*/ 849854 h 1925619"/>
              <a:gd name="connsiteX24" fmla="*/ 1237129 w 3262774"/>
              <a:gd name="connsiteY24" fmla="*/ 892885 h 1925619"/>
              <a:gd name="connsiteX25" fmla="*/ 1269402 w 3262774"/>
              <a:gd name="connsiteY25" fmla="*/ 914400 h 1925619"/>
              <a:gd name="connsiteX26" fmla="*/ 1333948 w 3262774"/>
              <a:gd name="connsiteY26" fmla="*/ 925157 h 1925619"/>
              <a:gd name="connsiteX27" fmla="*/ 1376978 w 3262774"/>
              <a:gd name="connsiteY27" fmla="*/ 935915 h 1925619"/>
              <a:gd name="connsiteX28" fmla="*/ 1495313 w 3262774"/>
              <a:gd name="connsiteY28" fmla="*/ 957430 h 1925619"/>
              <a:gd name="connsiteX29" fmla="*/ 1602889 w 3262774"/>
              <a:gd name="connsiteY29" fmla="*/ 978946 h 1925619"/>
              <a:gd name="connsiteX30" fmla="*/ 1753496 w 3262774"/>
              <a:gd name="connsiteY30" fmla="*/ 1000461 h 1925619"/>
              <a:gd name="connsiteX31" fmla="*/ 1861073 w 3262774"/>
              <a:gd name="connsiteY31" fmla="*/ 1021976 h 1925619"/>
              <a:gd name="connsiteX32" fmla="*/ 1925618 w 3262774"/>
              <a:gd name="connsiteY32" fmla="*/ 1043492 h 1925619"/>
              <a:gd name="connsiteX33" fmla="*/ 2011680 w 3262774"/>
              <a:gd name="connsiteY33" fmla="*/ 1065007 h 1925619"/>
              <a:gd name="connsiteX34" fmla="*/ 2043953 w 3262774"/>
              <a:gd name="connsiteY34" fmla="*/ 1086522 h 1925619"/>
              <a:gd name="connsiteX35" fmla="*/ 2130014 w 3262774"/>
              <a:gd name="connsiteY35" fmla="*/ 1118795 h 1925619"/>
              <a:gd name="connsiteX36" fmla="*/ 2194560 w 3262774"/>
              <a:gd name="connsiteY36" fmla="*/ 1151068 h 1925619"/>
              <a:gd name="connsiteX37" fmla="*/ 2237590 w 3262774"/>
              <a:gd name="connsiteY37" fmla="*/ 1161826 h 1925619"/>
              <a:gd name="connsiteX38" fmla="*/ 2334409 w 3262774"/>
              <a:gd name="connsiteY38" fmla="*/ 1215614 h 1925619"/>
              <a:gd name="connsiteX39" fmla="*/ 2409713 w 3262774"/>
              <a:gd name="connsiteY39" fmla="*/ 1237129 h 1925619"/>
              <a:gd name="connsiteX40" fmla="*/ 2495774 w 3262774"/>
              <a:gd name="connsiteY40" fmla="*/ 1280160 h 1925619"/>
              <a:gd name="connsiteX41" fmla="*/ 2571077 w 3262774"/>
              <a:gd name="connsiteY41" fmla="*/ 1301675 h 1925619"/>
              <a:gd name="connsiteX42" fmla="*/ 2667896 w 3262774"/>
              <a:gd name="connsiteY42" fmla="*/ 1355463 h 1925619"/>
              <a:gd name="connsiteX43" fmla="*/ 2700169 w 3262774"/>
              <a:gd name="connsiteY43" fmla="*/ 1376979 h 1925619"/>
              <a:gd name="connsiteX44" fmla="*/ 2775473 w 3262774"/>
              <a:gd name="connsiteY44" fmla="*/ 1398494 h 1925619"/>
              <a:gd name="connsiteX45" fmla="*/ 2893807 w 3262774"/>
              <a:gd name="connsiteY45" fmla="*/ 1516828 h 1925619"/>
              <a:gd name="connsiteX46" fmla="*/ 2936837 w 3262774"/>
              <a:gd name="connsiteY46" fmla="*/ 1559859 h 1925619"/>
              <a:gd name="connsiteX47" fmla="*/ 3012141 w 3262774"/>
              <a:gd name="connsiteY47" fmla="*/ 1592132 h 1925619"/>
              <a:gd name="connsiteX48" fmla="*/ 3065929 w 3262774"/>
              <a:gd name="connsiteY48" fmla="*/ 1656677 h 1925619"/>
              <a:gd name="connsiteX49" fmla="*/ 3087444 w 3262774"/>
              <a:gd name="connsiteY49" fmla="*/ 1688950 h 1925619"/>
              <a:gd name="connsiteX50" fmla="*/ 3141233 w 3262774"/>
              <a:gd name="connsiteY50" fmla="*/ 1742739 h 1925619"/>
              <a:gd name="connsiteX51" fmla="*/ 3216536 w 3262774"/>
              <a:gd name="connsiteY51" fmla="*/ 1850315 h 1925619"/>
              <a:gd name="connsiteX52" fmla="*/ 3238051 w 3262774"/>
              <a:gd name="connsiteY52" fmla="*/ 1882588 h 1925619"/>
              <a:gd name="connsiteX53" fmla="*/ 3259567 w 3262774"/>
              <a:gd name="connsiteY53" fmla="*/ 1904103 h 1925619"/>
              <a:gd name="connsiteX54" fmla="*/ 3259567 w 3262774"/>
              <a:gd name="connsiteY54" fmla="*/ 1925619 h 19256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3262774" h="1925619">
                <a:moveTo>
                  <a:pt x="0" y="0"/>
                </a:moveTo>
                <a:cubicBezTo>
                  <a:pt x="10758" y="7172"/>
                  <a:pt x="20389" y="16422"/>
                  <a:pt x="32273" y="21515"/>
                </a:cubicBezTo>
                <a:cubicBezTo>
                  <a:pt x="45862" y="27339"/>
                  <a:pt x="61460" y="27082"/>
                  <a:pt x="75303" y="32273"/>
                </a:cubicBezTo>
                <a:cubicBezTo>
                  <a:pt x="90319" y="37904"/>
                  <a:pt x="103990" y="46616"/>
                  <a:pt x="118334" y="53788"/>
                </a:cubicBezTo>
                <a:cubicBezTo>
                  <a:pt x="125506" y="64546"/>
                  <a:pt x="129917" y="77784"/>
                  <a:pt x="139849" y="86061"/>
                </a:cubicBezTo>
                <a:cubicBezTo>
                  <a:pt x="152169" y="96327"/>
                  <a:pt x="169537" y="98680"/>
                  <a:pt x="182880" y="107576"/>
                </a:cubicBezTo>
                <a:cubicBezTo>
                  <a:pt x="191319" y="113202"/>
                  <a:pt x="196475" y="122756"/>
                  <a:pt x="204395" y="129092"/>
                </a:cubicBezTo>
                <a:cubicBezTo>
                  <a:pt x="214491" y="137169"/>
                  <a:pt x="227005" y="142017"/>
                  <a:pt x="236668" y="150607"/>
                </a:cubicBezTo>
                <a:cubicBezTo>
                  <a:pt x="259410" y="170822"/>
                  <a:pt x="275897" y="198275"/>
                  <a:pt x="301214" y="215153"/>
                </a:cubicBezTo>
                <a:cubicBezTo>
                  <a:pt x="311972" y="222325"/>
                  <a:pt x="321672" y="231417"/>
                  <a:pt x="333487" y="236668"/>
                </a:cubicBezTo>
                <a:cubicBezTo>
                  <a:pt x="389444" y="261538"/>
                  <a:pt x="412078" y="260189"/>
                  <a:pt x="473336" y="268941"/>
                </a:cubicBezTo>
                <a:cubicBezTo>
                  <a:pt x="513917" y="282468"/>
                  <a:pt x="533169" y="285741"/>
                  <a:pt x="570155" y="322729"/>
                </a:cubicBezTo>
                <a:cubicBezTo>
                  <a:pt x="577327" y="329901"/>
                  <a:pt x="583750" y="337909"/>
                  <a:pt x="591670" y="344245"/>
                </a:cubicBezTo>
                <a:cubicBezTo>
                  <a:pt x="633982" y="378095"/>
                  <a:pt x="617883" y="352033"/>
                  <a:pt x="656216" y="398033"/>
                </a:cubicBezTo>
                <a:cubicBezTo>
                  <a:pt x="664493" y="407965"/>
                  <a:pt x="669217" y="420576"/>
                  <a:pt x="677731" y="430306"/>
                </a:cubicBezTo>
                <a:cubicBezTo>
                  <a:pt x="694428" y="449388"/>
                  <a:pt x="715680" y="464294"/>
                  <a:pt x="731520" y="484094"/>
                </a:cubicBezTo>
                <a:lnTo>
                  <a:pt x="774550" y="537882"/>
                </a:lnTo>
                <a:cubicBezTo>
                  <a:pt x="793456" y="594599"/>
                  <a:pt x="772812" y="548705"/>
                  <a:pt x="817581" y="602428"/>
                </a:cubicBezTo>
                <a:cubicBezTo>
                  <a:pt x="834815" y="623109"/>
                  <a:pt x="851067" y="661122"/>
                  <a:pt x="871369" y="677732"/>
                </a:cubicBezTo>
                <a:cubicBezTo>
                  <a:pt x="897551" y="699154"/>
                  <a:pt x="957430" y="731520"/>
                  <a:pt x="957430" y="731520"/>
                </a:cubicBezTo>
                <a:cubicBezTo>
                  <a:pt x="964602" y="742278"/>
                  <a:pt x="969803" y="754651"/>
                  <a:pt x="978945" y="763793"/>
                </a:cubicBezTo>
                <a:cubicBezTo>
                  <a:pt x="992450" y="777298"/>
                  <a:pt x="1039484" y="800495"/>
                  <a:pt x="1054249" y="806823"/>
                </a:cubicBezTo>
                <a:cubicBezTo>
                  <a:pt x="1064672" y="811290"/>
                  <a:pt x="1076380" y="812510"/>
                  <a:pt x="1086522" y="817581"/>
                </a:cubicBezTo>
                <a:cubicBezTo>
                  <a:pt x="1105224" y="826932"/>
                  <a:pt x="1122032" y="839700"/>
                  <a:pt x="1140310" y="849854"/>
                </a:cubicBezTo>
                <a:cubicBezTo>
                  <a:pt x="1242960" y="906881"/>
                  <a:pt x="1117459" y="833049"/>
                  <a:pt x="1237129" y="892885"/>
                </a:cubicBezTo>
                <a:cubicBezTo>
                  <a:pt x="1248693" y="898667"/>
                  <a:pt x="1257136" y="910312"/>
                  <a:pt x="1269402" y="914400"/>
                </a:cubicBezTo>
                <a:cubicBezTo>
                  <a:pt x="1290095" y="921297"/>
                  <a:pt x="1312559" y="920879"/>
                  <a:pt x="1333948" y="925157"/>
                </a:cubicBezTo>
                <a:cubicBezTo>
                  <a:pt x="1348446" y="928057"/>
                  <a:pt x="1362545" y="932708"/>
                  <a:pt x="1376978" y="935915"/>
                </a:cubicBezTo>
                <a:cubicBezTo>
                  <a:pt x="1445595" y="951164"/>
                  <a:pt x="1420557" y="943413"/>
                  <a:pt x="1495313" y="957430"/>
                </a:cubicBezTo>
                <a:cubicBezTo>
                  <a:pt x="1531256" y="964169"/>
                  <a:pt x="1566688" y="973774"/>
                  <a:pt x="1602889" y="978946"/>
                </a:cubicBezTo>
                <a:cubicBezTo>
                  <a:pt x="1653091" y="986118"/>
                  <a:pt x="1704298" y="988161"/>
                  <a:pt x="1753496" y="1000461"/>
                </a:cubicBezTo>
                <a:cubicBezTo>
                  <a:pt x="1817688" y="1016509"/>
                  <a:pt x="1781943" y="1008788"/>
                  <a:pt x="1861073" y="1021976"/>
                </a:cubicBezTo>
                <a:cubicBezTo>
                  <a:pt x="1882588" y="1029148"/>
                  <a:pt x="1903616" y="1037992"/>
                  <a:pt x="1925618" y="1043492"/>
                </a:cubicBezTo>
                <a:lnTo>
                  <a:pt x="2011680" y="1065007"/>
                </a:lnTo>
                <a:cubicBezTo>
                  <a:pt x="2022438" y="1072179"/>
                  <a:pt x="2032389" y="1080740"/>
                  <a:pt x="2043953" y="1086522"/>
                </a:cubicBezTo>
                <a:cubicBezTo>
                  <a:pt x="2164811" y="1146950"/>
                  <a:pt x="2046219" y="1081553"/>
                  <a:pt x="2130014" y="1118795"/>
                </a:cubicBezTo>
                <a:cubicBezTo>
                  <a:pt x="2151996" y="1128565"/>
                  <a:pt x="2172226" y="1142134"/>
                  <a:pt x="2194560" y="1151068"/>
                </a:cubicBezTo>
                <a:cubicBezTo>
                  <a:pt x="2208287" y="1156559"/>
                  <a:pt x="2223747" y="1156635"/>
                  <a:pt x="2237590" y="1161826"/>
                </a:cubicBezTo>
                <a:cubicBezTo>
                  <a:pt x="2279037" y="1177369"/>
                  <a:pt x="2293319" y="1195069"/>
                  <a:pt x="2334409" y="1215614"/>
                </a:cubicBezTo>
                <a:cubicBezTo>
                  <a:pt x="2349846" y="1223332"/>
                  <a:pt x="2395921" y="1233681"/>
                  <a:pt x="2409713" y="1237129"/>
                </a:cubicBezTo>
                <a:cubicBezTo>
                  <a:pt x="2438400" y="1251473"/>
                  <a:pt x="2464658" y="1272381"/>
                  <a:pt x="2495774" y="1280160"/>
                </a:cubicBezTo>
                <a:cubicBezTo>
                  <a:pt x="2505906" y="1282693"/>
                  <a:pt x="2558447" y="1294658"/>
                  <a:pt x="2571077" y="1301675"/>
                </a:cubicBezTo>
                <a:cubicBezTo>
                  <a:pt x="2682043" y="1363324"/>
                  <a:pt x="2594873" y="1331123"/>
                  <a:pt x="2667896" y="1355463"/>
                </a:cubicBezTo>
                <a:cubicBezTo>
                  <a:pt x="2678654" y="1362635"/>
                  <a:pt x="2688605" y="1371197"/>
                  <a:pt x="2700169" y="1376979"/>
                </a:cubicBezTo>
                <a:cubicBezTo>
                  <a:pt x="2715598" y="1384693"/>
                  <a:pt x="2761692" y="1395049"/>
                  <a:pt x="2775473" y="1398494"/>
                </a:cubicBezTo>
                <a:lnTo>
                  <a:pt x="2893807" y="1516828"/>
                </a:lnTo>
                <a:cubicBezTo>
                  <a:pt x="2908150" y="1531172"/>
                  <a:pt x="2918694" y="1550788"/>
                  <a:pt x="2936837" y="1559859"/>
                </a:cubicBezTo>
                <a:cubicBezTo>
                  <a:pt x="2990011" y="1586445"/>
                  <a:pt x="2964654" y="1576303"/>
                  <a:pt x="3012141" y="1592132"/>
                </a:cubicBezTo>
                <a:cubicBezTo>
                  <a:pt x="3065559" y="1672260"/>
                  <a:pt x="2996904" y="1573848"/>
                  <a:pt x="3065929" y="1656677"/>
                </a:cubicBezTo>
                <a:cubicBezTo>
                  <a:pt x="3074206" y="1666609"/>
                  <a:pt x="3078930" y="1679220"/>
                  <a:pt x="3087444" y="1688950"/>
                </a:cubicBezTo>
                <a:cubicBezTo>
                  <a:pt x="3104141" y="1708033"/>
                  <a:pt x="3126019" y="1722454"/>
                  <a:pt x="3141233" y="1742739"/>
                </a:cubicBezTo>
                <a:cubicBezTo>
                  <a:pt x="3189017" y="1806452"/>
                  <a:pt x="3163563" y="1770856"/>
                  <a:pt x="3216536" y="1850315"/>
                </a:cubicBezTo>
                <a:cubicBezTo>
                  <a:pt x="3223708" y="1861073"/>
                  <a:pt x="3228909" y="1873446"/>
                  <a:pt x="3238051" y="1882588"/>
                </a:cubicBezTo>
                <a:cubicBezTo>
                  <a:pt x="3245223" y="1889760"/>
                  <a:pt x="3255031" y="1895031"/>
                  <a:pt x="3259567" y="1904103"/>
                </a:cubicBezTo>
                <a:cubicBezTo>
                  <a:pt x="3262774" y="1910518"/>
                  <a:pt x="3259567" y="1918447"/>
                  <a:pt x="3259567" y="1925619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olný tvar 34"/>
          <p:cNvSpPr/>
          <p:nvPr/>
        </p:nvSpPr>
        <p:spPr>
          <a:xfrm>
            <a:off x="2355925" y="4722607"/>
            <a:ext cx="1000461" cy="1046894"/>
          </a:xfrm>
          <a:custGeom>
            <a:avLst/>
            <a:gdLst>
              <a:gd name="connsiteX0" fmla="*/ 0 w 1000461"/>
              <a:gd name="connsiteY0" fmla="*/ 0 h 1046894"/>
              <a:gd name="connsiteX1" fmla="*/ 64546 w 1000461"/>
              <a:gd name="connsiteY1" fmla="*/ 43031 h 1046894"/>
              <a:gd name="connsiteX2" fmla="*/ 86061 w 1000461"/>
              <a:gd name="connsiteY2" fmla="*/ 75304 h 1046894"/>
              <a:gd name="connsiteX3" fmla="*/ 129091 w 1000461"/>
              <a:gd name="connsiteY3" fmla="*/ 107577 h 1046894"/>
              <a:gd name="connsiteX4" fmla="*/ 182880 w 1000461"/>
              <a:gd name="connsiteY4" fmla="*/ 172122 h 1046894"/>
              <a:gd name="connsiteX5" fmla="*/ 215153 w 1000461"/>
              <a:gd name="connsiteY5" fmla="*/ 193638 h 1046894"/>
              <a:gd name="connsiteX6" fmla="*/ 247426 w 1000461"/>
              <a:gd name="connsiteY6" fmla="*/ 225911 h 1046894"/>
              <a:gd name="connsiteX7" fmla="*/ 279699 w 1000461"/>
              <a:gd name="connsiteY7" fmla="*/ 247426 h 1046894"/>
              <a:gd name="connsiteX8" fmla="*/ 311971 w 1000461"/>
              <a:gd name="connsiteY8" fmla="*/ 279699 h 1046894"/>
              <a:gd name="connsiteX9" fmla="*/ 365760 w 1000461"/>
              <a:gd name="connsiteY9" fmla="*/ 355002 h 1046894"/>
              <a:gd name="connsiteX10" fmla="*/ 419548 w 1000461"/>
              <a:gd name="connsiteY10" fmla="*/ 408791 h 1046894"/>
              <a:gd name="connsiteX11" fmla="*/ 462579 w 1000461"/>
              <a:gd name="connsiteY11" fmla="*/ 462579 h 1046894"/>
              <a:gd name="connsiteX12" fmla="*/ 473336 w 1000461"/>
              <a:gd name="connsiteY12" fmla="*/ 494852 h 1046894"/>
              <a:gd name="connsiteX13" fmla="*/ 527124 w 1000461"/>
              <a:gd name="connsiteY13" fmla="*/ 537882 h 1046894"/>
              <a:gd name="connsiteX14" fmla="*/ 559397 w 1000461"/>
              <a:gd name="connsiteY14" fmla="*/ 591671 h 1046894"/>
              <a:gd name="connsiteX15" fmla="*/ 656216 w 1000461"/>
              <a:gd name="connsiteY15" fmla="*/ 688489 h 1046894"/>
              <a:gd name="connsiteX16" fmla="*/ 710004 w 1000461"/>
              <a:gd name="connsiteY16" fmla="*/ 742278 h 1046894"/>
              <a:gd name="connsiteX17" fmla="*/ 731520 w 1000461"/>
              <a:gd name="connsiteY17" fmla="*/ 763793 h 1046894"/>
              <a:gd name="connsiteX18" fmla="*/ 785308 w 1000461"/>
              <a:gd name="connsiteY18" fmla="*/ 806824 h 1046894"/>
              <a:gd name="connsiteX19" fmla="*/ 849854 w 1000461"/>
              <a:gd name="connsiteY19" fmla="*/ 892885 h 1046894"/>
              <a:gd name="connsiteX20" fmla="*/ 914400 w 1000461"/>
              <a:gd name="connsiteY20" fmla="*/ 935915 h 1046894"/>
              <a:gd name="connsiteX21" fmla="*/ 935915 w 1000461"/>
              <a:gd name="connsiteY21" fmla="*/ 968188 h 1046894"/>
              <a:gd name="connsiteX22" fmla="*/ 978946 w 1000461"/>
              <a:gd name="connsiteY22" fmla="*/ 1011219 h 1046894"/>
              <a:gd name="connsiteX23" fmla="*/ 1000461 w 1000461"/>
              <a:gd name="connsiteY23" fmla="*/ 1043492 h 10468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00461" h="1046894">
                <a:moveTo>
                  <a:pt x="0" y="0"/>
                </a:moveTo>
                <a:cubicBezTo>
                  <a:pt x="21515" y="14344"/>
                  <a:pt x="50203" y="21516"/>
                  <a:pt x="64546" y="43031"/>
                </a:cubicBezTo>
                <a:cubicBezTo>
                  <a:pt x="71718" y="53789"/>
                  <a:pt x="76919" y="66162"/>
                  <a:pt x="86061" y="75304"/>
                </a:cubicBezTo>
                <a:cubicBezTo>
                  <a:pt x="98739" y="87982"/>
                  <a:pt x="116413" y="94899"/>
                  <a:pt x="129091" y="107577"/>
                </a:cubicBezTo>
                <a:cubicBezTo>
                  <a:pt x="213714" y="192198"/>
                  <a:pt x="77137" y="84002"/>
                  <a:pt x="182880" y="172122"/>
                </a:cubicBezTo>
                <a:cubicBezTo>
                  <a:pt x="192812" y="180399"/>
                  <a:pt x="205221" y="185361"/>
                  <a:pt x="215153" y="193638"/>
                </a:cubicBezTo>
                <a:cubicBezTo>
                  <a:pt x="226840" y="203378"/>
                  <a:pt x="235739" y="216172"/>
                  <a:pt x="247426" y="225911"/>
                </a:cubicBezTo>
                <a:cubicBezTo>
                  <a:pt x="257358" y="234188"/>
                  <a:pt x="269767" y="239149"/>
                  <a:pt x="279699" y="247426"/>
                </a:cubicBezTo>
                <a:cubicBezTo>
                  <a:pt x="291386" y="257165"/>
                  <a:pt x="302232" y="268012"/>
                  <a:pt x="311971" y="279699"/>
                </a:cubicBezTo>
                <a:cubicBezTo>
                  <a:pt x="389078" y="372228"/>
                  <a:pt x="262432" y="238758"/>
                  <a:pt x="365760" y="355002"/>
                </a:cubicBezTo>
                <a:cubicBezTo>
                  <a:pt x="382606" y="373953"/>
                  <a:pt x="419548" y="408791"/>
                  <a:pt x="419548" y="408791"/>
                </a:cubicBezTo>
                <a:cubicBezTo>
                  <a:pt x="446589" y="489913"/>
                  <a:pt x="406967" y="393063"/>
                  <a:pt x="462579" y="462579"/>
                </a:cubicBezTo>
                <a:cubicBezTo>
                  <a:pt x="469663" y="471434"/>
                  <a:pt x="465956" y="486242"/>
                  <a:pt x="473336" y="494852"/>
                </a:cubicBezTo>
                <a:cubicBezTo>
                  <a:pt x="488279" y="512285"/>
                  <a:pt x="509195" y="523539"/>
                  <a:pt x="527124" y="537882"/>
                </a:cubicBezTo>
                <a:cubicBezTo>
                  <a:pt x="537882" y="555812"/>
                  <a:pt x="546156" y="575488"/>
                  <a:pt x="559397" y="591671"/>
                </a:cubicBezTo>
                <a:cubicBezTo>
                  <a:pt x="559412" y="591689"/>
                  <a:pt x="640071" y="672344"/>
                  <a:pt x="656216" y="688489"/>
                </a:cubicBezTo>
                <a:lnTo>
                  <a:pt x="710004" y="742278"/>
                </a:lnTo>
                <a:cubicBezTo>
                  <a:pt x="717176" y="749450"/>
                  <a:pt x="723081" y="758167"/>
                  <a:pt x="731520" y="763793"/>
                </a:cubicBezTo>
                <a:cubicBezTo>
                  <a:pt x="772232" y="790934"/>
                  <a:pt x="754651" y="776166"/>
                  <a:pt x="785308" y="806824"/>
                </a:cubicBezTo>
                <a:cubicBezTo>
                  <a:pt x="800136" y="851305"/>
                  <a:pt x="796878" y="857568"/>
                  <a:pt x="849854" y="892885"/>
                </a:cubicBezTo>
                <a:lnTo>
                  <a:pt x="914400" y="935915"/>
                </a:lnTo>
                <a:cubicBezTo>
                  <a:pt x="921572" y="946673"/>
                  <a:pt x="927501" y="958372"/>
                  <a:pt x="935915" y="968188"/>
                </a:cubicBezTo>
                <a:cubicBezTo>
                  <a:pt x="949116" y="983590"/>
                  <a:pt x="978946" y="1011219"/>
                  <a:pt x="978946" y="1011219"/>
                </a:cubicBezTo>
                <a:cubicBezTo>
                  <a:pt x="990837" y="1046894"/>
                  <a:pt x="978363" y="1043492"/>
                  <a:pt x="1000461" y="1043492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olný tvar 35"/>
          <p:cNvSpPr/>
          <p:nvPr/>
        </p:nvSpPr>
        <p:spPr>
          <a:xfrm>
            <a:off x="882127" y="2732442"/>
            <a:ext cx="2517289" cy="2969111"/>
          </a:xfrm>
          <a:custGeom>
            <a:avLst/>
            <a:gdLst>
              <a:gd name="connsiteX0" fmla="*/ 957431 w 2517289"/>
              <a:gd name="connsiteY0" fmla="*/ 0 h 2969111"/>
              <a:gd name="connsiteX1" fmla="*/ 785308 w 2517289"/>
              <a:gd name="connsiteY1" fmla="*/ 10758 h 2969111"/>
              <a:gd name="connsiteX2" fmla="*/ 731520 w 2517289"/>
              <a:gd name="connsiteY2" fmla="*/ 21516 h 2969111"/>
              <a:gd name="connsiteX3" fmla="*/ 666974 w 2517289"/>
              <a:gd name="connsiteY3" fmla="*/ 32273 h 2969111"/>
              <a:gd name="connsiteX4" fmla="*/ 430306 w 2517289"/>
              <a:gd name="connsiteY4" fmla="*/ 86062 h 2969111"/>
              <a:gd name="connsiteX5" fmla="*/ 344245 w 2517289"/>
              <a:gd name="connsiteY5" fmla="*/ 118334 h 2969111"/>
              <a:gd name="connsiteX6" fmla="*/ 311972 w 2517289"/>
              <a:gd name="connsiteY6" fmla="*/ 129092 h 2969111"/>
              <a:gd name="connsiteX7" fmla="*/ 236668 w 2517289"/>
              <a:gd name="connsiteY7" fmla="*/ 182880 h 2969111"/>
              <a:gd name="connsiteX8" fmla="*/ 193638 w 2517289"/>
              <a:gd name="connsiteY8" fmla="*/ 236669 h 2969111"/>
              <a:gd name="connsiteX9" fmla="*/ 161365 w 2517289"/>
              <a:gd name="connsiteY9" fmla="*/ 258184 h 2969111"/>
              <a:gd name="connsiteX10" fmla="*/ 107577 w 2517289"/>
              <a:gd name="connsiteY10" fmla="*/ 322730 h 2969111"/>
              <a:gd name="connsiteX11" fmla="*/ 86061 w 2517289"/>
              <a:gd name="connsiteY11" fmla="*/ 344245 h 2969111"/>
              <a:gd name="connsiteX12" fmla="*/ 43031 w 2517289"/>
              <a:gd name="connsiteY12" fmla="*/ 419549 h 2969111"/>
              <a:gd name="connsiteX13" fmla="*/ 32273 w 2517289"/>
              <a:gd name="connsiteY13" fmla="*/ 451822 h 2969111"/>
              <a:gd name="connsiteX14" fmla="*/ 10758 w 2517289"/>
              <a:gd name="connsiteY14" fmla="*/ 484094 h 2969111"/>
              <a:gd name="connsiteX15" fmla="*/ 0 w 2517289"/>
              <a:gd name="connsiteY15" fmla="*/ 580913 h 2969111"/>
              <a:gd name="connsiteX16" fmla="*/ 10758 w 2517289"/>
              <a:gd name="connsiteY16" fmla="*/ 1118796 h 2969111"/>
              <a:gd name="connsiteX17" fmla="*/ 32273 w 2517289"/>
              <a:gd name="connsiteY17" fmla="*/ 1194099 h 2969111"/>
              <a:gd name="connsiteX18" fmla="*/ 75304 w 2517289"/>
              <a:gd name="connsiteY18" fmla="*/ 1258645 h 2969111"/>
              <a:gd name="connsiteX19" fmla="*/ 96819 w 2517289"/>
              <a:gd name="connsiteY19" fmla="*/ 1301676 h 2969111"/>
              <a:gd name="connsiteX20" fmla="*/ 107577 w 2517289"/>
              <a:gd name="connsiteY20" fmla="*/ 1333949 h 2969111"/>
              <a:gd name="connsiteX21" fmla="*/ 139849 w 2517289"/>
              <a:gd name="connsiteY21" fmla="*/ 1355464 h 2969111"/>
              <a:gd name="connsiteX22" fmla="*/ 161365 w 2517289"/>
              <a:gd name="connsiteY22" fmla="*/ 1387737 h 2969111"/>
              <a:gd name="connsiteX23" fmla="*/ 193638 w 2517289"/>
              <a:gd name="connsiteY23" fmla="*/ 1409252 h 2969111"/>
              <a:gd name="connsiteX24" fmla="*/ 204395 w 2517289"/>
              <a:gd name="connsiteY24" fmla="*/ 1452283 h 2969111"/>
              <a:gd name="connsiteX25" fmla="*/ 236668 w 2517289"/>
              <a:gd name="connsiteY25" fmla="*/ 1516829 h 2969111"/>
              <a:gd name="connsiteX26" fmla="*/ 258184 w 2517289"/>
              <a:gd name="connsiteY26" fmla="*/ 1592132 h 2969111"/>
              <a:gd name="connsiteX27" fmla="*/ 290457 w 2517289"/>
              <a:gd name="connsiteY27" fmla="*/ 1645920 h 2969111"/>
              <a:gd name="connsiteX28" fmla="*/ 333487 w 2517289"/>
              <a:gd name="connsiteY28" fmla="*/ 1731982 h 2969111"/>
              <a:gd name="connsiteX29" fmla="*/ 344245 w 2517289"/>
              <a:gd name="connsiteY29" fmla="*/ 1775012 h 2969111"/>
              <a:gd name="connsiteX30" fmla="*/ 387275 w 2517289"/>
              <a:gd name="connsiteY30" fmla="*/ 1839558 h 2969111"/>
              <a:gd name="connsiteX31" fmla="*/ 451821 w 2517289"/>
              <a:gd name="connsiteY31" fmla="*/ 1968650 h 2969111"/>
              <a:gd name="connsiteX32" fmla="*/ 473337 w 2517289"/>
              <a:gd name="connsiteY32" fmla="*/ 2000923 h 2969111"/>
              <a:gd name="connsiteX33" fmla="*/ 505609 w 2517289"/>
              <a:gd name="connsiteY33" fmla="*/ 2033196 h 2969111"/>
              <a:gd name="connsiteX34" fmla="*/ 570155 w 2517289"/>
              <a:gd name="connsiteY34" fmla="*/ 2076226 h 2969111"/>
              <a:gd name="connsiteX35" fmla="*/ 634701 w 2517289"/>
              <a:gd name="connsiteY35" fmla="*/ 2140772 h 2969111"/>
              <a:gd name="connsiteX36" fmla="*/ 666974 w 2517289"/>
              <a:gd name="connsiteY36" fmla="*/ 2162287 h 2969111"/>
              <a:gd name="connsiteX37" fmla="*/ 699247 w 2517289"/>
              <a:gd name="connsiteY37" fmla="*/ 2194560 h 2969111"/>
              <a:gd name="connsiteX38" fmla="*/ 785308 w 2517289"/>
              <a:gd name="connsiteY38" fmla="*/ 2226833 h 2969111"/>
              <a:gd name="connsiteX39" fmla="*/ 882127 w 2517289"/>
              <a:gd name="connsiteY39" fmla="*/ 2291379 h 2969111"/>
              <a:gd name="connsiteX40" fmla="*/ 914400 w 2517289"/>
              <a:gd name="connsiteY40" fmla="*/ 2312894 h 2969111"/>
              <a:gd name="connsiteX41" fmla="*/ 957431 w 2517289"/>
              <a:gd name="connsiteY41" fmla="*/ 2323652 h 2969111"/>
              <a:gd name="connsiteX42" fmla="*/ 1054249 w 2517289"/>
              <a:gd name="connsiteY42" fmla="*/ 2355925 h 2969111"/>
              <a:gd name="connsiteX43" fmla="*/ 1161826 w 2517289"/>
              <a:gd name="connsiteY43" fmla="*/ 2377440 h 2969111"/>
              <a:gd name="connsiteX44" fmla="*/ 1258645 w 2517289"/>
              <a:gd name="connsiteY44" fmla="*/ 2441986 h 2969111"/>
              <a:gd name="connsiteX45" fmla="*/ 1323191 w 2517289"/>
              <a:gd name="connsiteY45" fmla="*/ 2452744 h 2969111"/>
              <a:gd name="connsiteX46" fmla="*/ 1366221 w 2517289"/>
              <a:gd name="connsiteY46" fmla="*/ 2463502 h 2969111"/>
              <a:gd name="connsiteX47" fmla="*/ 1452282 w 2517289"/>
              <a:gd name="connsiteY47" fmla="*/ 2495774 h 2969111"/>
              <a:gd name="connsiteX48" fmla="*/ 1506071 w 2517289"/>
              <a:gd name="connsiteY48" fmla="*/ 2528047 h 2969111"/>
              <a:gd name="connsiteX49" fmla="*/ 1581374 w 2517289"/>
              <a:gd name="connsiteY49" fmla="*/ 2571078 h 2969111"/>
              <a:gd name="connsiteX50" fmla="*/ 1624405 w 2517289"/>
              <a:gd name="connsiteY50" fmla="*/ 2592593 h 2969111"/>
              <a:gd name="connsiteX51" fmla="*/ 1742739 w 2517289"/>
              <a:gd name="connsiteY51" fmla="*/ 2689412 h 2969111"/>
              <a:gd name="connsiteX52" fmla="*/ 1839558 w 2517289"/>
              <a:gd name="connsiteY52" fmla="*/ 2753958 h 2969111"/>
              <a:gd name="connsiteX53" fmla="*/ 1893346 w 2517289"/>
              <a:gd name="connsiteY53" fmla="*/ 2764716 h 2969111"/>
              <a:gd name="connsiteX54" fmla="*/ 1936377 w 2517289"/>
              <a:gd name="connsiteY54" fmla="*/ 2786231 h 2969111"/>
              <a:gd name="connsiteX55" fmla="*/ 2086984 w 2517289"/>
              <a:gd name="connsiteY55" fmla="*/ 2818504 h 2969111"/>
              <a:gd name="connsiteX56" fmla="*/ 2119257 w 2517289"/>
              <a:gd name="connsiteY56" fmla="*/ 2840019 h 2969111"/>
              <a:gd name="connsiteX57" fmla="*/ 2183802 w 2517289"/>
              <a:gd name="connsiteY57" fmla="*/ 2850777 h 2969111"/>
              <a:gd name="connsiteX58" fmla="*/ 2226833 w 2517289"/>
              <a:gd name="connsiteY58" fmla="*/ 2861534 h 2969111"/>
              <a:gd name="connsiteX59" fmla="*/ 2259106 w 2517289"/>
              <a:gd name="connsiteY59" fmla="*/ 2872292 h 2969111"/>
              <a:gd name="connsiteX60" fmla="*/ 2355925 w 2517289"/>
              <a:gd name="connsiteY60" fmla="*/ 2893807 h 2969111"/>
              <a:gd name="connsiteX61" fmla="*/ 2463501 w 2517289"/>
              <a:gd name="connsiteY61" fmla="*/ 2926080 h 2969111"/>
              <a:gd name="connsiteX62" fmla="*/ 2517289 w 2517289"/>
              <a:gd name="connsiteY62" fmla="*/ 2969111 h 29691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</a:cxnLst>
            <a:rect l="l" t="t" r="r" b="b"/>
            <a:pathLst>
              <a:path w="2517289" h="2969111">
                <a:moveTo>
                  <a:pt x="957431" y="0"/>
                </a:moveTo>
                <a:cubicBezTo>
                  <a:pt x="900057" y="3586"/>
                  <a:pt x="842535" y="5308"/>
                  <a:pt x="785308" y="10758"/>
                </a:cubicBezTo>
                <a:cubicBezTo>
                  <a:pt x="767106" y="12492"/>
                  <a:pt x="749510" y="18245"/>
                  <a:pt x="731520" y="21516"/>
                </a:cubicBezTo>
                <a:cubicBezTo>
                  <a:pt x="710060" y="25418"/>
                  <a:pt x="688489" y="28687"/>
                  <a:pt x="666974" y="32273"/>
                </a:cubicBezTo>
                <a:cubicBezTo>
                  <a:pt x="519307" y="91341"/>
                  <a:pt x="597886" y="72097"/>
                  <a:pt x="430306" y="86062"/>
                </a:cubicBezTo>
                <a:cubicBezTo>
                  <a:pt x="350975" y="105893"/>
                  <a:pt x="422997" y="84583"/>
                  <a:pt x="344245" y="118334"/>
                </a:cubicBezTo>
                <a:cubicBezTo>
                  <a:pt x="333822" y="122801"/>
                  <a:pt x="322114" y="124021"/>
                  <a:pt x="311972" y="129092"/>
                </a:cubicBezTo>
                <a:cubicBezTo>
                  <a:pt x="297998" y="136079"/>
                  <a:pt x="243978" y="176788"/>
                  <a:pt x="236668" y="182880"/>
                </a:cubicBezTo>
                <a:cubicBezTo>
                  <a:pt x="172795" y="236108"/>
                  <a:pt x="263120" y="167187"/>
                  <a:pt x="193638" y="236669"/>
                </a:cubicBezTo>
                <a:cubicBezTo>
                  <a:pt x="184496" y="245811"/>
                  <a:pt x="171461" y="250107"/>
                  <a:pt x="161365" y="258184"/>
                </a:cubicBezTo>
                <a:cubicBezTo>
                  <a:pt x="137030" y="277652"/>
                  <a:pt x="128506" y="297615"/>
                  <a:pt x="107577" y="322730"/>
                </a:cubicBezTo>
                <a:cubicBezTo>
                  <a:pt x="101084" y="330522"/>
                  <a:pt x="92397" y="336325"/>
                  <a:pt x="86061" y="344245"/>
                </a:cubicBezTo>
                <a:cubicBezTo>
                  <a:pt x="69440" y="365021"/>
                  <a:pt x="53224" y="395765"/>
                  <a:pt x="43031" y="419549"/>
                </a:cubicBezTo>
                <a:cubicBezTo>
                  <a:pt x="38564" y="429972"/>
                  <a:pt x="37344" y="441680"/>
                  <a:pt x="32273" y="451822"/>
                </a:cubicBezTo>
                <a:cubicBezTo>
                  <a:pt x="26491" y="463386"/>
                  <a:pt x="17930" y="473337"/>
                  <a:pt x="10758" y="484094"/>
                </a:cubicBezTo>
                <a:cubicBezTo>
                  <a:pt x="7172" y="516367"/>
                  <a:pt x="0" y="548441"/>
                  <a:pt x="0" y="580913"/>
                </a:cubicBezTo>
                <a:cubicBezTo>
                  <a:pt x="0" y="760243"/>
                  <a:pt x="4121" y="939589"/>
                  <a:pt x="10758" y="1118796"/>
                </a:cubicBezTo>
                <a:cubicBezTo>
                  <a:pt x="10979" y="1124767"/>
                  <a:pt x="27030" y="1184661"/>
                  <a:pt x="32273" y="1194099"/>
                </a:cubicBezTo>
                <a:cubicBezTo>
                  <a:pt x="44831" y="1216703"/>
                  <a:pt x="63740" y="1235517"/>
                  <a:pt x="75304" y="1258645"/>
                </a:cubicBezTo>
                <a:cubicBezTo>
                  <a:pt x="82476" y="1272989"/>
                  <a:pt x="90502" y="1286936"/>
                  <a:pt x="96819" y="1301676"/>
                </a:cubicBezTo>
                <a:cubicBezTo>
                  <a:pt x="101286" y="1312099"/>
                  <a:pt x="100493" y="1325094"/>
                  <a:pt x="107577" y="1333949"/>
                </a:cubicBezTo>
                <a:cubicBezTo>
                  <a:pt x="115653" y="1344045"/>
                  <a:pt x="129092" y="1348292"/>
                  <a:pt x="139849" y="1355464"/>
                </a:cubicBezTo>
                <a:cubicBezTo>
                  <a:pt x="147021" y="1366222"/>
                  <a:pt x="152223" y="1378595"/>
                  <a:pt x="161365" y="1387737"/>
                </a:cubicBezTo>
                <a:cubicBezTo>
                  <a:pt x="170507" y="1396879"/>
                  <a:pt x="186466" y="1398494"/>
                  <a:pt x="193638" y="1409252"/>
                </a:cubicBezTo>
                <a:cubicBezTo>
                  <a:pt x="201839" y="1421554"/>
                  <a:pt x="198904" y="1438555"/>
                  <a:pt x="204395" y="1452283"/>
                </a:cubicBezTo>
                <a:cubicBezTo>
                  <a:pt x="213329" y="1474617"/>
                  <a:pt x="227734" y="1494495"/>
                  <a:pt x="236668" y="1516829"/>
                </a:cubicBezTo>
                <a:cubicBezTo>
                  <a:pt x="250455" y="1551297"/>
                  <a:pt x="242537" y="1560838"/>
                  <a:pt x="258184" y="1592132"/>
                </a:cubicBezTo>
                <a:cubicBezTo>
                  <a:pt x="267535" y="1610834"/>
                  <a:pt x="281106" y="1627218"/>
                  <a:pt x="290457" y="1645920"/>
                </a:cubicBezTo>
                <a:cubicBezTo>
                  <a:pt x="343093" y="1751193"/>
                  <a:pt x="283639" y="1657209"/>
                  <a:pt x="333487" y="1731982"/>
                </a:cubicBezTo>
                <a:cubicBezTo>
                  <a:pt x="337073" y="1746325"/>
                  <a:pt x="337633" y="1761788"/>
                  <a:pt x="344245" y="1775012"/>
                </a:cubicBezTo>
                <a:cubicBezTo>
                  <a:pt x="355809" y="1798140"/>
                  <a:pt x="379098" y="1815027"/>
                  <a:pt x="387275" y="1839558"/>
                </a:cubicBezTo>
                <a:cubicBezTo>
                  <a:pt x="416968" y="1928633"/>
                  <a:pt x="396212" y="1885236"/>
                  <a:pt x="451821" y="1968650"/>
                </a:cubicBezTo>
                <a:cubicBezTo>
                  <a:pt x="458993" y="1979408"/>
                  <a:pt x="464195" y="1991781"/>
                  <a:pt x="473337" y="2000923"/>
                </a:cubicBezTo>
                <a:cubicBezTo>
                  <a:pt x="484094" y="2011681"/>
                  <a:pt x="493600" y="2023856"/>
                  <a:pt x="505609" y="2033196"/>
                </a:cubicBezTo>
                <a:cubicBezTo>
                  <a:pt x="526020" y="2049071"/>
                  <a:pt x="551871" y="2057942"/>
                  <a:pt x="570155" y="2076226"/>
                </a:cubicBezTo>
                <a:cubicBezTo>
                  <a:pt x="591670" y="2097741"/>
                  <a:pt x="609384" y="2123894"/>
                  <a:pt x="634701" y="2140772"/>
                </a:cubicBezTo>
                <a:cubicBezTo>
                  <a:pt x="645459" y="2147944"/>
                  <a:pt x="657042" y="2154010"/>
                  <a:pt x="666974" y="2162287"/>
                </a:cubicBezTo>
                <a:cubicBezTo>
                  <a:pt x="678661" y="2172026"/>
                  <a:pt x="686346" y="2186497"/>
                  <a:pt x="699247" y="2194560"/>
                </a:cubicBezTo>
                <a:cubicBezTo>
                  <a:pt x="713954" y="2203752"/>
                  <a:pt x="763847" y="2219680"/>
                  <a:pt x="785308" y="2226833"/>
                </a:cubicBezTo>
                <a:lnTo>
                  <a:pt x="882127" y="2291379"/>
                </a:lnTo>
                <a:cubicBezTo>
                  <a:pt x="892885" y="2298551"/>
                  <a:pt x="901857" y="2309758"/>
                  <a:pt x="914400" y="2312894"/>
                </a:cubicBezTo>
                <a:cubicBezTo>
                  <a:pt x="928744" y="2316480"/>
                  <a:pt x="943300" y="2319304"/>
                  <a:pt x="957431" y="2323652"/>
                </a:cubicBezTo>
                <a:cubicBezTo>
                  <a:pt x="989945" y="2333656"/>
                  <a:pt x="1020891" y="2349254"/>
                  <a:pt x="1054249" y="2355925"/>
                </a:cubicBezTo>
                <a:lnTo>
                  <a:pt x="1161826" y="2377440"/>
                </a:lnTo>
                <a:cubicBezTo>
                  <a:pt x="1185302" y="2395047"/>
                  <a:pt x="1231795" y="2432222"/>
                  <a:pt x="1258645" y="2441986"/>
                </a:cubicBezTo>
                <a:cubicBezTo>
                  <a:pt x="1279144" y="2449440"/>
                  <a:pt x="1301802" y="2448466"/>
                  <a:pt x="1323191" y="2452744"/>
                </a:cubicBezTo>
                <a:cubicBezTo>
                  <a:pt x="1337689" y="2455644"/>
                  <a:pt x="1352378" y="2458311"/>
                  <a:pt x="1366221" y="2463502"/>
                </a:cubicBezTo>
                <a:cubicBezTo>
                  <a:pt x="1478719" y="2505689"/>
                  <a:pt x="1341842" y="2468165"/>
                  <a:pt x="1452282" y="2495774"/>
                </a:cubicBezTo>
                <a:cubicBezTo>
                  <a:pt x="1494309" y="2537801"/>
                  <a:pt x="1450209" y="2500116"/>
                  <a:pt x="1506071" y="2528047"/>
                </a:cubicBezTo>
                <a:cubicBezTo>
                  <a:pt x="1531929" y="2540976"/>
                  <a:pt x="1555994" y="2557234"/>
                  <a:pt x="1581374" y="2571078"/>
                </a:cubicBezTo>
                <a:cubicBezTo>
                  <a:pt x="1595452" y="2578757"/>
                  <a:pt x="1610061" y="2585421"/>
                  <a:pt x="1624405" y="2592593"/>
                </a:cubicBezTo>
                <a:cubicBezTo>
                  <a:pt x="1682034" y="2650222"/>
                  <a:pt x="1644506" y="2615737"/>
                  <a:pt x="1742739" y="2689412"/>
                </a:cubicBezTo>
                <a:cubicBezTo>
                  <a:pt x="1768610" y="2708816"/>
                  <a:pt x="1809913" y="2742100"/>
                  <a:pt x="1839558" y="2753958"/>
                </a:cubicBezTo>
                <a:cubicBezTo>
                  <a:pt x="1856535" y="2760749"/>
                  <a:pt x="1875417" y="2761130"/>
                  <a:pt x="1893346" y="2764716"/>
                </a:cubicBezTo>
                <a:cubicBezTo>
                  <a:pt x="1907690" y="2771888"/>
                  <a:pt x="1921163" y="2781160"/>
                  <a:pt x="1936377" y="2786231"/>
                </a:cubicBezTo>
                <a:cubicBezTo>
                  <a:pt x="1989986" y="2804100"/>
                  <a:pt x="2032818" y="2809476"/>
                  <a:pt x="2086984" y="2818504"/>
                </a:cubicBezTo>
                <a:cubicBezTo>
                  <a:pt x="2097742" y="2825676"/>
                  <a:pt x="2106991" y="2835930"/>
                  <a:pt x="2119257" y="2840019"/>
                </a:cubicBezTo>
                <a:cubicBezTo>
                  <a:pt x="2139949" y="2846917"/>
                  <a:pt x="2162414" y="2846499"/>
                  <a:pt x="2183802" y="2850777"/>
                </a:cubicBezTo>
                <a:cubicBezTo>
                  <a:pt x="2198300" y="2853677"/>
                  <a:pt x="2212617" y="2857472"/>
                  <a:pt x="2226833" y="2861534"/>
                </a:cubicBezTo>
                <a:cubicBezTo>
                  <a:pt x="2237736" y="2864649"/>
                  <a:pt x="2248105" y="2869542"/>
                  <a:pt x="2259106" y="2872292"/>
                </a:cubicBezTo>
                <a:cubicBezTo>
                  <a:pt x="2320501" y="2887641"/>
                  <a:pt x="2300728" y="2877248"/>
                  <a:pt x="2355925" y="2893807"/>
                </a:cubicBezTo>
                <a:cubicBezTo>
                  <a:pt x="2486885" y="2933095"/>
                  <a:pt x="2364317" y="2901285"/>
                  <a:pt x="2463501" y="2926080"/>
                </a:cubicBezTo>
                <a:cubicBezTo>
                  <a:pt x="2504213" y="2953222"/>
                  <a:pt x="2486632" y="2938454"/>
                  <a:pt x="2517289" y="2969111"/>
                </a:cubicBezTo>
              </a:path>
            </a:pathLst>
          </a:cu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olný tvar 36"/>
          <p:cNvSpPr/>
          <p:nvPr/>
        </p:nvSpPr>
        <p:spPr>
          <a:xfrm>
            <a:off x="3983215" y="4690334"/>
            <a:ext cx="556512" cy="774551"/>
          </a:xfrm>
          <a:custGeom>
            <a:avLst/>
            <a:gdLst>
              <a:gd name="connsiteX0" fmla="*/ 556512 w 556512"/>
              <a:gd name="connsiteY0" fmla="*/ 0 h 774551"/>
              <a:gd name="connsiteX1" fmla="*/ 524239 w 556512"/>
              <a:gd name="connsiteY1" fmla="*/ 53788 h 774551"/>
              <a:gd name="connsiteX2" fmla="*/ 502724 w 556512"/>
              <a:gd name="connsiteY2" fmla="*/ 75304 h 774551"/>
              <a:gd name="connsiteX3" fmla="*/ 481209 w 556512"/>
              <a:gd name="connsiteY3" fmla="*/ 118334 h 774551"/>
              <a:gd name="connsiteX4" fmla="*/ 459693 w 556512"/>
              <a:gd name="connsiteY4" fmla="*/ 139850 h 774551"/>
              <a:gd name="connsiteX5" fmla="*/ 405905 w 556512"/>
              <a:gd name="connsiteY5" fmla="*/ 204395 h 774551"/>
              <a:gd name="connsiteX6" fmla="*/ 373632 w 556512"/>
              <a:gd name="connsiteY6" fmla="*/ 258184 h 774551"/>
              <a:gd name="connsiteX7" fmla="*/ 298329 w 556512"/>
              <a:gd name="connsiteY7" fmla="*/ 344245 h 774551"/>
              <a:gd name="connsiteX8" fmla="*/ 244540 w 556512"/>
              <a:gd name="connsiteY8" fmla="*/ 387275 h 774551"/>
              <a:gd name="connsiteX9" fmla="*/ 190752 w 556512"/>
              <a:gd name="connsiteY9" fmla="*/ 441064 h 774551"/>
              <a:gd name="connsiteX10" fmla="*/ 169237 w 556512"/>
              <a:gd name="connsiteY10" fmla="*/ 473337 h 774551"/>
              <a:gd name="connsiteX11" fmla="*/ 147721 w 556512"/>
              <a:gd name="connsiteY11" fmla="*/ 494852 h 774551"/>
              <a:gd name="connsiteX12" fmla="*/ 104691 w 556512"/>
              <a:gd name="connsiteY12" fmla="*/ 559398 h 774551"/>
              <a:gd name="connsiteX13" fmla="*/ 83176 w 556512"/>
              <a:gd name="connsiteY13" fmla="*/ 591671 h 774551"/>
              <a:gd name="connsiteX14" fmla="*/ 61660 w 556512"/>
              <a:gd name="connsiteY14" fmla="*/ 656217 h 774551"/>
              <a:gd name="connsiteX15" fmla="*/ 29387 w 556512"/>
              <a:gd name="connsiteY15" fmla="*/ 720762 h 774551"/>
              <a:gd name="connsiteX16" fmla="*/ 7872 w 556512"/>
              <a:gd name="connsiteY16" fmla="*/ 774551 h 7745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56512" h="774551">
                <a:moveTo>
                  <a:pt x="556512" y="0"/>
                </a:moveTo>
                <a:cubicBezTo>
                  <a:pt x="545754" y="17929"/>
                  <a:pt x="536392" y="36774"/>
                  <a:pt x="524239" y="53788"/>
                </a:cubicBezTo>
                <a:cubicBezTo>
                  <a:pt x="518344" y="62041"/>
                  <a:pt x="508350" y="66865"/>
                  <a:pt x="502724" y="75304"/>
                </a:cubicBezTo>
                <a:cubicBezTo>
                  <a:pt x="493829" y="88647"/>
                  <a:pt x="490104" y="104991"/>
                  <a:pt x="481209" y="118334"/>
                </a:cubicBezTo>
                <a:cubicBezTo>
                  <a:pt x="475583" y="126773"/>
                  <a:pt x="466372" y="132217"/>
                  <a:pt x="459693" y="139850"/>
                </a:cubicBezTo>
                <a:cubicBezTo>
                  <a:pt x="441251" y="160927"/>
                  <a:pt x="422378" y="181745"/>
                  <a:pt x="405905" y="204395"/>
                </a:cubicBezTo>
                <a:cubicBezTo>
                  <a:pt x="393607" y="221305"/>
                  <a:pt x="385623" y="241054"/>
                  <a:pt x="373632" y="258184"/>
                </a:cubicBezTo>
                <a:cubicBezTo>
                  <a:pt x="342990" y="301958"/>
                  <a:pt x="332331" y="310242"/>
                  <a:pt x="298329" y="344245"/>
                </a:cubicBezTo>
                <a:cubicBezTo>
                  <a:pt x="275495" y="412746"/>
                  <a:pt x="308221" y="344821"/>
                  <a:pt x="244540" y="387275"/>
                </a:cubicBezTo>
                <a:cubicBezTo>
                  <a:pt x="223442" y="401340"/>
                  <a:pt x="204817" y="419966"/>
                  <a:pt x="190752" y="441064"/>
                </a:cubicBezTo>
                <a:cubicBezTo>
                  <a:pt x="183580" y="451822"/>
                  <a:pt x="177314" y="463241"/>
                  <a:pt x="169237" y="473337"/>
                </a:cubicBezTo>
                <a:cubicBezTo>
                  <a:pt x="162901" y="481257"/>
                  <a:pt x="153807" y="486738"/>
                  <a:pt x="147721" y="494852"/>
                </a:cubicBezTo>
                <a:cubicBezTo>
                  <a:pt x="132206" y="515538"/>
                  <a:pt x="119034" y="537883"/>
                  <a:pt x="104691" y="559398"/>
                </a:cubicBezTo>
                <a:cubicBezTo>
                  <a:pt x="97519" y="570156"/>
                  <a:pt x="87265" y="579405"/>
                  <a:pt x="83176" y="591671"/>
                </a:cubicBezTo>
                <a:cubicBezTo>
                  <a:pt x="76004" y="613186"/>
                  <a:pt x="74240" y="637347"/>
                  <a:pt x="61660" y="656217"/>
                </a:cubicBezTo>
                <a:cubicBezTo>
                  <a:pt x="0" y="748708"/>
                  <a:pt x="73926" y="631686"/>
                  <a:pt x="29387" y="720762"/>
                </a:cubicBezTo>
                <a:cubicBezTo>
                  <a:pt x="3894" y="771748"/>
                  <a:pt x="7872" y="733036"/>
                  <a:pt x="7872" y="774551"/>
                </a:cubicBezTo>
              </a:path>
            </a:pathLst>
          </a:cu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olný tvar 37"/>
          <p:cNvSpPr/>
          <p:nvPr/>
        </p:nvSpPr>
        <p:spPr>
          <a:xfrm>
            <a:off x="4055633" y="4787153"/>
            <a:ext cx="1624405" cy="710005"/>
          </a:xfrm>
          <a:custGeom>
            <a:avLst/>
            <a:gdLst>
              <a:gd name="connsiteX0" fmla="*/ 1624405 w 1624405"/>
              <a:gd name="connsiteY0" fmla="*/ 0 h 710005"/>
              <a:gd name="connsiteX1" fmla="*/ 1516828 w 1624405"/>
              <a:gd name="connsiteY1" fmla="*/ 32273 h 710005"/>
              <a:gd name="connsiteX2" fmla="*/ 1452282 w 1624405"/>
              <a:gd name="connsiteY2" fmla="*/ 53788 h 710005"/>
              <a:gd name="connsiteX3" fmla="*/ 1420009 w 1624405"/>
              <a:gd name="connsiteY3" fmla="*/ 64546 h 710005"/>
              <a:gd name="connsiteX4" fmla="*/ 1355463 w 1624405"/>
              <a:gd name="connsiteY4" fmla="*/ 96819 h 710005"/>
              <a:gd name="connsiteX5" fmla="*/ 1215614 w 1624405"/>
              <a:gd name="connsiteY5" fmla="*/ 129092 h 710005"/>
              <a:gd name="connsiteX6" fmla="*/ 1011219 w 1624405"/>
              <a:gd name="connsiteY6" fmla="*/ 193638 h 710005"/>
              <a:gd name="connsiteX7" fmla="*/ 946673 w 1624405"/>
              <a:gd name="connsiteY7" fmla="*/ 215153 h 710005"/>
              <a:gd name="connsiteX8" fmla="*/ 892885 w 1624405"/>
              <a:gd name="connsiteY8" fmla="*/ 247426 h 710005"/>
              <a:gd name="connsiteX9" fmla="*/ 796066 w 1624405"/>
              <a:gd name="connsiteY9" fmla="*/ 290456 h 710005"/>
              <a:gd name="connsiteX10" fmla="*/ 731520 w 1624405"/>
              <a:gd name="connsiteY10" fmla="*/ 333487 h 710005"/>
              <a:gd name="connsiteX11" fmla="*/ 699247 w 1624405"/>
              <a:gd name="connsiteY11" fmla="*/ 355002 h 710005"/>
              <a:gd name="connsiteX12" fmla="*/ 666974 w 1624405"/>
              <a:gd name="connsiteY12" fmla="*/ 376518 h 710005"/>
              <a:gd name="connsiteX13" fmla="*/ 634701 w 1624405"/>
              <a:gd name="connsiteY13" fmla="*/ 419548 h 710005"/>
              <a:gd name="connsiteX14" fmla="*/ 602428 w 1624405"/>
              <a:gd name="connsiteY14" fmla="*/ 430306 h 710005"/>
              <a:gd name="connsiteX15" fmla="*/ 559398 w 1624405"/>
              <a:gd name="connsiteY15" fmla="*/ 451821 h 710005"/>
              <a:gd name="connsiteX16" fmla="*/ 537882 w 1624405"/>
              <a:gd name="connsiteY16" fmla="*/ 473336 h 710005"/>
              <a:gd name="connsiteX17" fmla="*/ 430306 w 1624405"/>
              <a:gd name="connsiteY17" fmla="*/ 516367 h 710005"/>
              <a:gd name="connsiteX18" fmla="*/ 322729 w 1624405"/>
              <a:gd name="connsiteY18" fmla="*/ 559398 h 710005"/>
              <a:gd name="connsiteX19" fmla="*/ 236668 w 1624405"/>
              <a:gd name="connsiteY19" fmla="*/ 602428 h 710005"/>
              <a:gd name="connsiteX20" fmla="*/ 172122 w 1624405"/>
              <a:gd name="connsiteY20" fmla="*/ 623943 h 710005"/>
              <a:gd name="connsiteX21" fmla="*/ 139849 w 1624405"/>
              <a:gd name="connsiteY21" fmla="*/ 634701 h 710005"/>
              <a:gd name="connsiteX22" fmla="*/ 64546 w 1624405"/>
              <a:gd name="connsiteY22" fmla="*/ 666974 h 710005"/>
              <a:gd name="connsiteX23" fmla="*/ 0 w 1624405"/>
              <a:gd name="connsiteY23" fmla="*/ 710005 h 7100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624405" h="710005">
                <a:moveTo>
                  <a:pt x="1624405" y="0"/>
                </a:moveTo>
                <a:cubicBezTo>
                  <a:pt x="1559372" y="16259"/>
                  <a:pt x="1595400" y="6083"/>
                  <a:pt x="1516828" y="32273"/>
                </a:cubicBezTo>
                <a:lnTo>
                  <a:pt x="1452282" y="53788"/>
                </a:lnTo>
                <a:cubicBezTo>
                  <a:pt x="1441524" y="57374"/>
                  <a:pt x="1430151" y="59475"/>
                  <a:pt x="1420009" y="64546"/>
                </a:cubicBezTo>
                <a:cubicBezTo>
                  <a:pt x="1398494" y="75304"/>
                  <a:pt x="1377915" y="88184"/>
                  <a:pt x="1355463" y="96819"/>
                </a:cubicBezTo>
                <a:cubicBezTo>
                  <a:pt x="1276054" y="127361"/>
                  <a:pt x="1291817" y="111507"/>
                  <a:pt x="1215614" y="129092"/>
                </a:cubicBezTo>
                <a:cubicBezTo>
                  <a:pt x="1160397" y="141834"/>
                  <a:pt x="1054398" y="179245"/>
                  <a:pt x="1011219" y="193638"/>
                </a:cubicBezTo>
                <a:lnTo>
                  <a:pt x="946673" y="215153"/>
                </a:lnTo>
                <a:cubicBezTo>
                  <a:pt x="928744" y="225911"/>
                  <a:pt x="911587" y="238075"/>
                  <a:pt x="892885" y="247426"/>
                </a:cubicBezTo>
                <a:cubicBezTo>
                  <a:pt x="828141" y="279798"/>
                  <a:pt x="853101" y="256235"/>
                  <a:pt x="796066" y="290456"/>
                </a:cubicBezTo>
                <a:cubicBezTo>
                  <a:pt x="773893" y="303760"/>
                  <a:pt x="753035" y="319143"/>
                  <a:pt x="731520" y="333487"/>
                </a:cubicBezTo>
                <a:lnTo>
                  <a:pt x="699247" y="355002"/>
                </a:lnTo>
                <a:cubicBezTo>
                  <a:pt x="688489" y="362174"/>
                  <a:pt x="674732" y="366175"/>
                  <a:pt x="666974" y="376518"/>
                </a:cubicBezTo>
                <a:cubicBezTo>
                  <a:pt x="656216" y="390861"/>
                  <a:pt x="648475" y="408070"/>
                  <a:pt x="634701" y="419548"/>
                </a:cubicBezTo>
                <a:cubicBezTo>
                  <a:pt x="625990" y="426807"/>
                  <a:pt x="612851" y="425839"/>
                  <a:pt x="602428" y="430306"/>
                </a:cubicBezTo>
                <a:cubicBezTo>
                  <a:pt x="587688" y="436623"/>
                  <a:pt x="572741" y="442926"/>
                  <a:pt x="559398" y="451821"/>
                </a:cubicBezTo>
                <a:cubicBezTo>
                  <a:pt x="550959" y="457447"/>
                  <a:pt x="546321" y="467710"/>
                  <a:pt x="537882" y="473336"/>
                </a:cubicBezTo>
                <a:cubicBezTo>
                  <a:pt x="481478" y="510939"/>
                  <a:pt x="500292" y="481375"/>
                  <a:pt x="430306" y="516367"/>
                </a:cubicBezTo>
                <a:cubicBezTo>
                  <a:pt x="291786" y="585625"/>
                  <a:pt x="508843" y="479635"/>
                  <a:pt x="322729" y="559398"/>
                </a:cubicBezTo>
                <a:cubicBezTo>
                  <a:pt x="293249" y="572032"/>
                  <a:pt x="267095" y="592286"/>
                  <a:pt x="236668" y="602428"/>
                </a:cubicBezTo>
                <a:lnTo>
                  <a:pt x="172122" y="623943"/>
                </a:lnTo>
                <a:cubicBezTo>
                  <a:pt x="161364" y="627529"/>
                  <a:pt x="149284" y="628411"/>
                  <a:pt x="139849" y="634701"/>
                </a:cubicBezTo>
                <a:cubicBezTo>
                  <a:pt x="95274" y="664417"/>
                  <a:pt x="120119" y="653080"/>
                  <a:pt x="64546" y="666974"/>
                </a:cubicBezTo>
                <a:lnTo>
                  <a:pt x="0" y="710005"/>
                </a:lnTo>
              </a:path>
            </a:pathLst>
          </a:cu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olný tvar 38"/>
          <p:cNvSpPr/>
          <p:nvPr/>
        </p:nvSpPr>
        <p:spPr>
          <a:xfrm>
            <a:off x="3945788" y="2205318"/>
            <a:ext cx="615454" cy="3325259"/>
          </a:xfrm>
          <a:custGeom>
            <a:avLst/>
            <a:gdLst>
              <a:gd name="connsiteX0" fmla="*/ 195906 w 615454"/>
              <a:gd name="connsiteY0" fmla="*/ 0 h 3325259"/>
              <a:gd name="connsiteX1" fmla="*/ 228179 w 615454"/>
              <a:gd name="connsiteY1" fmla="*/ 118334 h 3325259"/>
              <a:gd name="connsiteX2" fmla="*/ 238937 w 615454"/>
              <a:gd name="connsiteY2" fmla="*/ 150607 h 3325259"/>
              <a:gd name="connsiteX3" fmla="*/ 281967 w 615454"/>
              <a:gd name="connsiteY3" fmla="*/ 215153 h 3325259"/>
              <a:gd name="connsiteX4" fmla="*/ 314240 w 615454"/>
              <a:gd name="connsiteY4" fmla="*/ 247426 h 3325259"/>
              <a:gd name="connsiteX5" fmla="*/ 335756 w 615454"/>
              <a:gd name="connsiteY5" fmla="*/ 290456 h 3325259"/>
              <a:gd name="connsiteX6" fmla="*/ 378786 w 615454"/>
              <a:gd name="connsiteY6" fmla="*/ 355002 h 3325259"/>
              <a:gd name="connsiteX7" fmla="*/ 411059 w 615454"/>
              <a:gd name="connsiteY7" fmla="*/ 419548 h 3325259"/>
              <a:gd name="connsiteX8" fmla="*/ 421817 w 615454"/>
              <a:gd name="connsiteY8" fmla="*/ 451821 h 3325259"/>
              <a:gd name="connsiteX9" fmla="*/ 443332 w 615454"/>
              <a:gd name="connsiteY9" fmla="*/ 494851 h 3325259"/>
              <a:gd name="connsiteX10" fmla="*/ 464847 w 615454"/>
              <a:gd name="connsiteY10" fmla="*/ 548640 h 3325259"/>
              <a:gd name="connsiteX11" fmla="*/ 486363 w 615454"/>
              <a:gd name="connsiteY11" fmla="*/ 570155 h 3325259"/>
              <a:gd name="connsiteX12" fmla="*/ 507878 w 615454"/>
              <a:gd name="connsiteY12" fmla="*/ 677731 h 3325259"/>
              <a:gd name="connsiteX13" fmla="*/ 529393 w 615454"/>
              <a:gd name="connsiteY13" fmla="*/ 699247 h 3325259"/>
              <a:gd name="connsiteX14" fmla="*/ 540151 w 615454"/>
              <a:gd name="connsiteY14" fmla="*/ 731520 h 3325259"/>
              <a:gd name="connsiteX15" fmla="*/ 550908 w 615454"/>
              <a:gd name="connsiteY15" fmla="*/ 774550 h 3325259"/>
              <a:gd name="connsiteX16" fmla="*/ 572424 w 615454"/>
              <a:gd name="connsiteY16" fmla="*/ 806823 h 3325259"/>
              <a:gd name="connsiteX17" fmla="*/ 593939 w 615454"/>
              <a:gd name="connsiteY17" fmla="*/ 871369 h 3325259"/>
              <a:gd name="connsiteX18" fmla="*/ 615454 w 615454"/>
              <a:gd name="connsiteY18" fmla="*/ 1011218 h 3325259"/>
              <a:gd name="connsiteX19" fmla="*/ 604697 w 615454"/>
              <a:gd name="connsiteY19" fmla="*/ 1161826 h 3325259"/>
              <a:gd name="connsiteX20" fmla="*/ 561666 w 615454"/>
              <a:gd name="connsiteY20" fmla="*/ 1312433 h 3325259"/>
              <a:gd name="connsiteX21" fmla="*/ 550908 w 615454"/>
              <a:gd name="connsiteY21" fmla="*/ 1344706 h 3325259"/>
              <a:gd name="connsiteX22" fmla="*/ 540151 w 615454"/>
              <a:gd name="connsiteY22" fmla="*/ 1376978 h 3325259"/>
              <a:gd name="connsiteX23" fmla="*/ 475605 w 615454"/>
              <a:gd name="connsiteY23" fmla="*/ 1463040 h 3325259"/>
              <a:gd name="connsiteX24" fmla="*/ 443332 w 615454"/>
              <a:gd name="connsiteY24" fmla="*/ 1538343 h 3325259"/>
              <a:gd name="connsiteX25" fmla="*/ 432574 w 615454"/>
              <a:gd name="connsiteY25" fmla="*/ 1592131 h 3325259"/>
              <a:gd name="connsiteX26" fmla="*/ 400301 w 615454"/>
              <a:gd name="connsiteY26" fmla="*/ 1635162 h 3325259"/>
              <a:gd name="connsiteX27" fmla="*/ 378786 w 615454"/>
              <a:gd name="connsiteY27" fmla="*/ 1699708 h 3325259"/>
              <a:gd name="connsiteX28" fmla="*/ 368028 w 615454"/>
              <a:gd name="connsiteY28" fmla="*/ 1731981 h 3325259"/>
              <a:gd name="connsiteX29" fmla="*/ 346513 w 615454"/>
              <a:gd name="connsiteY29" fmla="*/ 1764254 h 3325259"/>
              <a:gd name="connsiteX30" fmla="*/ 314240 w 615454"/>
              <a:gd name="connsiteY30" fmla="*/ 1882588 h 3325259"/>
              <a:gd name="connsiteX31" fmla="*/ 281967 w 615454"/>
              <a:gd name="connsiteY31" fmla="*/ 2054710 h 3325259"/>
              <a:gd name="connsiteX32" fmla="*/ 260452 w 615454"/>
              <a:gd name="connsiteY32" fmla="*/ 2130014 h 3325259"/>
              <a:gd name="connsiteX33" fmla="*/ 249694 w 615454"/>
              <a:gd name="connsiteY33" fmla="*/ 2205317 h 3325259"/>
              <a:gd name="connsiteX34" fmla="*/ 238937 w 615454"/>
              <a:gd name="connsiteY34" fmla="*/ 2269863 h 3325259"/>
              <a:gd name="connsiteX35" fmla="*/ 217421 w 615454"/>
              <a:gd name="connsiteY35" fmla="*/ 2398955 h 3325259"/>
              <a:gd name="connsiteX36" fmla="*/ 206664 w 615454"/>
              <a:gd name="connsiteY36" fmla="*/ 2485016 h 3325259"/>
              <a:gd name="connsiteX37" fmla="*/ 195906 w 615454"/>
              <a:gd name="connsiteY37" fmla="*/ 2592593 h 3325259"/>
              <a:gd name="connsiteX38" fmla="*/ 185148 w 615454"/>
              <a:gd name="connsiteY38" fmla="*/ 2624866 h 3325259"/>
              <a:gd name="connsiteX39" fmla="*/ 152876 w 615454"/>
              <a:gd name="connsiteY39" fmla="*/ 2743200 h 3325259"/>
              <a:gd name="connsiteX40" fmla="*/ 120603 w 615454"/>
              <a:gd name="connsiteY40" fmla="*/ 2818503 h 3325259"/>
              <a:gd name="connsiteX41" fmla="*/ 109845 w 615454"/>
              <a:gd name="connsiteY41" fmla="*/ 2936837 h 3325259"/>
              <a:gd name="connsiteX42" fmla="*/ 88330 w 615454"/>
              <a:gd name="connsiteY42" fmla="*/ 3001383 h 3325259"/>
              <a:gd name="connsiteX43" fmla="*/ 77572 w 615454"/>
              <a:gd name="connsiteY43" fmla="*/ 3044414 h 3325259"/>
              <a:gd name="connsiteX44" fmla="*/ 56057 w 615454"/>
              <a:gd name="connsiteY44" fmla="*/ 3108960 h 3325259"/>
              <a:gd name="connsiteX45" fmla="*/ 45299 w 615454"/>
              <a:gd name="connsiteY45" fmla="*/ 3141233 h 3325259"/>
              <a:gd name="connsiteX46" fmla="*/ 34541 w 615454"/>
              <a:gd name="connsiteY46" fmla="*/ 3184263 h 3325259"/>
              <a:gd name="connsiteX47" fmla="*/ 23784 w 615454"/>
              <a:gd name="connsiteY47" fmla="*/ 3238051 h 3325259"/>
              <a:gd name="connsiteX48" fmla="*/ 2268 w 615454"/>
              <a:gd name="connsiteY48" fmla="*/ 3281082 h 33252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615454" h="3325259">
                <a:moveTo>
                  <a:pt x="195906" y="0"/>
                </a:moveTo>
                <a:cubicBezTo>
                  <a:pt x="211111" y="76024"/>
                  <a:pt x="200883" y="36445"/>
                  <a:pt x="228179" y="118334"/>
                </a:cubicBezTo>
                <a:cubicBezTo>
                  <a:pt x="231765" y="129092"/>
                  <a:pt x="232647" y="141172"/>
                  <a:pt x="238937" y="150607"/>
                </a:cubicBezTo>
                <a:cubicBezTo>
                  <a:pt x="253280" y="172122"/>
                  <a:pt x="263683" y="196869"/>
                  <a:pt x="281967" y="215153"/>
                </a:cubicBezTo>
                <a:cubicBezTo>
                  <a:pt x="292725" y="225911"/>
                  <a:pt x="305397" y="235046"/>
                  <a:pt x="314240" y="247426"/>
                </a:cubicBezTo>
                <a:cubicBezTo>
                  <a:pt x="323561" y="260475"/>
                  <a:pt x="327505" y="276705"/>
                  <a:pt x="335756" y="290456"/>
                </a:cubicBezTo>
                <a:cubicBezTo>
                  <a:pt x="349060" y="312629"/>
                  <a:pt x="370609" y="330471"/>
                  <a:pt x="378786" y="355002"/>
                </a:cubicBezTo>
                <a:cubicBezTo>
                  <a:pt x="405827" y="436121"/>
                  <a:pt x="369351" y="336132"/>
                  <a:pt x="411059" y="419548"/>
                </a:cubicBezTo>
                <a:cubicBezTo>
                  <a:pt x="416130" y="429690"/>
                  <a:pt x="417350" y="441398"/>
                  <a:pt x="421817" y="451821"/>
                </a:cubicBezTo>
                <a:cubicBezTo>
                  <a:pt x="428134" y="466561"/>
                  <a:pt x="436819" y="480197"/>
                  <a:pt x="443332" y="494851"/>
                </a:cubicBezTo>
                <a:cubicBezTo>
                  <a:pt x="451175" y="512497"/>
                  <a:pt x="455266" y="531874"/>
                  <a:pt x="464847" y="548640"/>
                </a:cubicBezTo>
                <a:cubicBezTo>
                  <a:pt x="469879" y="557446"/>
                  <a:pt x="479191" y="562983"/>
                  <a:pt x="486363" y="570155"/>
                </a:cubicBezTo>
                <a:cubicBezTo>
                  <a:pt x="487715" y="578265"/>
                  <a:pt x="499852" y="661680"/>
                  <a:pt x="507878" y="677731"/>
                </a:cubicBezTo>
                <a:cubicBezTo>
                  <a:pt x="512414" y="686803"/>
                  <a:pt x="522221" y="692075"/>
                  <a:pt x="529393" y="699247"/>
                </a:cubicBezTo>
                <a:cubicBezTo>
                  <a:pt x="532979" y="710005"/>
                  <a:pt x="537036" y="720617"/>
                  <a:pt x="540151" y="731520"/>
                </a:cubicBezTo>
                <a:cubicBezTo>
                  <a:pt x="544213" y="745736"/>
                  <a:pt x="545084" y="760961"/>
                  <a:pt x="550908" y="774550"/>
                </a:cubicBezTo>
                <a:cubicBezTo>
                  <a:pt x="556001" y="786434"/>
                  <a:pt x="565252" y="796065"/>
                  <a:pt x="572424" y="806823"/>
                </a:cubicBezTo>
                <a:cubicBezTo>
                  <a:pt x="579596" y="828338"/>
                  <a:pt x="591434" y="848829"/>
                  <a:pt x="593939" y="871369"/>
                </a:cubicBezTo>
                <a:cubicBezTo>
                  <a:pt x="606330" y="982882"/>
                  <a:pt x="596822" y="936686"/>
                  <a:pt x="615454" y="1011218"/>
                </a:cubicBezTo>
                <a:cubicBezTo>
                  <a:pt x="611868" y="1061421"/>
                  <a:pt x="611497" y="1111957"/>
                  <a:pt x="604697" y="1161826"/>
                </a:cubicBezTo>
                <a:cubicBezTo>
                  <a:pt x="598464" y="1207537"/>
                  <a:pt x="576592" y="1267656"/>
                  <a:pt x="561666" y="1312433"/>
                </a:cubicBezTo>
                <a:lnTo>
                  <a:pt x="550908" y="1344706"/>
                </a:lnTo>
                <a:cubicBezTo>
                  <a:pt x="547322" y="1355463"/>
                  <a:pt x="548169" y="1368960"/>
                  <a:pt x="540151" y="1376978"/>
                </a:cubicBezTo>
                <a:cubicBezTo>
                  <a:pt x="509895" y="1407235"/>
                  <a:pt x="499932" y="1414386"/>
                  <a:pt x="475605" y="1463040"/>
                </a:cubicBezTo>
                <a:cubicBezTo>
                  <a:pt x="460212" y="1493826"/>
                  <a:pt x="451246" y="1506686"/>
                  <a:pt x="443332" y="1538343"/>
                </a:cubicBezTo>
                <a:cubicBezTo>
                  <a:pt x="438897" y="1556081"/>
                  <a:pt x="440000" y="1575422"/>
                  <a:pt x="432574" y="1592131"/>
                </a:cubicBezTo>
                <a:cubicBezTo>
                  <a:pt x="425292" y="1608515"/>
                  <a:pt x="411059" y="1620818"/>
                  <a:pt x="400301" y="1635162"/>
                </a:cubicBezTo>
                <a:lnTo>
                  <a:pt x="378786" y="1699708"/>
                </a:lnTo>
                <a:cubicBezTo>
                  <a:pt x="375200" y="1710466"/>
                  <a:pt x="374318" y="1722546"/>
                  <a:pt x="368028" y="1731981"/>
                </a:cubicBezTo>
                <a:lnTo>
                  <a:pt x="346513" y="1764254"/>
                </a:lnTo>
                <a:cubicBezTo>
                  <a:pt x="315856" y="1948206"/>
                  <a:pt x="358664" y="1719700"/>
                  <a:pt x="314240" y="1882588"/>
                </a:cubicBezTo>
                <a:cubicBezTo>
                  <a:pt x="284915" y="1990112"/>
                  <a:pt x="328812" y="1914166"/>
                  <a:pt x="281967" y="2054710"/>
                </a:cubicBezTo>
                <a:cubicBezTo>
                  <a:pt x="272751" y="2082358"/>
                  <a:pt x="265855" y="2100301"/>
                  <a:pt x="260452" y="2130014"/>
                </a:cubicBezTo>
                <a:cubicBezTo>
                  <a:pt x="255916" y="2154961"/>
                  <a:pt x="253550" y="2180256"/>
                  <a:pt x="249694" y="2205317"/>
                </a:cubicBezTo>
                <a:cubicBezTo>
                  <a:pt x="246377" y="2226875"/>
                  <a:pt x="242022" y="2248270"/>
                  <a:pt x="238937" y="2269863"/>
                </a:cubicBezTo>
                <a:cubicBezTo>
                  <a:pt x="222150" y="2387377"/>
                  <a:pt x="237337" y="2319295"/>
                  <a:pt x="217421" y="2398955"/>
                </a:cubicBezTo>
                <a:cubicBezTo>
                  <a:pt x="213835" y="2427642"/>
                  <a:pt x="209857" y="2456283"/>
                  <a:pt x="206664" y="2485016"/>
                </a:cubicBezTo>
                <a:cubicBezTo>
                  <a:pt x="202684" y="2520833"/>
                  <a:pt x="201386" y="2556974"/>
                  <a:pt x="195906" y="2592593"/>
                </a:cubicBezTo>
                <a:cubicBezTo>
                  <a:pt x="194182" y="2603801"/>
                  <a:pt x="188132" y="2613926"/>
                  <a:pt x="185148" y="2624866"/>
                </a:cubicBezTo>
                <a:cubicBezTo>
                  <a:pt x="181040" y="2639928"/>
                  <a:pt x="165253" y="2714320"/>
                  <a:pt x="152876" y="2743200"/>
                </a:cubicBezTo>
                <a:cubicBezTo>
                  <a:pt x="112996" y="2836252"/>
                  <a:pt x="145830" y="2742817"/>
                  <a:pt x="120603" y="2818503"/>
                </a:cubicBezTo>
                <a:cubicBezTo>
                  <a:pt x="117017" y="2857948"/>
                  <a:pt x="116728" y="2897832"/>
                  <a:pt x="109845" y="2936837"/>
                </a:cubicBezTo>
                <a:cubicBezTo>
                  <a:pt x="105904" y="2959171"/>
                  <a:pt x="93831" y="2979381"/>
                  <a:pt x="88330" y="3001383"/>
                </a:cubicBezTo>
                <a:cubicBezTo>
                  <a:pt x="84744" y="3015727"/>
                  <a:pt x="81820" y="3030252"/>
                  <a:pt x="77572" y="3044414"/>
                </a:cubicBezTo>
                <a:cubicBezTo>
                  <a:pt x="71055" y="3066137"/>
                  <a:pt x="63229" y="3087445"/>
                  <a:pt x="56057" y="3108960"/>
                </a:cubicBezTo>
                <a:cubicBezTo>
                  <a:pt x="52471" y="3119718"/>
                  <a:pt x="48049" y="3130232"/>
                  <a:pt x="45299" y="3141233"/>
                </a:cubicBezTo>
                <a:cubicBezTo>
                  <a:pt x="41713" y="3155576"/>
                  <a:pt x="37748" y="3169830"/>
                  <a:pt x="34541" y="3184263"/>
                </a:cubicBezTo>
                <a:cubicBezTo>
                  <a:pt x="30575" y="3202112"/>
                  <a:pt x="28595" y="3220411"/>
                  <a:pt x="23784" y="3238051"/>
                </a:cubicBezTo>
                <a:cubicBezTo>
                  <a:pt x="0" y="3325259"/>
                  <a:pt x="2268" y="3320262"/>
                  <a:pt x="2268" y="3281082"/>
                </a:cubicBezTo>
              </a:path>
            </a:pathLst>
          </a:cu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olný tvar 39"/>
          <p:cNvSpPr/>
          <p:nvPr/>
        </p:nvSpPr>
        <p:spPr>
          <a:xfrm>
            <a:off x="4303059" y="2990626"/>
            <a:ext cx="2452743" cy="2646381"/>
          </a:xfrm>
          <a:custGeom>
            <a:avLst/>
            <a:gdLst>
              <a:gd name="connsiteX0" fmla="*/ 2452743 w 2452743"/>
              <a:gd name="connsiteY0" fmla="*/ 0 h 2646381"/>
              <a:gd name="connsiteX1" fmla="*/ 2388197 w 2452743"/>
              <a:gd name="connsiteY1" fmla="*/ 86061 h 2646381"/>
              <a:gd name="connsiteX2" fmla="*/ 2323652 w 2452743"/>
              <a:gd name="connsiteY2" fmla="*/ 193638 h 2646381"/>
              <a:gd name="connsiteX3" fmla="*/ 2302136 w 2452743"/>
              <a:gd name="connsiteY3" fmla="*/ 215153 h 2646381"/>
              <a:gd name="connsiteX4" fmla="*/ 2269863 w 2452743"/>
              <a:gd name="connsiteY4" fmla="*/ 268941 h 2646381"/>
              <a:gd name="connsiteX5" fmla="*/ 2226833 w 2452743"/>
              <a:gd name="connsiteY5" fmla="*/ 333487 h 2646381"/>
              <a:gd name="connsiteX6" fmla="*/ 2205317 w 2452743"/>
              <a:gd name="connsiteY6" fmla="*/ 365760 h 2646381"/>
              <a:gd name="connsiteX7" fmla="*/ 2173045 w 2452743"/>
              <a:gd name="connsiteY7" fmla="*/ 398033 h 2646381"/>
              <a:gd name="connsiteX8" fmla="*/ 2162287 w 2452743"/>
              <a:gd name="connsiteY8" fmla="*/ 430306 h 2646381"/>
              <a:gd name="connsiteX9" fmla="*/ 2108499 w 2452743"/>
              <a:gd name="connsiteY9" fmla="*/ 494852 h 2646381"/>
              <a:gd name="connsiteX10" fmla="*/ 2065468 w 2452743"/>
              <a:gd name="connsiteY10" fmla="*/ 559398 h 2646381"/>
              <a:gd name="connsiteX11" fmla="*/ 1990165 w 2452743"/>
              <a:gd name="connsiteY11" fmla="*/ 634701 h 2646381"/>
              <a:gd name="connsiteX12" fmla="*/ 1968649 w 2452743"/>
              <a:gd name="connsiteY12" fmla="*/ 656216 h 2646381"/>
              <a:gd name="connsiteX13" fmla="*/ 1936376 w 2452743"/>
              <a:gd name="connsiteY13" fmla="*/ 677732 h 2646381"/>
              <a:gd name="connsiteX14" fmla="*/ 1904103 w 2452743"/>
              <a:gd name="connsiteY14" fmla="*/ 710005 h 2646381"/>
              <a:gd name="connsiteX15" fmla="*/ 1839557 w 2452743"/>
              <a:gd name="connsiteY15" fmla="*/ 753035 h 2646381"/>
              <a:gd name="connsiteX16" fmla="*/ 1807285 w 2452743"/>
              <a:gd name="connsiteY16" fmla="*/ 774550 h 2646381"/>
              <a:gd name="connsiteX17" fmla="*/ 1775012 w 2452743"/>
              <a:gd name="connsiteY17" fmla="*/ 785308 h 2646381"/>
              <a:gd name="connsiteX18" fmla="*/ 1699708 w 2452743"/>
              <a:gd name="connsiteY18" fmla="*/ 817581 h 2646381"/>
              <a:gd name="connsiteX19" fmla="*/ 1656677 w 2452743"/>
              <a:gd name="connsiteY19" fmla="*/ 839096 h 2646381"/>
              <a:gd name="connsiteX20" fmla="*/ 1570616 w 2452743"/>
              <a:gd name="connsiteY20" fmla="*/ 871369 h 2646381"/>
              <a:gd name="connsiteX21" fmla="*/ 1516828 w 2452743"/>
              <a:gd name="connsiteY21" fmla="*/ 914400 h 2646381"/>
              <a:gd name="connsiteX22" fmla="*/ 1484555 w 2452743"/>
              <a:gd name="connsiteY22" fmla="*/ 925158 h 2646381"/>
              <a:gd name="connsiteX23" fmla="*/ 1420009 w 2452743"/>
              <a:gd name="connsiteY23" fmla="*/ 968188 h 2646381"/>
              <a:gd name="connsiteX24" fmla="*/ 1387736 w 2452743"/>
              <a:gd name="connsiteY24" fmla="*/ 989703 h 2646381"/>
              <a:gd name="connsiteX25" fmla="*/ 1333948 w 2452743"/>
              <a:gd name="connsiteY25" fmla="*/ 1032734 h 2646381"/>
              <a:gd name="connsiteX26" fmla="*/ 1258645 w 2452743"/>
              <a:gd name="connsiteY26" fmla="*/ 1075765 h 2646381"/>
              <a:gd name="connsiteX27" fmla="*/ 1204856 w 2452743"/>
              <a:gd name="connsiteY27" fmla="*/ 1129553 h 2646381"/>
              <a:gd name="connsiteX28" fmla="*/ 1172583 w 2452743"/>
              <a:gd name="connsiteY28" fmla="*/ 1161826 h 2646381"/>
              <a:gd name="connsiteX29" fmla="*/ 1108037 w 2452743"/>
              <a:gd name="connsiteY29" fmla="*/ 1215614 h 2646381"/>
              <a:gd name="connsiteX30" fmla="*/ 1086522 w 2452743"/>
              <a:gd name="connsiteY30" fmla="*/ 1258645 h 2646381"/>
              <a:gd name="connsiteX31" fmla="*/ 1054249 w 2452743"/>
              <a:gd name="connsiteY31" fmla="*/ 1290918 h 2646381"/>
              <a:gd name="connsiteX32" fmla="*/ 1043492 w 2452743"/>
              <a:gd name="connsiteY32" fmla="*/ 1333948 h 2646381"/>
              <a:gd name="connsiteX33" fmla="*/ 1032734 w 2452743"/>
              <a:gd name="connsiteY33" fmla="*/ 1807285 h 2646381"/>
              <a:gd name="connsiteX34" fmla="*/ 1011219 w 2452743"/>
              <a:gd name="connsiteY34" fmla="*/ 1861073 h 2646381"/>
              <a:gd name="connsiteX35" fmla="*/ 978946 w 2452743"/>
              <a:gd name="connsiteY35" fmla="*/ 1936376 h 2646381"/>
              <a:gd name="connsiteX36" fmla="*/ 968188 w 2452743"/>
              <a:gd name="connsiteY36" fmla="*/ 1968649 h 2646381"/>
              <a:gd name="connsiteX37" fmla="*/ 925157 w 2452743"/>
              <a:gd name="connsiteY37" fmla="*/ 2033195 h 2646381"/>
              <a:gd name="connsiteX38" fmla="*/ 871369 w 2452743"/>
              <a:gd name="connsiteY38" fmla="*/ 2108499 h 2646381"/>
              <a:gd name="connsiteX39" fmla="*/ 860612 w 2452743"/>
              <a:gd name="connsiteY39" fmla="*/ 2140772 h 2646381"/>
              <a:gd name="connsiteX40" fmla="*/ 785308 w 2452743"/>
              <a:gd name="connsiteY40" fmla="*/ 2237590 h 2646381"/>
              <a:gd name="connsiteX41" fmla="*/ 753035 w 2452743"/>
              <a:gd name="connsiteY41" fmla="*/ 2259106 h 2646381"/>
              <a:gd name="connsiteX42" fmla="*/ 720762 w 2452743"/>
              <a:gd name="connsiteY42" fmla="*/ 2269863 h 2646381"/>
              <a:gd name="connsiteX43" fmla="*/ 666974 w 2452743"/>
              <a:gd name="connsiteY43" fmla="*/ 2312894 h 2646381"/>
              <a:gd name="connsiteX44" fmla="*/ 634701 w 2452743"/>
              <a:gd name="connsiteY44" fmla="*/ 2323652 h 2646381"/>
              <a:gd name="connsiteX45" fmla="*/ 537882 w 2452743"/>
              <a:gd name="connsiteY45" fmla="*/ 2366682 h 2646381"/>
              <a:gd name="connsiteX46" fmla="*/ 516367 w 2452743"/>
              <a:gd name="connsiteY46" fmla="*/ 2388198 h 2646381"/>
              <a:gd name="connsiteX47" fmla="*/ 430306 w 2452743"/>
              <a:gd name="connsiteY47" fmla="*/ 2431228 h 2646381"/>
              <a:gd name="connsiteX48" fmla="*/ 376517 w 2452743"/>
              <a:gd name="connsiteY48" fmla="*/ 2463501 h 2646381"/>
              <a:gd name="connsiteX49" fmla="*/ 344245 w 2452743"/>
              <a:gd name="connsiteY49" fmla="*/ 2485016 h 2646381"/>
              <a:gd name="connsiteX50" fmla="*/ 322729 w 2452743"/>
              <a:gd name="connsiteY50" fmla="*/ 2506532 h 2646381"/>
              <a:gd name="connsiteX51" fmla="*/ 290456 w 2452743"/>
              <a:gd name="connsiteY51" fmla="*/ 2517289 h 2646381"/>
              <a:gd name="connsiteX52" fmla="*/ 182880 w 2452743"/>
              <a:gd name="connsiteY52" fmla="*/ 2571078 h 2646381"/>
              <a:gd name="connsiteX53" fmla="*/ 118334 w 2452743"/>
              <a:gd name="connsiteY53" fmla="*/ 2592593 h 2646381"/>
              <a:gd name="connsiteX54" fmla="*/ 86061 w 2452743"/>
              <a:gd name="connsiteY54" fmla="*/ 2603350 h 2646381"/>
              <a:gd name="connsiteX55" fmla="*/ 10757 w 2452743"/>
              <a:gd name="connsiteY55" fmla="*/ 2646381 h 2646381"/>
              <a:gd name="connsiteX56" fmla="*/ 0 w 2452743"/>
              <a:gd name="connsiteY56" fmla="*/ 2624866 h 2646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2452743" h="2646381">
                <a:moveTo>
                  <a:pt x="2452743" y="0"/>
                </a:moveTo>
                <a:cubicBezTo>
                  <a:pt x="2404087" y="72985"/>
                  <a:pt x="2427998" y="46262"/>
                  <a:pt x="2388197" y="86061"/>
                </a:cubicBezTo>
                <a:cubicBezTo>
                  <a:pt x="2371220" y="120015"/>
                  <a:pt x="2349614" y="167678"/>
                  <a:pt x="2323652" y="193638"/>
                </a:cubicBezTo>
                <a:lnTo>
                  <a:pt x="2302136" y="215153"/>
                </a:lnTo>
                <a:cubicBezTo>
                  <a:pt x="2281568" y="276862"/>
                  <a:pt x="2305304" y="221686"/>
                  <a:pt x="2269863" y="268941"/>
                </a:cubicBezTo>
                <a:cubicBezTo>
                  <a:pt x="2254348" y="289627"/>
                  <a:pt x="2241176" y="311972"/>
                  <a:pt x="2226833" y="333487"/>
                </a:cubicBezTo>
                <a:cubicBezTo>
                  <a:pt x="2219661" y="344245"/>
                  <a:pt x="2214459" y="356618"/>
                  <a:pt x="2205317" y="365760"/>
                </a:cubicBezTo>
                <a:lnTo>
                  <a:pt x="2173045" y="398033"/>
                </a:lnTo>
                <a:cubicBezTo>
                  <a:pt x="2169459" y="408791"/>
                  <a:pt x="2167913" y="420461"/>
                  <a:pt x="2162287" y="430306"/>
                </a:cubicBezTo>
                <a:cubicBezTo>
                  <a:pt x="2113936" y="514919"/>
                  <a:pt x="2148344" y="441724"/>
                  <a:pt x="2108499" y="494852"/>
                </a:cubicBezTo>
                <a:cubicBezTo>
                  <a:pt x="2092984" y="515539"/>
                  <a:pt x="2083753" y="541113"/>
                  <a:pt x="2065468" y="559398"/>
                </a:cubicBezTo>
                <a:lnTo>
                  <a:pt x="1990165" y="634701"/>
                </a:lnTo>
                <a:cubicBezTo>
                  <a:pt x="1982993" y="641873"/>
                  <a:pt x="1977088" y="650590"/>
                  <a:pt x="1968649" y="656216"/>
                </a:cubicBezTo>
                <a:cubicBezTo>
                  <a:pt x="1957891" y="663388"/>
                  <a:pt x="1946308" y="669455"/>
                  <a:pt x="1936376" y="677732"/>
                </a:cubicBezTo>
                <a:cubicBezTo>
                  <a:pt x="1924689" y="687472"/>
                  <a:pt x="1916112" y="700665"/>
                  <a:pt x="1904103" y="710005"/>
                </a:cubicBezTo>
                <a:cubicBezTo>
                  <a:pt x="1883692" y="725880"/>
                  <a:pt x="1861072" y="738692"/>
                  <a:pt x="1839557" y="753035"/>
                </a:cubicBezTo>
                <a:cubicBezTo>
                  <a:pt x="1828800" y="760207"/>
                  <a:pt x="1819550" y="770461"/>
                  <a:pt x="1807285" y="774550"/>
                </a:cubicBezTo>
                <a:lnTo>
                  <a:pt x="1775012" y="785308"/>
                </a:lnTo>
                <a:cubicBezTo>
                  <a:pt x="1733496" y="826822"/>
                  <a:pt x="1776188" y="792088"/>
                  <a:pt x="1699708" y="817581"/>
                </a:cubicBezTo>
                <a:cubicBezTo>
                  <a:pt x="1684494" y="822652"/>
                  <a:pt x="1671331" y="832583"/>
                  <a:pt x="1656677" y="839096"/>
                </a:cubicBezTo>
                <a:cubicBezTo>
                  <a:pt x="1618075" y="856253"/>
                  <a:pt x="1606109" y="859539"/>
                  <a:pt x="1570616" y="871369"/>
                </a:cubicBezTo>
                <a:cubicBezTo>
                  <a:pt x="1550603" y="891383"/>
                  <a:pt x="1543972" y="900828"/>
                  <a:pt x="1516828" y="914400"/>
                </a:cubicBezTo>
                <a:cubicBezTo>
                  <a:pt x="1506686" y="919471"/>
                  <a:pt x="1494468" y="919651"/>
                  <a:pt x="1484555" y="925158"/>
                </a:cubicBezTo>
                <a:cubicBezTo>
                  <a:pt x="1461951" y="937716"/>
                  <a:pt x="1441524" y="953845"/>
                  <a:pt x="1420009" y="968188"/>
                </a:cubicBezTo>
                <a:cubicBezTo>
                  <a:pt x="1409251" y="975360"/>
                  <a:pt x="1396878" y="980561"/>
                  <a:pt x="1387736" y="989703"/>
                </a:cubicBezTo>
                <a:cubicBezTo>
                  <a:pt x="1364175" y="1013265"/>
                  <a:pt x="1365614" y="1014639"/>
                  <a:pt x="1333948" y="1032734"/>
                </a:cubicBezTo>
                <a:cubicBezTo>
                  <a:pt x="1305328" y="1049088"/>
                  <a:pt x="1283319" y="1054175"/>
                  <a:pt x="1258645" y="1075765"/>
                </a:cubicBezTo>
                <a:cubicBezTo>
                  <a:pt x="1239563" y="1092462"/>
                  <a:pt x="1222786" y="1111624"/>
                  <a:pt x="1204856" y="1129553"/>
                </a:cubicBezTo>
                <a:cubicBezTo>
                  <a:pt x="1194098" y="1140311"/>
                  <a:pt x="1185242" y="1153387"/>
                  <a:pt x="1172583" y="1161826"/>
                </a:cubicBezTo>
                <a:cubicBezTo>
                  <a:pt x="1127651" y="1191780"/>
                  <a:pt x="1149452" y="1174199"/>
                  <a:pt x="1108037" y="1215614"/>
                </a:cubicBezTo>
                <a:cubicBezTo>
                  <a:pt x="1100865" y="1229958"/>
                  <a:pt x="1095843" y="1245595"/>
                  <a:pt x="1086522" y="1258645"/>
                </a:cubicBezTo>
                <a:cubicBezTo>
                  <a:pt x="1077679" y="1271025"/>
                  <a:pt x="1061797" y="1277709"/>
                  <a:pt x="1054249" y="1290918"/>
                </a:cubicBezTo>
                <a:cubicBezTo>
                  <a:pt x="1046914" y="1303755"/>
                  <a:pt x="1047078" y="1319605"/>
                  <a:pt x="1043492" y="1333948"/>
                </a:cubicBezTo>
                <a:cubicBezTo>
                  <a:pt x="1039906" y="1491727"/>
                  <a:pt x="1042378" y="1649760"/>
                  <a:pt x="1032734" y="1807285"/>
                </a:cubicBezTo>
                <a:cubicBezTo>
                  <a:pt x="1031554" y="1826559"/>
                  <a:pt x="1017999" y="1842992"/>
                  <a:pt x="1011219" y="1861073"/>
                </a:cubicBezTo>
                <a:cubicBezTo>
                  <a:pt x="960767" y="1995611"/>
                  <a:pt x="1054495" y="1760096"/>
                  <a:pt x="978946" y="1936376"/>
                </a:cubicBezTo>
                <a:cubicBezTo>
                  <a:pt x="974479" y="1946799"/>
                  <a:pt x="973695" y="1958736"/>
                  <a:pt x="968188" y="1968649"/>
                </a:cubicBezTo>
                <a:cubicBezTo>
                  <a:pt x="955630" y="1991253"/>
                  <a:pt x="925157" y="2033195"/>
                  <a:pt x="925157" y="2033195"/>
                </a:cubicBezTo>
                <a:cubicBezTo>
                  <a:pt x="900852" y="2106115"/>
                  <a:pt x="935180" y="2019163"/>
                  <a:pt x="871369" y="2108499"/>
                </a:cubicBezTo>
                <a:cubicBezTo>
                  <a:pt x="864778" y="2117726"/>
                  <a:pt x="866119" y="2130859"/>
                  <a:pt x="860612" y="2140772"/>
                </a:cubicBezTo>
                <a:cubicBezTo>
                  <a:pt x="839930" y="2178000"/>
                  <a:pt x="817752" y="2210553"/>
                  <a:pt x="785308" y="2237590"/>
                </a:cubicBezTo>
                <a:cubicBezTo>
                  <a:pt x="775375" y="2245867"/>
                  <a:pt x="764599" y="2253324"/>
                  <a:pt x="753035" y="2259106"/>
                </a:cubicBezTo>
                <a:cubicBezTo>
                  <a:pt x="742893" y="2264177"/>
                  <a:pt x="731520" y="2266277"/>
                  <a:pt x="720762" y="2269863"/>
                </a:cubicBezTo>
                <a:cubicBezTo>
                  <a:pt x="700749" y="2289877"/>
                  <a:pt x="694118" y="2299322"/>
                  <a:pt x="666974" y="2312894"/>
                </a:cubicBezTo>
                <a:cubicBezTo>
                  <a:pt x="656832" y="2317965"/>
                  <a:pt x="645319" y="2319670"/>
                  <a:pt x="634701" y="2323652"/>
                </a:cubicBezTo>
                <a:cubicBezTo>
                  <a:pt x="579757" y="2344256"/>
                  <a:pt x="586779" y="2342234"/>
                  <a:pt x="537882" y="2366682"/>
                </a:cubicBezTo>
                <a:cubicBezTo>
                  <a:pt x="530710" y="2373854"/>
                  <a:pt x="525064" y="2382980"/>
                  <a:pt x="516367" y="2388198"/>
                </a:cubicBezTo>
                <a:cubicBezTo>
                  <a:pt x="488865" y="2404699"/>
                  <a:pt x="452986" y="2408550"/>
                  <a:pt x="430306" y="2431228"/>
                </a:cubicBezTo>
                <a:cubicBezTo>
                  <a:pt x="388280" y="2473252"/>
                  <a:pt x="432378" y="2435570"/>
                  <a:pt x="376517" y="2463501"/>
                </a:cubicBezTo>
                <a:cubicBezTo>
                  <a:pt x="364953" y="2469283"/>
                  <a:pt x="354341" y="2476939"/>
                  <a:pt x="344245" y="2485016"/>
                </a:cubicBezTo>
                <a:cubicBezTo>
                  <a:pt x="336325" y="2491352"/>
                  <a:pt x="331426" y="2501314"/>
                  <a:pt x="322729" y="2506532"/>
                </a:cubicBezTo>
                <a:cubicBezTo>
                  <a:pt x="313005" y="2512366"/>
                  <a:pt x="301214" y="2513703"/>
                  <a:pt x="290456" y="2517289"/>
                </a:cubicBezTo>
                <a:cubicBezTo>
                  <a:pt x="197366" y="2579349"/>
                  <a:pt x="260283" y="2547857"/>
                  <a:pt x="182880" y="2571078"/>
                </a:cubicBezTo>
                <a:cubicBezTo>
                  <a:pt x="161157" y="2577595"/>
                  <a:pt x="139849" y="2585421"/>
                  <a:pt x="118334" y="2592593"/>
                </a:cubicBezTo>
                <a:lnTo>
                  <a:pt x="86061" y="2603350"/>
                </a:lnTo>
                <a:cubicBezTo>
                  <a:pt x="73455" y="2611754"/>
                  <a:pt x="24408" y="2646381"/>
                  <a:pt x="10757" y="2646381"/>
                </a:cubicBezTo>
                <a:cubicBezTo>
                  <a:pt x="2739" y="2646381"/>
                  <a:pt x="3586" y="2632038"/>
                  <a:pt x="0" y="2624866"/>
                </a:cubicBezTo>
              </a:path>
            </a:pathLst>
          </a:cu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olný tvar 40"/>
          <p:cNvSpPr/>
          <p:nvPr/>
        </p:nvSpPr>
        <p:spPr>
          <a:xfrm>
            <a:off x="2042819" y="4367605"/>
            <a:ext cx="1453416" cy="1145983"/>
          </a:xfrm>
          <a:custGeom>
            <a:avLst/>
            <a:gdLst>
              <a:gd name="connsiteX0" fmla="*/ 1453416 w 1453416"/>
              <a:gd name="connsiteY0" fmla="*/ 0 h 1145983"/>
              <a:gd name="connsiteX1" fmla="*/ 1421143 w 1453416"/>
              <a:gd name="connsiteY1" fmla="*/ 32273 h 1145983"/>
              <a:gd name="connsiteX2" fmla="*/ 1388870 w 1453416"/>
              <a:gd name="connsiteY2" fmla="*/ 107576 h 1145983"/>
              <a:gd name="connsiteX3" fmla="*/ 1367355 w 1453416"/>
              <a:gd name="connsiteY3" fmla="*/ 139849 h 1145983"/>
              <a:gd name="connsiteX4" fmla="*/ 1292052 w 1453416"/>
              <a:gd name="connsiteY4" fmla="*/ 215153 h 1145983"/>
              <a:gd name="connsiteX5" fmla="*/ 1249021 w 1453416"/>
              <a:gd name="connsiteY5" fmla="*/ 268941 h 1145983"/>
              <a:gd name="connsiteX6" fmla="*/ 1119929 w 1453416"/>
              <a:gd name="connsiteY6" fmla="*/ 376517 h 1145983"/>
              <a:gd name="connsiteX7" fmla="*/ 1023110 w 1453416"/>
              <a:gd name="connsiteY7" fmla="*/ 430306 h 1145983"/>
              <a:gd name="connsiteX8" fmla="*/ 947807 w 1453416"/>
              <a:gd name="connsiteY8" fmla="*/ 441063 h 1145983"/>
              <a:gd name="connsiteX9" fmla="*/ 797200 w 1453416"/>
              <a:gd name="connsiteY9" fmla="*/ 527124 h 1145983"/>
              <a:gd name="connsiteX10" fmla="*/ 743412 w 1453416"/>
              <a:gd name="connsiteY10" fmla="*/ 559397 h 1145983"/>
              <a:gd name="connsiteX11" fmla="*/ 646593 w 1453416"/>
              <a:gd name="connsiteY11" fmla="*/ 591670 h 1145983"/>
              <a:gd name="connsiteX12" fmla="*/ 592805 w 1453416"/>
              <a:gd name="connsiteY12" fmla="*/ 623943 h 1145983"/>
              <a:gd name="connsiteX13" fmla="*/ 560532 w 1453416"/>
              <a:gd name="connsiteY13" fmla="*/ 634701 h 1145983"/>
              <a:gd name="connsiteX14" fmla="*/ 442197 w 1453416"/>
              <a:gd name="connsiteY14" fmla="*/ 699247 h 1145983"/>
              <a:gd name="connsiteX15" fmla="*/ 409925 w 1453416"/>
              <a:gd name="connsiteY15" fmla="*/ 731520 h 1145983"/>
              <a:gd name="connsiteX16" fmla="*/ 377652 w 1453416"/>
              <a:gd name="connsiteY16" fmla="*/ 742277 h 1145983"/>
              <a:gd name="connsiteX17" fmla="*/ 323863 w 1453416"/>
              <a:gd name="connsiteY17" fmla="*/ 774550 h 1145983"/>
              <a:gd name="connsiteX18" fmla="*/ 270075 w 1453416"/>
              <a:gd name="connsiteY18" fmla="*/ 796066 h 1145983"/>
              <a:gd name="connsiteX19" fmla="*/ 184014 w 1453416"/>
              <a:gd name="connsiteY19" fmla="*/ 860611 h 1145983"/>
              <a:gd name="connsiteX20" fmla="*/ 140983 w 1453416"/>
              <a:gd name="connsiteY20" fmla="*/ 882127 h 1145983"/>
              <a:gd name="connsiteX21" fmla="*/ 54922 w 1453416"/>
              <a:gd name="connsiteY21" fmla="*/ 946673 h 1145983"/>
              <a:gd name="connsiteX22" fmla="*/ 33407 w 1453416"/>
              <a:gd name="connsiteY22" fmla="*/ 978946 h 1145983"/>
              <a:gd name="connsiteX23" fmla="*/ 11892 w 1453416"/>
              <a:gd name="connsiteY23" fmla="*/ 1086522 h 1145983"/>
              <a:gd name="connsiteX24" fmla="*/ 1134 w 1453416"/>
              <a:gd name="connsiteY24" fmla="*/ 1129553 h 11459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453416" h="1145983">
                <a:moveTo>
                  <a:pt x="1453416" y="0"/>
                </a:moveTo>
                <a:cubicBezTo>
                  <a:pt x="1442658" y="10758"/>
                  <a:pt x="1429986" y="19893"/>
                  <a:pt x="1421143" y="32273"/>
                </a:cubicBezTo>
                <a:cubicBezTo>
                  <a:pt x="1383837" y="84501"/>
                  <a:pt x="1412279" y="60758"/>
                  <a:pt x="1388870" y="107576"/>
                </a:cubicBezTo>
                <a:cubicBezTo>
                  <a:pt x="1383088" y="119140"/>
                  <a:pt x="1376004" y="130239"/>
                  <a:pt x="1367355" y="139849"/>
                </a:cubicBezTo>
                <a:cubicBezTo>
                  <a:pt x="1343608" y="166235"/>
                  <a:pt x="1314228" y="187434"/>
                  <a:pt x="1292052" y="215153"/>
                </a:cubicBezTo>
                <a:cubicBezTo>
                  <a:pt x="1277708" y="233082"/>
                  <a:pt x="1264141" y="251661"/>
                  <a:pt x="1249021" y="268941"/>
                </a:cubicBezTo>
                <a:cubicBezTo>
                  <a:pt x="1215640" y="307091"/>
                  <a:pt x="1154041" y="353775"/>
                  <a:pt x="1119929" y="376517"/>
                </a:cubicBezTo>
                <a:cubicBezTo>
                  <a:pt x="1089555" y="396767"/>
                  <a:pt x="1058449" y="419433"/>
                  <a:pt x="1023110" y="430306"/>
                </a:cubicBezTo>
                <a:cubicBezTo>
                  <a:pt x="998875" y="437763"/>
                  <a:pt x="972908" y="437477"/>
                  <a:pt x="947807" y="441063"/>
                </a:cubicBezTo>
                <a:cubicBezTo>
                  <a:pt x="844268" y="544602"/>
                  <a:pt x="986818" y="413352"/>
                  <a:pt x="797200" y="527124"/>
                </a:cubicBezTo>
                <a:cubicBezTo>
                  <a:pt x="779271" y="537882"/>
                  <a:pt x="762630" y="551161"/>
                  <a:pt x="743412" y="559397"/>
                </a:cubicBezTo>
                <a:cubicBezTo>
                  <a:pt x="712144" y="572798"/>
                  <a:pt x="675764" y="574167"/>
                  <a:pt x="646593" y="591670"/>
                </a:cubicBezTo>
                <a:cubicBezTo>
                  <a:pt x="628664" y="602428"/>
                  <a:pt x="611507" y="614592"/>
                  <a:pt x="592805" y="623943"/>
                </a:cubicBezTo>
                <a:cubicBezTo>
                  <a:pt x="582663" y="629014"/>
                  <a:pt x="570487" y="629271"/>
                  <a:pt x="560532" y="634701"/>
                </a:cubicBezTo>
                <a:cubicBezTo>
                  <a:pt x="428975" y="706459"/>
                  <a:pt x="518590" y="673782"/>
                  <a:pt x="442197" y="699247"/>
                </a:cubicBezTo>
                <a:cubicBezTo>
                  <a:pt x="431440" y="710005"/>
                  <a:pt x="422583" y="723081"/>
                  <a:pt x="409925" y="731520"/>
                </a:cubicBezTo>
                <a:cubicBezTo>
                  <a:pt x="400490" y="737810"/>
                  <a:pt x="387794" y="737206"/>
                  <a:pt x="377652" y="742277"/>
                </a:cubicBezTo>
                <a:cubicBezTo>
                  <a:pt x="358950" y="751628"/>
                  <a:pt x="342565" y="765199"/>
                  <a:pt x="323863" y="774550"/>
                </a:cubicBezTo>
                <a:cubicBezTo>
                  <a:pt x="306591" y="783186"/>
                  <a:pt x="286521" y="785945"/>
                  <a:pt x="270075" y="796066"/>
                </a:cubicBezTo>
                <a:cubicBezTo>
                  <a:pt x="239536" y="814859"/>
                  <a:pt x="216087" y="844574"/>
                  <a:pt x="184014" y="860611"/>
                </a:cubicBezTo>
                <a:cubicBezTo>
                  <a:pt x="169670" y="867783"/>
                  <a:pt x="153812" y="872505"/>
                  <a:pt x="140983" y="882127"/>
                </a:cubicBezTo>
                <a:cubicBezTo>
                  <a:pt x="32242" y="963683"/>
                  <a:pt x="159081" y="894592"/>
                  <a:pt x="54922" y="946673"/>
                </a:cubicBezTo>
                <a:cubicBezTo>
                  <a:pt x="47750" y="957431"/>
                  <a:pt x="39189" y="967382"/>
                  <a:pt x="33407" y="978946"/>
                </a:cubicBezTo>
                <a:cubicBezTo>
                  <a:pt x="17203" y="1011354"/>
                  <a:pt x="18501" y="1053478"/>
                  <a:pt x="11892" y="1086522"/>
                </a:cubicBezTo>
                <a:cubicBezTo>
                  <a:pt x="0" y="1145983"/>
                  <a:pt x="1134" y="1099933"/>
                  <a:pt x="1134" y="1129553"/>
                </a:cubicBezTo>
              </a:path>
            </a:pathLst>
          </a:cu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42" name="Volný tvar 41"/>
          <p:cNvSpPr/>
          <p:nvPr/>
        </p:nvSpPr>
        <p:spPr>
          <a:xfrm>
            <a:off x="2226833" y="4550485"/>
            <a:ext cx="5346551" cy="1151068"/>
          </a:xfrm>
          <a:custGeom>
            <a:avLst/>
            <a:gdLst>
              <a:gd name="connsiteX0" fmla="*/ 5346551 w 5346551"/>
              <a:gd name="connsiteY0" fmla="*/ 0 h 1151068"/>
              <a:gd name="connsiteX1" fmla="*/ 5325035 w 5346551"/>
              <a:gd name="connsiteY1" fmla="*/ 32273 h 1151068"/>
              <a:gd name="connsiteX2" fmla="*/ 5271247 w 5346551"/>
              <a:gd name="connsiteY2" fmla="*/ 118334 h 1151068"/>
              <a:gd name="connsiteX3" fmla="*/ 5195943 w 5346551"/>
              <a:gd name="connsiteY3" fmla="*/ 215153 h 1151068"/>
              <a:gd name="connsiteX4" fmla="*/ 5152913 w 5346551"/>
              <a:gd name="connsiteY4" fmla="*/ 258183 h 1151068"/>
              <a:gd name="connsiteX5" fmla="*/ 5109882 w 5346551"/>
              <a:gd name="connsiteY5" fmla="*/ 311971 h 1151068"/>
              <a:gd name="connsiteX6" fmla="*/ 5077609 w 5346551"/>
              <a:gd name="connsiteY6" fmla="*/ 333487 h 1151068"/>
              <a:gd name="connsiteX7" fmla="*/ 5034579 w 5346551"/>
              <a:gd name="connsiteY7" fmla="*/ 365760 h 1151068"/>
              <a:gd name="connsiteX8" fmla="*/ 5002306 w 5346551"/>
              <a:gd name="connsiteY8" fmla="*/ 398033 h 1151068"/>
              <a:gd name="connsiteX9" fmla="*/ 4937760 w 5346551"/>
              <a:gd name="connsiteY9" fmla="*/ 419548 h 1151068"/>
              <a:gd name="connsiteX10" fmla="*/ 4883972 w 5346551"/>
              <a:gd name="connsiteY10" fmla="*/ 441063 h 1151068"/>
              <a:gd name="connsiteX11" fmla="*/ 4830183 w 5346551"/>
              <a:gd name="connsiteY11" fmla="*/ 473336 h 1151068"/>
              <a:gd name="connsiteX12" fmla="*/ 4787153 w 5346551"/>
              <a:gd name="connsiteY12" fmla="*/ 505609 h 1151068"/>
              <a:gd name="connsiteX13" fmla="*/ 4722607 w 5346551"/>
              <a:gd name="connsiteY13" fmla="*/ 527124 h 1151068"/>
              <a:gd name="connsiteX14" fmla="*/ 4668819 w 5346551"/>
              <a:gd name="connsiteY14" fmla="*/ 559397 h 1151068"/>
              <a:gd name="connsiteX15" fmla="*/ 4593515 w 5346551"/>
              <a:gd name="connsiteY15" fmla="*/ 580913 h 1151068"/>
              <a:gd name="connsiteX16" fmla="*/ 4561242 w 5346551"/>
              <a:gd name="connsiteY16" fmla="*/ 591670 h 1151068"/>
              <a:gd name="connsiteX17" fmla="*/ 4507454 w 5346551"/>
              <a:gd name="connsiteY17" fmla="*/ 602428 h 1151068"/>
              <a:gd name="connsiteX18" fmla="*/ 4464423 w 5346551"/>
              <a:gd name="connsiteY18" fmla="*/ 613186 h 1151068"/>
              <a:gd name="connsiteX19" fmla="*/ 4292301 w 5346551"/>
              <a:gd name="connsiteY19" fmla="*/ 645459 h 1151068"/>
              <a:gd name="connsiteX20" fmla="*/ 4227755 w 5346551"/>
              <a:gd name="connsiteY20" fmla="*/ 666974 h 1151068"/>
              <a:gd name="connsiteX21" fmla="*/ 4130936 w 5346551"/>
              <a:gd name="connsiteY21" fmla="*/ 688489 h 1151068"/>
              <a:gd name="connsiteX22" fmla="*/ 4034118 w 5346551"/>
              <a:gd name="connsiteY22" fmla="*/ 699247 h 1151068"/>
              <a:gd name="connsiteX23" fmla="*/ 3861995 w 5346551"/>
              <a:gd name="connsiteY23" fmla="*/ 742277 h 1151068"/>
              <a:gd name="connsiteX24" fmla="*/ 3754419 w 5346551"/>
              <a:gd name="connsiteY24" fmla="*/ 753035 h 1151068"/>
              <a:gd name="connsiteX25" fmla="*/ 3668358 w 5346551"/>
              <a:gd name="connsiteY25" fmla="*/ 763793 h 1151068"/>
              <a:gd name="connsiteX26" fmla="*/ 3614569 w 5346551"/>
              <a:gd name="connsiteY26" fmla="*/ 774550 h 1151068"/>
              <a:gd name="connsiteX27" fmla="*/ 3506993 w 5346551"/>
              <a:gd name="connsiteY27" fmla="*/ 796066 h 1151068"/>
              <a:gd name="connsiteX28" fmla="*/ 3388659 w 5346551"/>
              <a:gd name="connsiteY28" fmla="*/ 828339 h 1151068"/>
              <a:gd name="connsiteX29" fmla="*/ 3022899 w 5346551"/>
              <a:gd name="connsiteY29" fmla="*/ 817581 h 1151068"/>
              <a:gd name="connsiteX30" fmla="*/ 2979868 w 5346551"/>
              <a:gd name="connsiteY30" fmla="*/ 806823 h 1151068"/>
              <a:gd name="connsiteX31" fmla="*/ 2893807 w 5346551"/>
              <a:gd name="connsiteY31" fmla="*/ 796066 h 1151068"/>
              <a:gd name="connsiteX32" fmla="*/ 2786231 w 5346551"/>
              <a:gd name="connsiteY32" fmla="*/ 785308 h 1151068"/>
              <a:gd name="connsiteX33" fmla="*/ 2549562 w 5346551"/>
              <a:gd name="connsiteY33" fmla="*/ 742277 h 1151068"/>
              <a:gd name="connsiteX34" fmla="*/ 2431228 w 5346551"/>
              <a:gd name="connsiteY34" fmla="*/ 720762 h 1151068"/>
              <a:gd name="connsiteX35" fmla="*/ 2388198 w 5346551"/>
              <a:gd name="connsiteY35" fmla="*/ 710004 h 1151068"/>
              <a:gd name="connsiteX36" fmla="*/ 2205318 w 5346551"/>
              <a:gd name="connsiteY36" fmla="*/ 688489 h 1151068"/>
              <a:gd name="connsiteX37" fmla="*/ 2065468 w 5346551"/>
              <a:gd name="connsiteY37" fmla="*/ 666974 h 1151068"/>
              <a:gd name="connsiteX38" fmla="*/ 1979407 w 5346551"/>
              <a:gd name="connsiteY38" fmla="*/ 656216 h 1151068"/>
              <a:gd name="connsiteX39" fmla="*/ 1807285 w 5346551"/>
              <a:gd name="connsiteY39" fmla="*/ 666974 h 1151068"/>
              <a:gd name="connsiteX40" fmla="*/ 1764254 w 5346551"/>
              <a:gd name="connsiteY40" fmla="*/ 677731 h 1151068"/>
              <a:gd name="connsiteX41" fmla="*/ 1635162 w 5346551"/>
              <a:gd name="connsiteY41" fmla="*/ 699247 h 1151068"/>
              <a:gd name="connsiteX42" fmla="*/ 1559859 w 5346551"/>
              <a:gd name="connsiteY42" fmla="*/ 720762 h 1151068"/>
              <a:gd name="connsiteX43" fmla="*/ 1527586 w 5346551"/>
              <a:gd name="connsiteY43" fmla="*/ 731520 h 1151068"/>
              <a:gd name="connsiteX44" fmla="*/ 1452282 w 5346551"/>
              <a:gd name="connsiteY44" fmla="*/ 742277 h 1151068"/>
              <a:gd name="connsiteX45" fmla="*/ 1366221 w 5346551"/>
              <a:gd name="connsiteY45" fmla="*/ 763793 h 1151068"/>
              <a:gd name="connsiteX46" fmla="*/ 1333948 w 5346551"/>
              <a:gd name="connsiteY46" fmla="*/ 774550 h 1151068"/>
              <a:gd name="connsiteX47" fmla="*/ 1204856 w 5346551"/>
              <a:gd name="connsiteY47" fmla="*/ 785308 h 1151068"/>
              <a:gd name="connsiteX48" fmla="*/ 1108038 w 5346551"/>
              <a:gd name="connsiteY48" fmla="*/ 806823 h 1151068"/>
              <a:gd name="connsiteX49" fmla="*/ 1054249 w 5346551"/>
              <a:gd name="connsiteY49" fmla="*/ 817581 h 1151068"/>
              <a:gd name="connsiteX50" fmla="*/ 968188 w 5346551"/>
              <a:gd name="connsiteY50" fmla="*/ 839096 h 1151068"/>
              <a:gd name="connsiteX51" fmla="*/ 806823 w 5346551"/>
              <a:gd name="connsiteY51" fmla="*/ 860611 h 1151068"/>
              <a:gd name="connsiteX52" fmla="*/ 677732 w 5346551"/>
              <a:gd name="connsiteY52" fmla="*/ 892884 h 1151068"/>
              <a:gd name="connsiteX53" fmla="*/ 645459 w 5346551"/>
              <a:gd name="connsiteY53" fmla="*/ 914400 h 1151068"/>
              <a:gd name="connsiteX54" fmla="*/ 516367 w 5346551"/>
              <a:gd name="connsiteY54" fmla="*/ 935915 h 1151068"/>
              <a:gd name="connsiteX55" fmla="*/ 355002 w 5346551"/>
              <a:gd name="connsiteY55" fmla="*/ 968188 h 1151068"/>
              <a:gd name="connsiteX56" fmla="*/ 322729 w 5346551"/>
              <a:gd name="connsiteY56" fmla="*/ 978946 h 1151068"/>
              <a:gd name="connsiteX57" fmla="*/ 279699 w 5346551"/>
              <a:gd name="connsiteY57" fmla="*/ 989703 h 1151068"/>
              <a:gd name="connsiteX58" fmla="*/ 204395 w 5346551"/>
              <a:gd name="connsiteY58" fmla="*/ 1021976 h 1151068"/>
              <a:gd name="connsiteX59" fmla="*/ 172122 w 5346551"/>
              <a:gd name="connsiteY59" fmla="*/ 1043491 h 1151068"/>
              <a:gd name="connsiteX60" fmla="*/ 139849 w 5346551"/>
              <a:gd name="connsiteY60" fmla="*/ 1054249 h 1151068"/>
              <a:gd name="connsiteX61" fmla="*/ 75303 w 5346551"/>
              <a:gd name="connsiteY61" fmla="*/ 1086522 h 1151068"/>
              <a:gd name="connsiteX62" fmla="*/ 0 w 5346551"/>
              <a:gd name="connsiteY62" fmla="*/ 1151068 h 11510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</a:cxnLst>
            <a:rect l="l" t="t" r="r" b="b"/>
            <a:pathLst>
              <a:path w="5346551" h="1151068">
                <a:moveTo>
                  <a:pt x="5346551" y="0"/>
                </a:moveTo>
                <a:cubicBezTo>
                  <a:pt x="5339379" y="10758"/>
                  <a:pt x="5331976" y="21365"/>
                  <a:pt x="5325035" y="32273"/>
                </a:cubicBezTo>
                <a:cubicBezTo>
                  <a:pt x="5306873" y="60813"/>
                  <a:pt x="5292016" y="91631"/>
                  <a:pt x="5271247" y="118334"/>
                </a:cubicBezTo>
                <a:cubicBezTo>
                  <a:pt x="5246146" y="150607"/>
                  <a:pt x="5224853" y="186243"/>
                  <a:pt x="5195943" y="215153"/>
                </a:cubicBezTo>
                <a:cubicBezTo>
                  <a:pt x="5181600" y="229496"/>
                  <a:pt x="5166389" y="243022"/>
                  <a:pt x="5152913" y="258183"/>
                </a:cubicBezTo>
                <a:cubicBezTo>
                  <a:pt x="5137659" y="275344"/>
                  <a:pt x="5126118" y="295735"/>
                  <a:pt x="5109882" y="311971"/>
                </a:cubicBezTo>
                <a:cubicBezTo>
                  <a:pt x="5100740" y="321113"/>
                  <a:pt x="5088130" y="325972"/>
                  <a:pt x="5077609" y="333487"/>
                </a:cubicBezTo>
                <a:cubicBezTo>
                  <a:pt x="5063019" y="343908"/>
                  <a:pt x="5048192" y="354092"/>
                  <a:pt x="5034579" y="365760"/>
                </a:cubicBezTo>
                <a:cubicBezTo>
                  <a:pt x="5023028" y="375661"/>
                  <a:pt x="5015605" y="390645"/>
                  <a:pt x="5002306" y="398033"/>
                </a:cubicBezTo>
                <a:cubicBezTo>
                  <a:pt x="4982481" y="409047"/>
                  <a:pt x="4959074" y="411798"/>
                  <a:pt x="4937760" y="419548"/>
                </a:cubicBezTo>
                <a:cubicBezTo>
                  <a:pt x="4919612" y="426147"/>
                  <a:pt x="4901244" y="432427"/>
                  <a:pt x="4883972" y="441063"/>
                </a:cubicBezTo>
                <a:cubicBezTo>
                  <a:pt x="4865270" y="450414"/>
                  <a:pt x="4847581" y="461738"/>
                  <a:pt x="4830183" y="473336"/>
                </a:cubicBezTo>
                <a:cubicBezTo>
                  <a:pt x="4815265" y="483281"/>
                  <a:pt x="4803189" y="497591"/>
                  <a:pt x="4787153" y="505609"/>
                </a:cubicBezTo>
                <a:cubicBezTo>
                  <a:pt x="4766868" y="515751"/>
                  <a:pt x="4743253" y="517739"/>
                  <a:pt x="4722607" y="527124"/>
                </a:cubicBezTo>
                <a:cubicBezTo>
                  <a:pt x="4703572" y="535776"/>
                  <a:pt x="4687521" y="550046"/>
                  <a:pt x="4668819" y="559397"/>
                </a:cubicBezTo>
                <a:cubicBezTo>
                  <a:pt x="4651623" y="567995"/>
                  <a:pt x="4609600" y="576317"/>
                  <a:pt x="4593515" y="580913"/>
                </a:cubicBezTo>
                <a:cubicBezTo>
                  <a:pt x="4582612" y="584028"/>
                  <a:pt x="4572243" y="588920"/>
                  <a:pt x="4561242" y="591670"/>
                </a:cubicBezTo>
                <a:cubicBezTo>
                  <a:pt x="4543503" y="596105"/>
                  <a:pt x="4525303" y="598461"/>
                  <a:pt x="4507454" y="602428"/>
                </a:cubicBezTo>
                <a:cubicBezTo>
                  <a:pt x="4493021" y="605635"/>
                  <a:pt x="4478921" y="610286"/>
                  <a:pt x="4464423" y="613186"/>
                </a:cubicBezTo>
                <a:cubicBezTo>
                  <a:pt x="4407183" y="624634"/>
                  <a:pt x="4347679" y="627000"/>
                  <a:pt x="4292301" y="645459"/>
                </a:cubicBezTo>
                <a:cubicBezTo>
                  <a:pt x="4270786" y="652631"/>
                  <a:pt x="4249478" y="660457"/>
                  <a:pt x="4227755" y="666974"/>
                </a:cubicBezTo>
                <a:cubicBezTo>
                  <a:pt x="4206404" y="673379"/>
                  <a:pt x="4150473" y="685698"/>
                  <a:pt x="4130936" y="688489"/>
                </a:cubicBezTo>
                <a:cubicBezTo>
                  <a:pt x="4098791" y="693081"/>
                  <a:pt x="4066391" y="695661"/>
                  <a:pt x="4034118" y="699247"/>
                </a:cubicBezTo>
                <a:cubicBezTo>
                  <a:pt x="3956835" y="725008"/>
                  <a:pt x="3956408" y="728115"/>
                  <a:pt x="3861995" y="742277"/>
                </a:cubicBezTo>
                <a:cubicBezTo>
                  <a:pt x="3826356" y="747623"/>
                  <a:pt x="3790236" y="749055"/>
                  <a:pt x="3754419" y="753035"/>
                </a:cubicBezTo>
                <a:cubicBezTo>
                  <a:pt x="3725686" y="756228"/>
                  <a:pt x="3696932" y="759397"/>
                  <a:pt x="3668358" y="763793"/>
                </a:cubicBezTo>
                <a:cubicBezTo>
                  <a:pt x="3650286" y="766573"/>
                  <a:pt x="3632559" y="771279"/>
                  <a:pt x="3614569" y="774550"/>
                </a:cubicBezTo>
                <a:cubicBezTo>
                  <a:pt x="3565357" y="783497"/>
                  <a:pt x="3550905" y="782892"/>
                  <a:pt x="3506993" y="796066"/>
                </a:cubicBezTo>
                <a:cubicBezTo>
                  <a:pt x="3397808" y="828822"/>
                  <a:pt x="3486690" y="808732"/>
                  <a:pt x="3388659" y="828339"/>
                </a:cubicBezTo>
                <a:cubicBezTo>
                  <a:pt x="3266739" y="824753"/>
                  <a:pt x="3144703" y="823992"/>
                  <a:pt x="3022899" y="817581"/>
                </a:cubicBezTo>
                <a:cubicBezTo>
                  <a:pt x="3008134" y="816804"/>
                  <a:pt x="2994452" y="809254"/>
                  <a:pt x="2979868" y="806823"/>
                </a:cubicBezTo>
                <a:cubicBezTo>
                  <a:pt x="2951351" y="802070"/>
                  <a:pt x="2922540" y="799259"/>
                  <a:pt x="2893807" y="796066"/>
                </a:cubicBezTo>
                <a:cubicBezTo>
                  <a:pt x="2857990" y="792086"/>
                  <a:pt x="2821938" y="790177"/>
                  <a:pt x="2786231" y="785308"/>
                </a:cubicBezTo>
                <a:cubicBezTo>
                  <a:pt x="2588813" y="758387"/>
                  <a:pt x="2726954" y="771841"/>
                  <a:pt x="2549562" y="742277"/>
                </a:cubicBezTo>
                <a:cubicBezTo>
                  <a:pt x="2502843" y="734491"/>
                  <a:pt x="2476342" y="730788"/>
                  <a:pt x="2431228" y="720762"/>
                </a:cubicBezTo>
                <a:cubicBezTo>
                  <a:pt x="2416795" y="717555"/>
                  <a:pt x="2402696" y="712904"/>
                  <a:pt x="2388198" y="710004"/>
                </a:cubicBezTo>
                <a:cubicBezTo>
                  <a:pt x="2305920" y="693549"/>
                  <a:pt x="2306630" y="699746"/>
                  <a:pt x="2205318" y="688489"/>
                </a:cubicBezTo>
                <a:cubicBezTo>
                  <a:pt x="2127268" y="679817"/>
                  <a:pt x="2138812" y="677452"/>
                  <a:pt x="2065468" y="666974"/>
                </a:cubicBezTo>
                <a:cubicBezTo>
                  <a:pt x="2036848" y="662886"/>
                  <a:pt x="2008094" y="659802"/>
                  <a:pt x="1979407" y="656216"/>
                </a:cubicBezTo>
                <a:cubicBezTo>
                  <a:pt x="1922033" y="659802"/>
                  <a:pt x="1864486" y="661254"/>
                  <a:pt x="1807285" y="666974"/>
                </a:cubicBezTo>
                <a:cubicBezTo>
                  <a:pt x="1792573" y="668445"/>
                  <a:pt x="1778687" y="674524"/>
                  <a:pt x="1764254" y="677731"/>
                </a:cubicBezTo>
                <a:cubicBezTo>
                  <a:pt x="1707616" y="690317"/>
                  <a:pt x="1698039" y="690264"/>
                  <a:pt x="1635162" y="699247"/>
                </a:cubicBezTo>
                <a:cubicBezTo>
                  <a:pt x="1557762" y="725045"/>
                  <a:pt x="1654440" y="693738"/>
                  <a:pt x="1559859" y="720762"/>
                </a:cubicBezTo>
                <a:cubicBezTo>
                  <a:pt x="1548956" y="723877"/>
                  <a:pt x="1538705" y="729296"/>
                  <a:pt x="1527586" y="731520"/>
                </a:cubicBezTo>
                <a:cubicBezTo>
                  <a:pt x="1502722" y="736493"/>
                  <a:pt x="1477146" y="737304"/>
                  <a:pt x="1452282" y="742277"/>
                </a:cubicBezTo>
                <a:cubicBezTo>
                  <a:pt x="1423286" y="748076"/>
                  <a:pt x="1394274" y="754443"/>
                  <a:pt x="1366221" y="763793"/>
                </a:cubicBezTo>
                <a:cubicBezTo>
                  <a:pt x="1355463" y="767379"/>
                  <a:pt x="1345188" y="773051"/>
                  <a:pt x="1333948" y="774550"/>
                </a:cubicBezTo>
                <a:cubicBezTo>
                  <a:pt x="1291147" y="780257"/>
                  <a:pt x="1247887" y="781722"/>
                  <a:pt x="1204856" y="785308"/>
                </a:cubicBezTo>
                <a:cubicBezTo>
                  <a:pt x="1027247" y="814911"/>
                  <a:pt x="1213968" y="780341"/>
                  <a:pt x="1108038" y="806823"/>
                </a:cubicBezTo>
                <a:cubicBezTo>
                  <a:pt x="1090299" y="811258"/>
                  <a:pt x="1071988" y="813146"/>
                  <a:pt x="1054249" y="817581"/>
                </a:cubicBezTo>
                <a:cubicBezTo>
                  <a:pt x="992186" y="833097"/>
                  <a:pt x="1053161" y="827766"/>
                  <a:pt x="968188" y="839096"/>
                </a:cubicBezTo>
                <a:cubicBezTo>
                  <a:pt x="904015" y="847652"/>
                  <a:pt x="864697" y="844827"/>
                  <a:pt x="806823" y="860611"/>
                </a:cubicBezTo>
                <a:cubicBezTo>
                  <a:pt x="672871" y="897143"/>
                  <a:pt x="811500" y="870591"/>
                  <a:pt x="677732" y="892884"/>
                </a:cubicBezTo>
                <a:cubicBezTo>
                  <a:pt x="666974" y="900056"/>
                  <a:pt x="657565" y="909860"/>
                  <a:pt x="645459" y="914400"/>
                </a:cubicBezTo>
                <a:cubicBezTo>
                  <a:pt x="626103" y="921658"/>
                  <a:pt x="527541" y="934319"/>
                  <a:pt x="516367" y="935915"/>
                </a:cubicBezTo>
                <a:cubicBezTo>
                  <a:pt x="414256" y="976759"/>
                  <a:pt x="509531" y="944414"/>
                  <a:pt x="355002" y="968188"/>
                </a:cubicBezTo>
                <a:cubicBezTo>
                  <a:pt x="343794" y="969912"/>
                  <a:pt x="333632" y="975831"/>
                  <a:pt x="322729" y="978946"/>
                </a:cubicBezTo>
                <a:cubicBezTo>
                  <a:pt x="308513" y="983008"/>
                  <a:pt x="294042" y="986117"/>
                  <a:pt x="279699" y="989703"/>
                </a:cubicBezTo>
                <a:cubicBezTo>
                  <a:pt x="235355" y="1034047"/>
                  <a:pt x="285974" y="991385"/>
                  <a:pt x="204395" y="1021976"/>
                </a:cubicBezTo>
                <a:cubicBezTo>
                  <a:pt x="192289" y="1026516"/>
                  <a:pt x="183686" y="1037709"/>
                  <a:pt x="172122" y="1043491"/>
                </a:cubicBezTo>
                <a:cubicBezTo>
                  <a:pt x="161980" y="1048562"/>
                  <a:pt x="149991" y="1049178"/>
                  <a:pt x="139849" y="1054249"/>
                </a:cubicBezTo>
                <a:cubicBezTo>
                  <a:pt x="56433" y="1095957"/>
                  <a:pt x="156422" y="1059481"/>
                  <a:pt x="75303" y="1086522"/>
                </a:cubicBezTo>
                <a:cubicBezTo>
                  <a:pt x="15845" y="1145980"/>
                  <a:pt x="44194" y="1128970"/>
                  <a:pt x="0" y="1151068"/>
                </a:cubicBezTo>
              </a:path>
            </a:pathLst>
          </a:cu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olný tvar 42"/>
          <p:cNvSpPr/>
          <p:nvPr/>
        </p:nvSpPr>
        <p:spPr>
          <a:xfrm>
            <a:off x="3076687" y="3442447"/>
            <a:ext cx="4711849" cy="2076226"/>
          </a:xfrm>
          <a:custGeom>
            <a:avLst/>
            <a:gdLst>
              <a:gd name="connsiteX0" fmla="*/ 0 w 4711849"/>
              <a:gd name="connsiteY0" fmla="*/ 21515 h 2076226"/>
              <a:gd name="connsiteX1" fmla="*/ 139849 w 4711849"/>
              <a:gd name="connsiteY1" fmla="*/ 0 h 2076226"/>
              <a:gd name="connsiteX2" fmla="*/ 301214 w 4711849"/>
              <a:gd name="connsiteY2" fmla="*/ 21515 h 2076226"/>
              <a:gd name="connsiteX3" fmla="*/ 365760 w 4711849"/>
              <a:gd name="connsiteY3" fmla="*/ 43031 h 2076226"/>
              <a:gd name="connsiteX4" fmla="*/ 473337 w 4711849"/>
              <a:gd name="connsiteY4" fmla="*/ 75304 h 2076226"/>
              <a:gd name="connsiteX5" fmla="*/ 559398 w 4711849"/>
              <a:gd name="connsiteY5" fmla="*/ 107577 h 2076226"/>
              <a:gd name="connsiteX6" fmla="*/ 591671 w 4711849"/>
              <a:gd name="connsiteY6" fmla="*/ 129092 h 2076226"/>
              <a:gd name="connsiteX7" fmla="*/ 666974 w 4711849"/>
              <a:gd name="connsiteY7" fmla="*/ 150607 h 2076226"/>
              <a:gd name="connsiteX8" fmla="*/ 720762 w 4711849"/>
              <a:gd name="connsiteY8" fmla="*/ 193638 h 2076226"/>
              <a:gd name="connsiteX9" fmla="*/ 753035 w 4711849"/>
              <a:gd name="connsiteY9" fmla="*/ 204395 h 2076226"/>
              <a:gd name="connsiteX10" fmla="*/ 806824 w 4711849"/>
              <a:gd name="connsiteY10" fmla="*/ 236668 h 2076226"/>
              <a:gd name="connsiteX11" fmla="*/ 828339 w 4711849"/>
              <a:gd name="connsiteY11" fmla="*/ 258184 h 2076226"/>
              <a:gd name="connsiteX12" fmla="*/ 892885 w 4711849"/>
              <a:gd name="connsiteY12" fmla="*/ 311972 h 2076226"/>
              <a:gd name="connsiteX13" fmla="*/ 914400 w 4711849"/>
              <a:gd name="connsiteY13" fmla="*/ 344245 h 2076226"/>
              <a:gd name="connsiteX14" fmla="*/ 946673 w 4711849"/>
              <a:gd name="connsiteY14" fmla="*/ 387275 h 2076226"/>
              <a:gd name="connsiteX15" fmla="*/ 968188 w 4711849"/>
              <a:gd name="connsiteY15" fmla="*/ 419548 h 2076226"/>
              <a:gd name="connsiteX16" fmla="*/ 1000461 w 4711849"/>
              <a:gd name="connsiteY16" fmla="*/ 451821 h 2076226"/>
              <a:gd name="connsiteX17" fmla="*/ 1043492 w 4711849"/>
              <a:gd name="connsiteY17" fmla="*/ 570155 h 2076226"/>
              <a:gd name="connsiteX18" fmla="*/ 1054249 w 4711849"/>
              <a:gd name="connsiteY18" fmla="*/ 623944 h 2076226"/>
              <a:gd name="connsiteX19" fmla="*/ 1075765 w 4711849"/>
              <a:gd name="connsiteY19" fmla="*/ 688489 h 2076226"/>
              <a:gd name="connsiteX20" fmla="*/ 1086522 w 4711849"/>
              <a:gd name="connsiteY20" fmla="*/ 892885 h 2076226"/>
              <a:gd name="connsiteX21" fmla="*/ 1108038 w 4711849"/>
              <a:gd name="connsiteY21" fmla="*/ 989704 h 2076226"/>
              <a:gd name="connsiteX22" fmla="*/ 1129553 w 4711849"/>
              <a:gd name="connsiteY22" fmla="*/ 1129553 h 2076226"/>
              <a:gd name="connsiteX23" fmla="*/ 1140311 w 4711849"/>
              <a:gd name="connsiteY23" fmla="*/ 1161826 h 2076226"/>
              <a:gd name="connsiteX24" fmla="*/ 1161826 w 4711849"/>
              <a:gd name="connsiteY24" fmla="*/ 1194099 h 2076226"/>
              <a:gd name="connsiteX25" fmla="*/ 1172584 w 4711849"/>
              <a:gd name="connsiteY25" fmla="*/ 1237129 h 2076226"/>
              <a:gd name="connsiteX26" fmla="*/ 1194099 w 4711849"/>
              <a:gd name="connsiteY26" fmla="*/ 1258645 h 2076226"/>
              <a:gd name="connsiteX27" fmla="*/ 1247887 w 4711849"/>
              <a:gd name="connsiteY27" fmla="*/ 1355464 h 2076226"/>
              <a:gd name="connsiteX28" fmla="*/ 1312433 w 4711849"/>
              <a:gd name="connsiteY28" fmla="*/ 1420009 h 2076226"/>
              <a:gd name="connsiteX29" fmla="*/ 1376979 w 4711849"/>
              <a:gd name="connsiteY29" fmla="*/ 1452282 h 2076226"/>
              <a:gd name="connsiteX30" fmla="*/ 1441525 w 4711849"/>
              <a:gd name="connsiteY30" fmla="*/ 1484555 h 2076226"/>
              <a:gd name="connsiteX31" fmla="*/ 1581374 w 4711849"/>
              <a:gd name="connsiteY31" fmla="*/ 1570617 h 2076226"/>
              <a:gd name="connsiteX32" fmla="*/ 1699708 w 4711849"/>
              <a:gd name="connsiteY32" fmla="*/ 1624405 h 2076226"/>
              <a:gd name="connsiteX33" fmla="*/ 1731981 w 4711849"/>
              <a:gd name="connsiteY33" fmla="*/ 1645920 h 2076226"/>
              <a:gd name="connsiteX34" fmla="*/ 1796527 w 4711849"/>
              <a:gd name="connsiteY34" fmla="*/ 1656678 h 2076226"/>
              <a:gd name="connsiteX35" fmla="*/ 1828800 w 4711849"/>
              <a:gd name="connsiteY35" fmla="*/ 1667435 h 2076226"/>
              <a:gd name="connsiteX36" fmla="*/ 1904104 w 4711849"/>
              <a:gd name="connsiteY36" fmla="*/ 1678193 h 2076226"/>
              <a:gd name="connsiteX37" fmla="*/ 2151529 w 4711849"/>
              <a:gd name="connsiteY37" fmla="*/ 1710466 h 2076226"/>
              <a:gd name="connsiteX38" fmla="*/ 2205318 w 4711849"/>
              <a:gd name="connsiteY38" fmla="*/ 1721224 h 2076226"/>
              <a:gd name="connsiteX39" fmla="*/ 2248348 w 4711849"/>
              <a:gd name="connsiteY39" fmla="*/ 1731981 h 2076226"/>
              <a:gd name="connsiteX40" fmla="*/ 2485017 w 4711849"/>
              <a:gd name="connsiteY40" fmla="*/ 1753497 h 2076226"/>
              <a:gd name="connsiteX41" fmla="*/ 2538805 w 4711849"/>
              <a:gd name="connsiteY41" fmla="*/ 1764254 h 2076226"/>
              <a:gd name="connsiteX42" fmla="*/ 2667897 w 4711849"/>
              <a:gd name="connsiteY42" fmla="*/ 1785769 h 2076226"/>
              <a:gd name="connsiteX43" fmla="*/ 2710927 w 4711849"/>
              <a:gd name="connsiteY43" fmla="*/ 1796527 h 2076226"/>
              <a:gd name="connsiteX44" fmla="*/ 2850777 w 4711849"/>
              <a:gd name="connsiteY44" fmla="*/ 1807285 h 2076226"/>
              <a:gd name="connsiteX45" fmla="*/ 2990626 w 4711849"/>
              <a:gd name="connsiteY45" fmla="*/ 1828800 h 2076226"/>
              <a:gd name="connsiteX46" fmla="*/ 3076687 w 4711849"/>
              <a:gd name="connsiteY46" fmla="*/ 1839558 h 2076226"/>
              <a:gd name="connsiteX47" fmla="*/ 4260028 w 4711849"/>
              <a:gd name="connsiteY47" fmla="*/ 1861073 h 2076226"/>
              <a:gd name="connsiteX48" fmla="*/ 4410635 w 4711849"/>
              <a:gd name="connsiteY48" fmla="*/ 1871831 h 2076226"/>
              <a:gd name="connsiteX49" fmla="*/ 4442908 w 4711849"/>
              <a:gd name="connsiteY49" fmla="*/ 1882588 h 2076226"/>
              <a:gd name="connsiteX50" fmla="*/ 4485939 w 4711849"/>
              <a:gd name="connsiteY50" fmla="*/ 1893346 h 2076226"/>
              <a:gd name="connsiteX51" fmla="*/ 4518212 w 4711849"/>
              <a:gd name="connsiteY51" fmla="*/ 1914861 h 2076226"/>
              <a:gd name="connsiteX52" fmla="*/ 4582758 w 4711849"/>
              <a:gd name="connsiteY52" fmla="*/ 1936377 h 2076226"/>
              <a:gd name="connsiteX53" fmla="*/ 4625788 w 4711849"/>
              <a:gd name="connsiteY53" fmla="*/ 1957892 h 2076226"/>
              <a:gd name="connsiteX54" fmla="*/ 4668819 w 4711849"/>
              <a:gd name="connsiteY54" fmla="*/ 2022438 h 2076226"/>
              <a:gd name="connsiteX55" fmla="*/ 4690334 w 4711849"/>
              <a:gd name="connsiteY55" fmla="*/ 2054711 h 2076226"/>
              <a:gd name="connsiteX56" fmla="*/ 4711849 w 4711849"/>
              <a:gd name="connsiteY56" fmla="*/ 2076226 h 20762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4711849" h="2076226">
                <a:moveTo>
                  <a:pt x="0" y="21515"/>
                </a:moveTo>
                <a:cubicBezTo>
                  <a:pt x="18104" y="18498"/>
                  <a:pt x="126015" y="0"/>
                  <a:pt x="139849" y="0"/>
                </a:cubicBezTo>
                <a:cubicBezTo>
                  <a:pt x="172651" y="0"/>
                  <a:pt x="259257" y="10072"/>
                  <a:pt x="301214" y="21515"/>
                </a:cubicBezTo>
                <a:cubicBezTo>
                  <a:pt x="323094" y="27482"/>
                  <a:pt x="343758" y="37531"/>
                  <a:pt x="365760" y="43031"/>
                </a:cubicBezTo>
                <a:cubicBezTo>
                  <a:pt x="396649" y="50753"/>
                  <a:pt x="447139" y="62205"/>
                  <a:pt x="473337" y="75304"/>
                </a:cubicBezTo>
                <a:cubicBezTo>
                  <a:pt x="529591" y="103431"/>
                  <a:pt x="500809" y="92930"/>
                  <a:pt x="559398" y="107577"/>
                </a:cubicBezTo>
                <a:cubicBezTo>
                  <a:pt x="570156" y="114749"/>
                  <a:pt x="580107" y="123310"/>
                  <a:pt x="591671" y="129092"/>
                </a:cubicBezTo>
                <a:cubicBezTo>
                  <a:pt x="607100" y="136806"/>
                  <a:pt x="653193" y="147162"/>
                  <a:pt x="666974" y="150607"/>
                </a:cubicBezTo>
                <a:cubicBezTo>
                  <a:pt x="684903" y="164951"/>
                  <a:pt x="701291" y="181469"/>
                  <a:pt x="720762" y="193638"/>
                </a:cubicBezTo>
                <a:cubicBezTo>
                  <a:pt x="730378" y="199648"/>
                  <a:pt x="743311" y="198561"/>
                  <a:pt x="753035" y="204395"/>
                </a:cubicBezTo>
                <a:cubicBezTo>
                  <a:pt x="826869" y="248695"/>
                  <a:pt x="715402" y="206196"/>
                  <a:pt x="806824" y="236668"/>
                </a:cubicBezTo>
                <a:cubicBezTo>
                  <a:pt x="813996" y="243840"/>
                  <a:pt x="820419" y="251848"/>
                  <a:pt x="828339" y="258184"/>
                </a:cubicBezTo>
                <a:cubicBezTo>
                  <a:pt x="870651" y="292034"/>
                  <a:pt x="854552" y="265972"/>
                  <a:pt x="892885" y="311972"/>
                </a:cubicBezTo>
                <a:cubicBezTo>
                  <a:pt x="901162" y="321904"/>
                  <a:pt x="906885" y="333724"/>
                  <a:pt x="914400" y="344245"/>
                </a:cubicBezTo>
                <a:cubicBezTo>
                  <a:pt x="924821" y="358835"/>
                  <a:pt x="936252" y="372685"/>
                  <a:pt x="946673" y="387275"/>
                </a:cubicBezTo>
                <a:cubicBezTo>
                  <a:pt x="954188" y="397796"/>
                  <a:pt x="959911" y="409616"/>
                  <a:pt x="968188" y="419548"/>
                </a:cubicBezTo>
                <a:cubicBezTo>
                  <a:pt x="977927" y="431235"/>
                  <a:pt x="989703" y="441063"/>
                  <a:pt x="1000461" y="451821"/>
                </a:cubicBezTo>
                <a:cubicBezTo>
                  <a:pt x="1028084" y="534686"/>
                  <a:pt x="1013554" y="495310"/>
                  <a:pt x="1043492" y="570155"/>
                </a:cubicBezTo>
                <a:cubicBezTo>
                  <a:pt x="1047078" y="588085"/>
                  <a:pt x="1049438" y="606304"/>
                  <a:pt x="1054249" y="623944"/>
                </a:cubicBezTo>
                <a:cubicBezTo>
                  <a:pt x="1060216" y="645824"/>
                  <a:pt x="1075765" y="688489"/>
                  <a:pt x="1075765" y="688489"/>
                </a:cubicBezTo>
                <a:cubicBezTo>
                  <a:pt x="1079351" y="756621"/>
                  <a:pt x="1080856" y="824894"/>
                  <a:pt x="1086522" y="892885"/>
                </a:cubicBezTo>
                <a:cubicBezTo>
                  <a:pt x="1088229" y="913369"/>
                  <a:pt x="1102509" y="967588"/>
                  <a:pt x="1108038" y="989704"/>
                </a:cubicBezTo>
                <a:cubicBezTo>
                  <a:pt x="1116708" y="1067736"/>
                  <a:pt x="1112613" y="1070265"/>
                  <a:pt x="1129553" y="1129553"/>
                </a:cubicBezTo>
                <a:cubicBezTo>
                  <a:pt x="1132668" y="1140456"/>
                  <a:pt x="1135240" y="1151684"/>
                  <a:pt x="1140311" y="1161826"/>
                </a:cubicBezTo>
                <a:cubicBezTo>
                  <a:pt x="1146093" y="1173390"/>
                  <a:pt x="1154654" y="1183341"/>
                  <a:pt x="1161826" y="1194099"/>
                </a:cubicBezTo>
                <a:cubicBezTo>
                  <a:pt x="1165412" y="1208442"/>
                  <a:pt x="1165972" y="1223905"/>
                  <a:pt x="1172584" y="1237129"/>
                </a:cubicBezTo>
                <a:cubicBezTo>
                  <a:pt x="1177120" y="1246201"/>
                  <a:pt x="1190332" y="1249228"/>
                  <a:pt x="1194099" y="1258645"/>
                </a:cubicBezTo>
                <a:cubicBezTo>
                  <a:pt x="1235163" y="1361307"/>
                  <a:pt x="1181120" y="1333208"/>
                  <a:pt x="1247887" y="1355464"/>
                </a:cubicBezTo>
                <a:cubicBezTo>
                  <a:pt x="1269402" y="1376979"/>
                  <a:pt x="1283567" y="1410387"/>
                  <a:pt x="1312433" y="1420009"/>
                </a:cubicBezTo>
                <a:cubicBezTo>
                  <a:pt x="1375262" y="1440953"/>
                  <a:pt x="1314417" y="1417525"/>
                  <a:pt x="1376979" y="1452282"/>
                </a:cubicBezTo>
                <a:cubicBezTo>
                  <a:pt x="1398007" y="1463964"/>
                  <a:pt x="1420497" y="1472873"/>
                  <a:pt x="1441525" y="1484555"/>
                </a:cubicBezTo>
                <a:cubicBezTo>
                  <a:pt x="1498102" y="1515987"/>
                  <a:pt x="1496641" y="1542374"/>
                  <a:pt x="1581374" y="1570617"/>
                </a:cubicBezTo>
                <a:cubicBezTo>
                  <a:pt x="1627070" y="1585848"/>
                  <a:pt x="1651600" y="1592334"/>
                  <a:pt x="1699708" y="1624405"/>
                </a:cubicBezTo>
                <a:cubicBezTo>
                  <a:pt x="1710466" y="1631577"/>
                  <a:pt x="1719715" y="1641831"/>
                  <a:pt x="1731981" y="1645920"/>
                </a:cubicBezTo>
                <a:cubicBezTo>
                  <a:pt x="1752674" y="1652818"/>
                  <a:pt x="1775234" y="1651946"/>
                  <a:pt x="1796527" y="1656678"/>
                </a:cubicBezTo>
                <a:cubicBezTo>
                  <a:pt x="1807596" y="1659138"/>
                  <a:pt x="1817681" y="1665211"/>
                  <a:pt x="1828800" y="1667435"/>
                </a:cubicBezTo>
                <a:cubicBezTo>
                  <a:pt x="1853664" y="1672408"/>
                  <a:pt x="1878944" y="1675048"/>
                  <a:pt x="1904104" y="1678193"/>
                </a:cubicBezTo>
                <a:cubicBezTo>
                  <a:pt x="1989421" y="1688858"/>
                  <a:pt x="2065454" y="1693251"/>
                  <a:pt x="2151529" y="1710466"/>
                </a:cubicBezTo>
                <a:cubicBezTo>
                  <a:pt x="2169459" y="1714052"/>
                  <a:pt x="2187469" y="1717258"/>
                  <a:pt x="2205318" y="1721224"/>
                </a:cubicBezTo>
                <a:cubicBezTo>
                  <a:pt x="2219751" y="1724431"/>
                  <a:pt x="2233677" y="1730147"/>
                  <a:pt x="2248348" y="1731981"/>
                </a:cubicBezTo>
                <a:cubicBezTo>
                  <a:pt x="2516905" y="1765550"/>
                  <a:pt x="2248050" y="1721902"/>
                  <a:pt x="2485017" y="1753497"/>
                </a:cubicBezTo>
                <a:cubicBezTo>
                  <a:pt x="2503141" y="1755913"/>
                  <a:pt x="2520799" y="1761077"/>
                  <a:pt x="2538805" y="1764254"/>
                </a:cubicBezTo>
                <a:cubicBezTo>
                  <a:pt x="2581765" y="1771835"/>
                  <a:pt x="2625575" y="1775188"/>
                  <a:pt x="2667897" y="1785769"/>
                </a:cubicBezTo>
                <a:cubicBezTo>
                  <a:pt x="2682240" y="1789355"/>
                  <a:pt x="2696243" y="1794799"/>
                  <a:pt x="2710927" y="1796527"/>
                </a:cubicBezTo>
                <a:cubicBezTo>
                  <a:pt x="2757361" y="1801990"/>
                  <a:pt x="2804160" y="1803699"/>
                  <a:pt x="2850777" y="1807285"/>
                </a:cubicBezTo>
                <a:cubicBezTo>
                  <a:pt x="2916511" y="1818240"/>
                  <a:pt x="2921423" y="1819573"/>
                  <a:pt x="2990626" y="1828800"/>
                </a:cubicBezTo>
                <a:cubicBezTo>
                  <a:pt x="3019283" y="1832621"/>
                  <a:pt x="3047786" y="1838823"/>
                  <a:pt x="3076687" y="1839558"/>
                </a:cubicBezTo>
                <a:lnTo>
                  <a:pt x="4260028" y="1861073"/>
                </a:lnTo>
                <a:cubicBezTo>
                  <a:pt x="4310230" y="1864659"/>
                  <a:pt x="4360649" y="1865950"/>
                  <a:pt x="4410635" y="1871831"/>
                </a:cubicBezTo>
                <a:cubicBezTo>
                  <a:pt x="4421897" y="1873156"/>
                  <a:pt x="4432005" y="1879473"/>
                  <a:pt x="4442908" y="1882588"/>
                </a:cubicBezTo>
                <a:cubicBezTo>
                  <a:pt x="4457124" y="1886650"/>
                  <a:pt x="4471595" y="1889760"/>
                  <a:pt x="4485939" y="1893346"/>
                </a:cubicBezTo>
                <a:cubicBezTo>
                  <a:pt x="4496697" y="1900518"/>
                  <a:pt x="4506397" y="1909610"/>
                  <a:pt x="4518212" y="1914861"/>
                </a:cubicBezTo>
                <a:cubicBezTo>
                  <a:pt x="4538937" y="1924072"/>
                  <a:pt x="4562473" y="1926235"/>
                  <a:pt x="4582758" y="1936377"/>
                </a:cubicBezTo>
                <a:lnTo>
                  <a:pt x="4625788" y="1957892"/>
                </a:lnTo>
                <a:lnTo>
                  <a:pt x="4668819" y="2022438"/>
                </a:lnTo>
                <a:cubicBezTo>
                  <a:pt x="4675991" y="2033196"/>
                  <a:pt x="4681192" y="2045569"/>
                  <a:pt x="4690334" y="2054711"/>
                </a:cubicBezTo>
                <a:lnTo>
                  <a:pt x="4711849" y="2076226"/>
                </a:lnTo>
              </a:path>
            </a:pathLst>
          </a:cu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olný tvar 43"/>
          <p:cNvSpPr/>
          <p:nvPr/>
        </p:nvSpPr>
        <p:spPr>
          <a:xfrm>
            <a:off x="5142155" y="3356386"/>
            <a:ext cx="2379429" cy="2254079"/>
          </a:xfrm>
          <a:custGeom>
            <a:avLst/>
            <a:gdLst>
              <a:gd name="connsiteX0" fmla="*/ 0 w 2379429"/>
              <a:gd name="connsiteY0" fmla="*/ 0 h 2254079"/>
              <a:gd name="connsiteX1" fmla="*/ 21516 w 2379429"/>
              <a:gd name="connsiteY1" fmla="*/ 118334 h 2254079"/>
              <a:gd name="connsiteX2" fmla="*/ 43031 w 2379429"/>
              <a:gd name="connsiteY2" fmla="*/ 150607 h 2254079"/>
              <a:gd name="connsiteX3" fmla="*/ 75304 w 2379429"/>
              <a:gd name="connsiteY3" fmla="*/ 215153 h 2254079"/>
              <a:gd name="connsiteX4" fmla="*/ 150607 w 2379429"/>
              <a:gd name="connsiteY4" fmla="*/ 279699 h 2254079"/>
              <a:gd name="connsiteX5" fmla="*/ 215153 w 2379429"/>
              <a:gd name="connsiteY5" fmla="*/ 344245 h 2254079"/>
              <a:gd name="connsiteX6" fmla="*/ 236669 w 2379429"/>
              <a:gd name="connsiteY6" fmla="*/ 365760 h 2254079"/>
              <a:gd name="connsiteX7" fmla="*/ 301214 w 2379429"/>
              <a:gd name="connsiteY7" fmla="*/ 408790 h 2254079"/>
              <a:gd name="connsiteX8" fmla="*/ 408791 w 2379429"/>
              <a:gd name="connsiteY8" fmla="*/ 484094 h 2254079"/>
              <a:gd name="connsiteX9" fmla="*/ 473337 w 2379429"/>
              <a:gd name="connsiteY9" fmla="*/ 505609 h 2254079"/>
              <a:gd name="connsiteX10" fmla="*/ 505610 w 2379429"/>
              <a:gd name="connsiteY10" fmla="*/ 516367 h 2254079"/>
              <a:gd name="connsiteX11" fmla="*/ 731520 w 2379429"/>
              <a:gd name="connsiteY11" fmla="*/ 527125 h 2254079"/>
              <a:gd name="connsiteX12" fmla="*/ 806824 w 2379429"/>
              <a:gd name="connsiteY12" fmla="*/ 548640 h 2254079"/>
              <a:gd name="connsiteX13" fmla="*/ 871370 w 2379429"/>
              <a:gd name="connsiteY13" fmla="*/ 570155 h 2254079"/>
              <a:gd name="connsiteX14" fmla="*/ 903643 w 2379429"/>
              <a:gd name="connsiteY14" fmla="*/ 580913 h 2254079"/>
              <a:gd name="connsiteX15" fmla="*/ 935916 w 2379429"/>
              <a:gd name="connsiteY15" fmla="*/ 602428 h 2254079"/>
              <a:gd name="connsiteX16" fmla="*/ 1021977 w 2379429"/>
              <a:gd name="connsiteY16" fmla="*/ 623943 h 2254079"/>
              <a:gd name="connsiteX17" fmla="*/ 1065007 w 2379429"/>
              <a:gd name="connsiteY17" fmla="*/ 634701 h 2254079"/>
              <a:gd name="connsiteX18" fmla="*/ 1097280 w 2379429"/>
              <a:gd name="connsiteY18" fmla="*/ 656216 h 2254079"/>
              <a:gd name="connsiteX19" fmla="*/ 1129553 w 2379429"/>
              <a:gd name="connsiteY19" fmla="*/ 666974 h 2254079"/>
              <a:gd name="connsiteX20" fmla="*/ 1183341 w 2379429"/>
              <a:gd name="connsiteY20" fmla="*/ 699247 h 2254079"/>
              <a:gd name="connsiteX21" fmla="*/ 1269403 w 2379429"/>
              <a:gd name="connsiteY21" fmla="*/ 763793 h 2254079"/>
              <a:gd name="connsiteX22" fmla="*/ 1301676 w 2379429"/>
              <a:gd name="connsiteY22" fmla="*/ 774550 h 2254079"/>
              <a:gd name="connsiteX23" fmla="*/ 1366221 w 2379429"/>
              <a:gd name="connsiteY23" fmla="*/ 817581 h 2254079"/>
              <a:gd name="connsiteX24" fmla="*/ 1387737 w 2379429"/>
              <a:gd name="connsiteY24" fmla="*/ 839096 h 2254079"/>
              <a:gd name="connsiteX25" fmla="*/ 1430767 w 2379429"/>
              <a:gd name="connsiteY25" fmla="*/ 860612 h 2254079"/>
              <a:gd name="connsiteX26" fmla="*/ 1484556 w 2379429"/>
              <a:gd name="connsiteY26" fmla="*/ 914400 h 2254079"/>
              <a:gd name="connsiteX27" fmla="*/ 1538344 w 2379429"/>
              <a:gd name="connsiteY27" fmla="*/ 989703 h 2254079"/>
              <a:gd name="connsiteX28" fmla="*/ 1624405 w 2379429"/>
              <a:gd name="connsiteY28" fmla="*/ 1075765 h 2254079"/>
              <a:gd name="connsiteX29" fmla="*/ 1667436 w 2379429"/>
              <a:gd name="connsiteY29" fmla="*/ 1118795 h 2254079"/>
              <a:gd name="connsiteX30" fmla="*/ 1699709 w 2379429"/>
              <a:gd name="connsiteY30" fmla="*/ 1151068 h 2254079"/>
              <a:gd name="connsiteX31" fmla="*/ 1742739 w 2379429"/>
              <a:gd name="connsiteY31" fmla="*/ 1183341 h 2254079"/>
              <a:gd name="connsiteX32" fmla="*/ 1785770 w 2379429"/>
              <a:gd name="connsiteY32" fmla="*/ 1237129 h 2254079"/>
              <a:gd name="connsiteX33" fmla="*/ 1818043 w 2379429"/>
              <a:gd name="connsiteY33" fmla="*/ 1280160 h 2254079"/>
              <a:gd name="connsiteX34" fmla="*/ 1882589 w 2379429"/>
              <a:gd name="connsiteY34" fmla="*/ 1344706 h 2254079"/>
              <a:gd name="connsiteX35" fmla="*/ 1914861 w 2379429"/>
              <a:gd name="connsiteY35" fmla="*/ 1376979 h 2254079"/>
              <a:gd name="connsiteX36" fmla="*/ 1936377 w 2379429"/>
              <a:gd name="connsiteY36" fmla="*/ 1398494 h 2254079"/>
              <a:gd name="connsiteX37" fmla="*/ 2000923 w 2379429"/>
              <a:gd name="connsiteY37" fmla="*/ 1516828 h 2254079"/>
              <a:gd name="connsiteX38" fmla="*/ 2011680 w 2379429"/>
              <a:gd name="connsiteY38" fmla="*/ 1570616 h 2254079"/>
              <a:gd name="connsiteX39" fmla="*/ 2033196 w 2379429"/>
              <a:gd name="connsiteY39" fmla="*/ 1592132 h 2254079"/>
              <a:gd name="connsiteX40" fmla="*/ 2065469 w 2379429"/>
              <a:gd name="connsiteY40" fmla="*/ 1699708 h 2254079"/>
              <a:gd name="connsiteX41" fmla="*/ 2086984 w 2379429"/>
              <a:gd name="connsiteY41" fmla="*/ 1742739 h 2254079"/>
              <a:gd name="connsiteX42" fmla="*/ 2119257 w 2379429"/>
              <a:gd name="connsiteY42" fmla="*/ 1807285 h 2254079"/>
              <a:gd name="connsiteX43" fmla="*/ 2162287 w 2379429"/>
              <a:gd name="connsiteY43" fmla="*/ 1871830 h 2254079"/>
              <a:gd name="connsiteX44" fmla="*/ 2173045 w 2379429"/>
              <a:gd name="connsiteY44" fmla="*/ 1904103 h 2254079"/>
              <a:gd name="connsiteX45" fmla="*/ 2194560 w 2379429"/>
              <a:gd name="connsiteY45" fmla="*/ 1925619 h 2254079"/>
              <a:gd name="connsiteX46" fmla="*/ 2216076 w 2379429"/>
              <a:gd name="connsiteY46" fmla="*/ 1957892 h 2254079"/>
              <a:gd name="connsiteX47" fmla="*/ 2269864 w 2379429"/>
              <a:gd name="connsiteY47" fmla="*/ 2054710 h 2254079"/>
              <a:gd name="connsiteX48" fmla="*/ 2291379 w 2379429"/>
              <a:gd name="connsiteY48" fmla="*/ 2086983 h 2254079"/>
              <a:gd name="connsiteX49" fmla="*/ 2323652 w 2379429"/>
              <a:gd name="connsiteY49" fmla="*/ 2140772 h 2254079"/>
              <a:gd name="connsiteX50" fmla="*/ 2334410 w 2379429"/>
              <a:gd name="connsiteY50" fmla="*/ 2173045 h 2254079"/>
              <a:gd name="connsiteX51" fmla="*/ 2377440 w 2379429"/>
              <a:gd name="connsiteY51" fmla="*/ 2248348 h 22540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2379429" h="2254079">
                <a:moveTo>
                  <a:pt x="0" y="0"/>
                </a:moveTo>
                <a:cubicBezTo>
                  <a:pt x="3709" y="29670"/>
                  <a:pt x="4932" y="85166"/>
                  <a:pt x="21516" y="118334"/>
                </a:cubicBezTo>
                <a:cubicBezTo>
                  <a:pt x="27298" y="129898"/>
                  <a:pt x="37249" y="139043"/>
                  <a:pt x="43031" y="150607"/>
                </a:cubicBezTo>
                <a:cubicBezTo>
                  <a:pt x="67289" y="199123"/>
                  <a:pt x="36769" y="168910"/>
                  <a:pt x="75304" y="215153"/>
                </a:cubicBezTo>
                <a:cubicBezTo>
                  <a:pt x="113706" y="261235"/>
                  <a:pt x="103125" y="236965"/>
                  <a:pt x="150607" y="279699"/>
                </a:cubicBezTo>
                <a:cubicBezTo>
                  <a:pt x="173223" y="300054"/>
                  <a:pt x="193638" y="322730"/>
                  <a:pt x="215153" y="344245"/>
                </a:cubicBezTo>
                <a:cubicBezTo>
                  <a:pt x="222325" y="351417"/>
                  <a:pt x="228230" y="360134"/>
                  <a:pt x="236669" y="365760"/>
                </a:cubicBezTo>
                <a:cubicBezTo>
                  <a:pt x="258184" y="380103"/>
                  <a:pt x="280528" y="393275"/>
                  <a:pt x="301214" y="408790"/>
                </a:cubicBezTo>
                <a:cubicBezTo>
                  <a:pt x="320851" y="423518"/>
                  <a:pt x="392900" y="478797"/>
                  <a:pt x="408791" y="484094"/>
                </a:cubicBezTo>
                <a:lnTo>
                  <a:pt x="473337" y="505609"/>
                </a:lnTo>
                <a:cubicBezTo>
                  <a:pt x="484095" y="509195"/>
                  <a:pt x="494283" y="515828"/>
                  <a:pt x="505610" y="516367"/>
                </a:cubicBezTo>
                <a:lnTo>
                  <a:pt x="731520" y="527125"/>
                </a:lnTo>
                <a:cubicBezTo>
                  <a:pt x="840008" y="563285"/>
                  <a:pt x="671707" y="508105"/>
                  <a:pt x="806824" y="548640"/>
                </a:cubicBezTo>
                <a:cubicBezTo>
                  <a:pt x="828547" y="555157"/>
                  <a:pt x="849855" y="562983"/>
                  <a:pt x="871370" y="570155"/>
                </a:cubicBezTo>
                <a:cubicBezTo>
                  <a:pt x="882128" y="573741"/>
                  <a:pt x="894208" y="574623"/>
                  <a:pt x="903643" y="580913"/>
                </a:cubicBezTo>
                <a:cubicBezTo>
                  <a:pt x="914401" y="588085"/>
                  <a:pt x="923765" y="598010"/>
                  <a:pt x="935916" y="602428"/>
                </a:cubicBezTo>
                <a:cubicBezTo>
                  <a:pt x="963706" y="612533"/>
                  <a:pt x="993290" y="616771"/>
                  <a:pt x="1021977" y="623943"/>
                </a:cubicBezTo>
                <a:lnTo>
                  <a:pt x="1065007" y="634701"/>
                </a:lnTo>
                <a:cubicBezTo>
                  <a:pt x="1075765" y="641873"/>
                  <a:pt x="1085716" y="650434"/>
                  <a:pt x="1097280" y="656216"/>
                </a:cubicBezTo>
                <a:cubicBezTo>
                  <a:pt x="1107422" y="661287"/>
                  <a:pt x="1119829" y="661140"/>
                  <a:pt x="1129553" y="666974"/>
                </a:cubicBezTo>
                <a:cubicBezTo>
                  <a:pt x="1203389" y="711275"/>
                  <a:pt x="1091918" y="668771"/>
                  <a:pt x="1183341" y="699247"/>
                </a:cubicBezTo>
                <a:cubicBezTo>
                  <a:pt x="1208827" y="724732"/>
                  <a:pt x="1232915" y="751631"/>
                  <a:pt x="1269403" y="763793"/>
                </a:cubicBezTo>
                <a:lnTo>
                  <a:pt x="1301676" y="774550"/>
                </a:lnTo>
                <a:cubicBezTo>
                  <a:pt x="1323191" y="788894"/>
                  <a:pt x="1347936" y="799297"/>
                  <a:pt x="1366221" y="817581"/>
                </a:cubicBezTo>
                <a:cubicBezTo>
                  <a:pt x="1373393" y="824753"/>
                  <a:pt x="1379298" y="833470"/>
                  <a:pt x="1387737" y="839096"/>
                </a:cubicBezTo>
                <a:cubicBezTo>
                  <a:pt x="1401080" y="847991"/>
                  <a:pt x="1418109" y="850767"/>
                  <a:pt x="1430767" y="860612"/>
                </a:cubicBezTo>
                <a:cubicBezTo>
                  <a:pt x="1450782" y="876179"/>
                  <a:pt x="1470491" y="893302"/>
                  <a:pt x="1484556" y="914400"/>
                </a:cubicBezTo>
                <a:cubicBezTo>
                  <a:pt x="1499982" y="937539"/>
                  <a:pt x="1520549" y="969683"/>
                  <a:pt x="1538344" y="989703"/>
                </a:cubicBezTo>
                <a:cubicBezTo>
                  <a:pt x="1538352" y="989712"/>
                  <a:pt x="1612925" y="1064285"/>
                  <a:pt x="1624405" y="1075765"/>
                </a:cubicBezTo>
                <a:lnTo>
                  <a:pt x="1667436" y="1118795"/>
                </a:lnTo>
                <a:cubicBezTo>
                  <a:pt x="1678194" y="1129553"/>
                  <a:pt x="1687538" y="1141940"/>
                  <a:pt x="1699709" y="1151068"/>
                </a:cubicBezTo>
                <a:lnTo>
                  <a:pt x="1742739" y="1183341"/>
                </a:lnTo>
                <a:cubicBezTo>
                  <a:pt x="1763683" y="1246171"/>
                  <a:pt x="1737110" y="1188469"/>
                  <a:pt x="1785770" y="1237129"/>
                </a:cubicBezTo>
                <a:cubicBezTo>
                  <a:pt x="1798448" y="1249807"/>
                  <a:pt x="1806049" y="1266833"/>
                  <a:pt x="1818043" y="1280160"/>
                </a:cubicBezTo>
                <a:cubicBezTo>
                  <a:pt x="1838398" y="1302776"/>
                  <a:pt x="1861074" y="1323191"/>
                  <a:pt x="1882589" y="1344706"/>
                </a:cubicBezTo>
                <a:lnTo>
                  <a:pt x="1914861" y="1376979"/>
                </a:lnTo>
                <a:lnTo>
                  <a:pt x="1936377" y="1398494"/>
                </a:lnTo>
                <a:cubicBezTo>
                  <a:pt x="1985189" y="1496119"/>
                  <a:pt x="1961616" y="1457869"/>
                  <a:pt x="2000923" y="1516828"/>
                </a:cubicBezTo>
                <a:cubicBezTo>
                  <a:pt x="2004509" y="1534757"/>
                  <a:pt x="2004477" y="1553810"/>
                  <a:pt x="2011680" y="1570616"/>
                </a:cubicBezTo>
                <a:cubicBezTo>
                  <a:pt x="2015675" y="1579939"/>
                  <a:pt x="2028660" y="1583060"/>
                  <a:pt x="2033196" y="1592132"/>
                </a:cubicBezTo>
                <a:cubicBezTo>
                  <a:pt x="2069973" y="1665685"/>
                  <a:pt x="2042309" y="1637948"/>
                  <a:pt x="2065469" y="1699708"/>
                </a:cubicBezTo>
                <a:cubicBezTo>
                  <a:pt x="2071100" y="1714724"/>
                  <a:pt x="2079812" y="1728395"/>
                  <a:pt x="2086984" y="1742739"/>
                </a:cubicBezTo>
                <a:cubicBezTo>
                  <a:pt x="2113515" y="1848869"/>
                  <a:pt x="2078153" y="1738777"/>
                  <a:pt x="2119257" y="1807285"/>
                </a:cubicBezTo>
                <a:cubicBezTo>
                  <a:pt x="2165961" y="1885127"/>
                  <a:pt x="2080222" y="1789767"/>
                  <a:pt x="2162287" y="1871830"/>
                </a:cubicBezTo>
                <a:cubicBezTo>
                  <a:pt x="2165873" y="1882588"/>
                  <a:pt x="2167211" y="1894379"/>
                  <a:pt x="2173045" y="1904103"/>
                </a:cubicBezTo>
                <a:cubicBezTo>
                  <a:pt x="2178263" y="1912800"/>
                  <a:pt x="2188224" y="1917699"/>
                  <a:pt x="2194560" y="1925619"/>
                </a:cubicBezTo>
                <a:cubicBezTo>
                  <a:pt x="2202637" y="1935715"/>
                  <a:pt x="2208904" y="1947134"/>
                  <a:pt x="2216076" y="1957892"/>
                </a:cubicBezTo>
                <a:cubicBezTo>
                  <a:pt x="2235010" y="2014697"/>
                  <a:pt x="2220542" y="1980728"/>
                  <a:pt x="2269864" y="2054710"/>
                </a:cubicBezTo>
                <a:cubicBezTo>
                  <a:pt x="2277036" y="2065468"/>
                  <a:pt x="2287290" y="2074717"/>
                  <a:pt x="2291379" y="2086983"/>
                </a:cubicBezTo>
                <a:cubicBezTo>
                  <a:pt x="2305344" y="2128878"/>
                  <a:pt x="2294119" y="2111237"/>
                  <a:pt x="2323652" y="2140772"/>
                </a:cubicBezTo>
                <a:cubicBezTo>
                  <a:pt x="2327238" y="2151530"/>
                  <a:pt x="2328903" y="2163132"/>
                  <a:pt x="2334410" y="2173045"/>
                </a:cubicBezTo>
                <a:cubicBezTo>
                  <a:pt x="2379429" y="2254079"/>
                  <a:pt x="2377440" y="2209859"/>
                  <a:pt x="2377440" y="2248348"/>
                </a:cubicBezTo>
              </a:path>
            </a:pathLst>
          </a:cu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olný tvar 44"/>
          <p:cNvSpPr/>
          <p:nvPr/>
        </p:nvSpPr>
        <p:spPr>
          <a:xfrm>
            <a:off x="6938682" y="4109421"/>
            <a:ext cx="774551" cy="1420010"/>
          </a:xfrm>
          <a:custGeom>
            <a:avLst/>
            <a:gdLst>
              <a:gd name="connsiteX0" fmla="*/ 0 w 774551"/>
              <a:gd name="connsiteY0" fmla="*/ 0 h 1420010"/>
              <a:gd name="connsiteX1" fmla="*/ 21516 w 774551"/>
              <a:gd name="connsiteY1" fmla="*/ 118334 h 1420010"/>
              <a:gd name="connsiteX2" fmla="*/ 32273 w 774551"/>
              <a:gd name="connsiteY2" fmla="*/ 161365 h 1420010"/>
              <a:gd name="connsiteX3" fmla="*/ 53789 w 774551"/>
              <a:gd name="connsiteY3" fmla="*/ 204395 h 1420010"/>
              <a:gd name="connsiteX4" fmla="*/ 64546 w 774551"/>
              <a:gd name="connsiteY4" fmla="*/ 279699 h 1420010"/>
              <a:gd name="connsiteX5" fmla="*/ 75304 w 774551"/>
              <a:gd name="connsiteY5" fmla="*/ 311972 h 1420010"/>
              <a:gd name="connsiteX6" fmla="*/ 107577 w 774551"/>
              <a:gd name="connsiteY6" fmla="*/ 408791 h 1420010"/>
              <a:gd name="connsiteX7" fmla="*/ 118334 w 774551"/>
              <a:gd name="connsiteY7" fmla="*/ 441064 h 1420010"/>
              <a:gd name="connsiteX8" fmla="*/ 139850 w 774551"/>
              <a:gd name="connsiteY8" fmla="*/ 473337 h 1420010"/>
              <a:gd name="connsiteX9" fmla="*/ 161365 w 774551"/>
              <a:gd name="connsiteY9" fmla="*/ 516367 h 1420010"/>
              <a:gd name="connsiteX10" fmla="*/ 182880 w 774551"/>
              <a:gd name="connsiteY10" fmla="*/ 570155 h 1420010"/>
              <a:gd name="connsiteX11" fmla="*/ 193638 w 774551"/>
              <a:gd name="connsiteY11" fmla="*/ 623944 h 1420010"/>
              <a:gd name="connsiteX12" fmla="*/ 247426 w 774551"/>
              <a:gd name="connsiteY12" fmla="*/ 699247 h 1420010"/>
              <a:gd name="connsiteX13" fmla="*/ 290457 w 774551"/>
              <a:gd name="connsiteY13" fmla="*/ 763793 h 1420010"/>
              <a:gd name="connsiteX14" fmla="*/ 311972 w 774551"/>
              <a:gd name="connsiteY14" fmla="*/ 806824 h 1420010"/>
              <a:gd name="connsiteX15" fmla="*/ 344245 w 774551"/>
              <a:gd name="connsiteY15" fmla="*/ 839097 h 1420010"/>
              <a:gd name="connsiteX16" fmla="*/ 451822 w 774551"/>
              <a:gd name="connsiteY16" fmla="*/ 957431 h 1420010"/>
              <a:gd name="connsiteX17" fmla="*/ 494852 w 774551"/>
              <a:gd name="connsiteY17" fmla="*/ 989704 h 1420010"/>
              <a:gd name="connsiteX18" fmla="*/ 516367 w 774551"/>
              <a:gd name="connsiteY18" fmla="*/ 1021977 h 1420010"/>
              <a:gd name="connsiteX19" fmla="*/ 548640 w 774551"/>
              <a:gd name="connsiteY19" fmla="*/ 1054250 h 1420010"/>
              <a:gd name="connsiteX20" fmla="*/ 570156 w 774551"/>
              <a:gd name="connsiteY20" fmla="*/ 1086523 h 1420010"/>
              <a:gd name="connsiteX21" fmla="*/ 613186 w 774551"/>
              <a:gd name="connsiteY21" fmla="*/ 1140311 h 1420010"/>
              <a:gd name="connsiteX22" fmla="*/ 634702 w 774551"/>
              <a:gd name="connsiteY22" fmla="*/ 1183341 h 1420010"/>
              <a:gd name="connsiteX23" fmla="*/ 677732 w 774551"/>
              <a:gd name="connsiteY23" fmla="*/ 1247887 h 1420010"/>
              <a:gd name="connsiteX24" fmla="*/ 731520 w 774551"/>
              <a:gd name="connsiteY24" fmla="*/ 1355464 h 1420010"/>
              <a:gd name="connsiteX25" fmla="*/ 753036 w 774551"/>
              <a:gd name="connsiteY25" fmla="*/ 1387737 h 1420010"/>
              <a:gd name="connsiteX26" fmla="*/ 774551 w 774551"/>
              <a:gd name="connsiteY26" fmla="*/ 1420010 h 14200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774551" h="1420010">
                <a:moveTo>
                  <a:pt x="0" y="0"/>
                </a:moveTo>
                <a:cubicBezTo>
                  <a:pt x="7787" y="46721"/>
                  <a:pt x="11490" y="73218"/>
                  <a:pt x="21516" y="118334"/>
                </a:cubicBezTo>
                <a:cubicBezTo>
                  <a:pt x="24723" y="132767"/>
                  <a:pt x="27082" y="147521"/>
                  <a:pt x="32273" y="161365"/>
                </a:cubicBezTo>
                <a:cubicBezTo>
                  <a:pt x="37904" y="176380"/>
                  <a:pt x="46617" y="190052"/>
                  <a:pt x="53789" y="204395"/>
                </a:cubicBezTo>
                <a:cubicBezTo>
                  <a:pt x="57375" y="229496"/>
                  <a:pt x="59573" y="254835"/>
                  <a:pt x="64546" y="279699"/>
                </a:cubicBezTo>
                <a:cubicBezTo>
                  <a:pt x="66770" y="290818"/>
                  <a:pt x="72189" y="301069"/>
                  <a:pt x="75304" y="311972"/>
                </a:cubicBezTo>
                <a:cubicBezTo>
                  <a:pt x="104150" y="412930"/>
                  <a:pt x="63064" y="290087"/>
                  <a:pt x="107577" y="408791"/>
                </a:cubicBezTo>
                <a:cubicBezTo>
                  <a:pt x="111558" y="419409"/>
                  <a:pt x="113263" y="430922"/>
                  <a:pt x="118334" y="441064"/>
                </a:cubicBezTo>
                <a:cubicBezTo>
                  <a:pt x="124116" y="452628"/>
                  <a:pt x="133435" y="462111"/>
                  <a:pt x="139850" y="473337"/>
                </a:cubicBezTo>
                <a:cubicBezTo>
                  <a:pt x="147806" y="487260"/>
                  <a:pt x="154852" y="501713"/>
                  <a:pt x="161365" y="516367"/>
                </a:cubicBezTo>
                <a:cubicBezTo>
                  <a:pt x="169208" y="534013"/>
                  <a:pt x="177331" y="551659"/>
                  <a:pt x="182880" y="570155"/>
                </a:cubicBezTo>
                <a:cubicBezTo>
                  <a:pt x="188134" y="587669"/>
                  <a:pt x="187218" y="606823"/>
                  <a:pt x="193638" y="623944"/>
                </a:cubicBezTo>
                <a:cubicBezTo>
                  <a:pt x="197675" y="634708"/>
                  <a:pt x="245425" y="696389"/>
                  <a:pt x="247426" y="699247"/>
                </a:cubicBezTo>
                <a:cubicBezTo>
                  <a:pt x="262255" y="720431"/>
                  <a:pt x="278893" y="740665"/>
                  <a:pt x="290457" y="763793"/>
                </a:cubicBezTo>
                <a:cubicBezTo>
                  <a:pt x="297629" y="778137"/>
                  <a:pt x="302651" y="793774"/>
                  <a:pt x="311972" y="806824"/>
                </a:cubicBezTo>
                <a:cubicBezTo>
                  <a:pt x="320815" y="819204"/>
                  <a:pt x="334344" y="827546"/>
                  <a:pt x="344245" y="839097"/>
                </a:cubicBezTo>
                <a:cubicBezTo>
                  <a:pt x="392584" y="895492"/>
                  <a:pt x="374202" y="899215"/>
                  <a:pt x="451822" y="957431"/>
                </a:cubicBezTo>
                <a:cubicBezTo>
                  <a:pt x="466165" y="968189"/>
                  <a:pt x="482174" y="977026"/>
                  <a:pt x="494852" y="989704"/>
                </a:cubicBezTo>
                <a:cubicBezTo>
                  <a:pt x="503994" y="998846"/>
                  <a:pt x="508090" y="1012045"/>
                  <a:pt x="516367" y="1021977"/>
                </a:cubicBezTo>
                <a:cubicBezTo>
                  <a:pt x="526106" y="1033664"/>
                  <a:pt x="538900" y="1042563"/>
                  <a:pt x="548640" y="1054250"/>
                </a:cubicBezTo>
                <a:cubicBezTo>
                  <a:pt x="556917" y="1064182"/>
                  <a:pt x="562398" y="1076180"/>
                  <a:pt x="570156" y="1086523"/>
                </a:cubicBezTo>
                <a:cubicBezTo>
                  <a:pt x="583932" y="1104892"/>
                  <a:pt x="600450" y="1121207"/>
                  <a:pt x="613186" y="1140311"/>
                </a:cubicBezTo>
                <a:cubicBezTo>
                  <a:pt x="622082" y="1153654"/>
                  <a:pt x="626451" y="1169590"/>
                  <a:pt x="634702" y="1183341"/>
                </a:cubicBezTo>
                <a:cubicBezTo>
                  <a:pt x="648006" y="1205514"/>
                  <a:pt x="677732" y="1247887"/>
                  <a:pt x="677732" y="1247887"/>
                </a:cubicBezTo>
                <a:cubicBezTo>
                  <a:pt x="694761" y="1316003"/>
                  <a:pt x="680289" y="1278618"/>
                  <a:pt x="731520" y="1355464"/>
                </a:cubicBezTo>
                <a:lnTo>
                  <a:pt x="753036" y="1387737"/>
                </a:lnTo>
                <a:lnTo>
                  <a:pt x="774551" y="1420010"/>
                </a:lnTo>
              </a:path>
            </a:pathLst>
          </a:cu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olný tvar 45"/>
          <p:cNvSpPr/>
          <p:nvPr/>
        </p:nvSpPr>
        <p:spPr>
          <a:xfrm>
            <a:off x="7422776" y="2086984"/>
            <a:ext cx="1086523" cy="3453204"/>
          </a:xfrm>
          <a:custGeom>
            <a:avLst/>
            <a:gdLst>
              <a:gd name="connsiteX0" fmla="*/ 0 w 1086523"/>
              <a:gd name="connsiteY0" fmla="*/ 0 h 3453204"/>
              <a:gd name="connsiteX1" fmla="*/ 32273 w 1086523"/>
              <a:gd name="connsiteY1" fmla="*/ 139849 h 3453204"/>
              <a:gd name="connsiteX2" fmla="*/ 53789 w 1086523"/>
              <a:gd name="connsiteY2" fmla="*/ 204395 h 3453204"/>
              <a:gd name="connsiteX3" fmla="*/ 64546 w 1086523"/>
              <a:gd name="connsiteY3" fmla="*/ 236668 h 3453204"/>
              <a:gd name="connsiteX4" fmla="*/ 75304 w 1086523"/>
              <a:gd name="connsiteY4" fmla="*/ 268941 h 3453204"/>
              <a:gd name="connsiteX5" fmla="*/ 86062 w 1086523"/>
              <a:gd name="connsiteY5" fmla="*/ 355002 h 3453204"/>
              <a:gd name="connsiteX6" fmla="*/ 118335 w 1086523"/>
              <a:gd name="connsiteY6" fmla="*/ 473336 h 3453204"/>
              <a:gd name="connsiteX7" fmla="*/ 129092 w 1086523"/>
              <a:gd name="connsiteY7" fmla="*/ 537882 h 3453204"/>
              <a:gd name="connsiteX8" fmla="*/ 139850 w 1086523"/>
              <a:gd name="connsiteY8" fmla="*/ 580912 h 3453204"/>
              <a:gd name="connsiteX9" fmla="*/ 150608 w 1086523"/>
              <a:gd name="connsiteY9" fmla="*/ 677731 h 3453204"/>
              <a:gd name="connsiteX10" fmla="*/ 161365 w 1086523"/>
              <a:gd name="connsiteY10" fmla="*/ 720762 h 3453204"/>
              <a:gd name="connsiteX11" fmla="*/ 182880 w 1086523"/>
              <a:gd name="connsiteY11" fmla="*/ 849854 h 3453204"/>
              <a:gd name="connsiteX12" fmla="*/ 215153 w 1086523"/>
              <a:gd name="connsiteY12" fmla="*/ 1086522 h 3453204"/>
              <a:gd name="connsiteX13" fmla="*/ 225911 w 1086523"/>
              <a:gd name="connsiteY13" fmla="*/ 1118795 h 3453204"/>
              <a:gd name="connsiteX14" fmla="*/ 247426 w 1086523"/>
              <a:gd name="connsiteY14" fmla="*/ 1194098 h 3453204"/>
              <a:gd name="connsiteX15" fmla="*/ 268942 w 1086523"/>
              <a:gd name="connsiteY15" fmla="*/ 1312432 h 3453204"/>
              <a:gd name="connsiteX16" fmla="*/ 311972 w 1086523"/>
              <a:gd name="connsiteY16" fmla="*/ 1387736 h 3453204"/>
              <a:gd name="connsiteX17" fmla="*/ 333488 w 1086523"/>
              <a:gd name="connsiteY17" fmla="*/ 1409251 h 3453204"/>
              <a:gd name="connsiteX18" fmla="*/ 355003 w 1086523"/>
              <a:gd name="connsiteY18" fmla="*/ 1473797 h 3453204"/>
              <a:gd name="connsiteX19" fmla="*/ 365760 w 1086523"/>
              <a:gd name="connsiteY19" fmla="*/ 1506070 h 3453204"/>
              <a:gd name="connsiteX20" fmla="*/ 408791 w 1086523"/>
              <a:gd name="connsiteY20" fmla="*/ 1570616 h 3453204"/>
              <a:gd name="connsiteX21" fmla="*/ 462579 w 1086523"/>
              <a:gd name="connsiteY21" fmla="*/ 1624404 h 3453204"/>
              <a:gd name="connsiteX22" fmla="*/ 494852 w 1086523"/>
              <a:gd name="connsiteY22" fmla="*/ 1635162 h 3453204"/>
              <a:gd name="connsiteX23" fmla="*/ 527125 w 1086523"/>
              <a:gd name="connsiteY23" fmla="*/ 1656677 h 3453204"/>
              <a:gd name="connsiteX24" fmla="*/ 591671 w 1086523"/>
              <a:gd name="connsiteY24" fmla="*/ 1678192 h 3453204"/>
              <a:gd name="connsiteX25" fmla="*/ 623944 w 1086523"/>
              <a:gd name="connsiteY25" fmla="*/ 1699708 h 3453204"/>
              <a:gd name="connsiteX26" fmla="*/ 677732 w 1086523"/>
              <a:gd name="connsiteY26" fmla="*/ 1731981 h 3453204"/>
              <a:gd name="connsiteX27" fmla="*/ 699248 w 1086523"/>
              <a:gd name="connsiteY27" fmla="*/ 1753496 h 3453204"/>
              <a:gd name="connsiteX28" fmla="*/ 731520 w 1086523"/>
              <a:gd name="connsiteY28" fmla="*/ 1775011 h 3453204"/>
              <a:gd name="connsiteX29" fmla="*/ 785309 w 1086523"/>
              <a:gd name="connsiteY29" fmla="*/ 1828800 h 3453204"/>
              <a:gd name="connsiteX30" fmla="*/ 817582 w 1086523"/>
              <a:gd name="connsiteY30" fmla="*/ 1871830 h 3453204"/>
              <a:gd name="connsiteX31" fmla="*/ 849855 w 1086523"/>
              <a:gd name="connsiteY31" fmla="*/ 1893345 h 3453204"/>
              <a:gd name="connsiteX32" fmla="*/ 871370 w 1086523"/>
              <a:gd name="connsiteY32" fmla="*/ 1914861 h 3453204"/>
              <a:gd name="connsiteX33" fmla="*/ 935916 w 1086523"/>
              <a:gd name="connsiteY33" fmla="*/ 1968649 h 3453204"/>
              <a:gd name="connsiteX34" fmla="*/ 957431 w 1086523"/>
              <a:gd name="connsiteY34" fmla="*/ 2011680 h 3453204"/>
              <a:gd name="connsiteX35" fmla="*/ 1000462 w 1086523"/>
              <a:gd name="connsiteY35" fmla="*/ 2076225 h 3453204"/>
              <a:gd name="connsiteX36" fmla="*/ 1032735 w 1086523"/>
              <a:gd name="connsiteY36" fmla="*/ 2140771 h 3453204"/>
              <a:gd name="connsiteX37" fmla="*/ 1043492 w 1086523"/>
              <a:gd name="connsiteY37" fmla="*/ 2183802 h 3453204"/>
              <a:gd name="connsiteX38" fmla="*/ 1065008 w 1086523"/>
              <a:gd name="connsiteY38" fmla="*/ 2248348 h 3453204"/>
              <a:gd name="connsiteX39" fmla="*/ 1086523 w 1086523"/>
              <a:gd name="connsiteY39" fmla="*/ 2334409 h 3453204"/>
              <a:gd name="connsiteX40" fmla="*/ 1075765 w 1086523"/>
              <a:gd name="connsiteY40" fmla="*/ 2721684 h 3453204"/>
              <a:gd name="connsiteX41" fmla="*/ 1054250 w 1086523"/>
              <a:gd name="connsiteY41" fmla="*/ 2786230 h 3453204"/>
              <a:gd name="connsiteX42" fmla="*/ 1032735 w 1086523"/>
              <a:gd name="connsiteY42" fmla="*/ 2861534 h 3453204"/>
              <a:gd name="connsiteX43" fmla="*/ 989704 w 1086523"/>
              <a:gd name="connsiteY43" fmla="*/ 2926080 h 3453204"/>
              <a:gd name="connsiteX44" fmla="*/ 968189 w 1086523"/>
              <a:gd name="connsiteY44" fmla="*/ 2958352 h 3453204"/>
              <a:gd name="connsiteX45" fmla="*/ 946673 w 1086523"/>
              <a:gd name="connsiteY45" fmla="*/ 2979868 h 3453204"/>
              <a:gd name="connsiteX46" fmla="*/ 925158 w 1086523"/>
              <a:gd name="connsiteY46" fmla="*/ 3012141 h 3453204"/>
              <a:gd name="connsiteX47" fmla="*/ 892885 w 1086523"/>
              <a:gd name="connsiteY47" fmla="*/ 3055171 h 3453204"/>
              <a:gd name="connsiteX48" fmla="*/ 860612 w 1086523"/>
              <a:gd name="connsiteY48" fmla="*/ 3130475 h 3453204"/>
              <a:gd name="connsiteX49" fmla="*/ 828339 w 1086523"/>
              <a:gd name="connsiteY49" fmla="*/ 3195021 h 3453204"/>
              <a:gd name="connsiteX50" fmla="*/ 806824 w 1086523"/>
              <a:gd name="connsiteY50" fmla="*/ 3281082 h 3453204"/>
              <a:gd name="connsiteX51" fmla="*/ 785309 w 1086523"/>
              <a:gd name="connsiteY51" fmla="*/ 3313355 h 3453204"/>
              <a:gd name="connsiteX52" fmla="*/ 763793 w 1086523"/>
              <a:gd name="connsiteY52" fmla="*/ 3356385 h 3453204"/>
              <a:gd name="connsiteX53" fmla="*/ 742278 w 1086523"/>
              <a:gd name="connsiteY53" fmla="*/ 3377901 h 3453204"/>
              <a:gd name="connsiteX54" fmla="*/ 720763 w 1086523"/>
              <a:gd name="connsiteY54" fmla="*/ 3410174 h 3453204"/>
              <a:gd name="connsiteX55" fmla="*/ 710005 w 1086523"/>
              <a:gd name="connsiteY55" fmla="*/ 3442447 h 3453204"/>
              <a:gd name="connsiteX56" fmla="*/ 688490 w 1086523"/>
              <a:gd name="connsiteY56" fmla="*/ 3453204 h 345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1086523" h="3453204">
                <a:moveTo>
                  <a:pt x="0" y="0"/>
                </a:moveTo>
                <a:cubicBezTo>
                  <a:pt x="8533" y="42663"/>
                  <a:pt x="19301" y="100933"/>
                  <a:pt x="32273" y="139849"/>
                </a:cubicBezTo>
                <a:lnTo>
                  <a:pt x="53789" y="204395"/>
                </a:lnTo>
                <a:lnTo>
                  <a:pt x="64546" y="236668"/>
                </a:lnTo>
                <a:lnTo>
                  <a:pt x="75304" y="268941"/>
                </a:lnTo>
                <a:cubicBezTo>
                  <a:pt x="78890" y="297628"/>
                  <a:pt x="80734" y="326587"/>
                  <a:pt x="86062" y="355002"/>
                </a:cubicBezTo>
                <a:cubicBezTo>
                  <a:pt x="96463" y="410471"/>
                  <a:pt x="103543" y="428961"/>
                  <a:pt x="118335" y="473336"/>
                </a:cubicBezTo>
                <a:cubicBezTo>
                  <a:pt x="121921" y="494851"/>
                  <a:pt x="124814" y="516493"/>
                  <a:pt x="129092" y="537882"/>
                </a:cubicBezTo>
                <a:cubicBezTo>
                  <a:pt x="131992" y="552380"/>
                  <a:pt x="137602" y="566299"/>
                  <a:pt x="139850" y="580912"/>
                </a:cubicBezTo>
                <a:cubicBezTo>
                  <a:pt x="144788" y="613006"/>
                  <a:pt x="145671" y="645637"/>
                  <a:pt x="150608" y="677731"/>
                </a:cubicBezTo>
                <a:cubicBezTo>
                  <a:pt x="152856" y="692344"/>
                  <a:pt x="158158" y="706329"/>
                  <a:pt x="161365" y="720762"/>
                </a:cubicBezTo>
                <a:cubicBezTo>
                  <a:pt x="172873" y="772549"/>
                  <a:pt x="175393" y="793704"/>
                  <a:pt x="182880" y="849854"/>
                </a:cubicBezTo>
                <a:cubicBezTo>
                  <a:pt x="188847" y="894604"/>
                  <a:pt x="208988" y="1068028"/>
                  <a:pt x="215153" y="1086522"/>
                </a:cubicBezTo>
                <a:cubicBezTo>
                  <a:pt x="218739" y="1097280"/>
                  <a:pt x="222796" y="1107892"/>
                  <a:pt x="225911" y="1118795"/>
                </a:cubicBezTo>
                <a:cubicBezTo>
                  <a:pt x="252935" y="1213376"/>
                  <a:pt x="221628" y="1116698"/>
                  <a:pt x="247426" y="1194098"/>
                </a:cubicBezTo>
                <a:cubicBezTo>
                  <a:pt x="251353" y="1221589"/>
                  <a:pt x="257236" y="1281216"/>
                  <a:pt x="268942" y="1312432"/>
                </a:cubicBezTo>
                <a:cubicBezTo>
                  <a:pt x="276737" y="1333219"/>
                  <a:pt x="297284" y="1369377"/>
                  <a:pt x="311972" y="1387736"/>
                </a:cubicBezTo>
                <a:cubicBezTo>
                  <a:pt x="318308" y="1395656"/>
                  <a:pt x="326316" y="1402079"/>
                  <a:pt x="333488" y="1409251"/>
                </a:cubicBezTo>
                <a:lnTo>
                  <a:pt x="355003" y="1473797"/>
                </a:lnTo>
                <a:cubicBezTo>
                  <a:pt x="358589" y="1484555"/>
                  <a:pt x="359470" y="1496635"/>
                  <a:pt x="365760" y="1506070"/>
                </a:cubicBezTo>
                <a:lnTo>
                  <a:pt x="408791" y="1570616"/>
                </a:lnTo>
                <a:cubicBezTo>
                  <a:pt x="430307" y="1602890"/>
                  <a:pt x="426719" y="1606474"/>
                  <a:pt x="462579" y="1624404"/>
                </a:cubicBezTo>
                <a:cubicBezTo>
                  <a:pt x="472721" y="1629475"/>
                  <a:pt x="484710" y="1630091"/>
                  <a:pt x="494852" y="1635162"/>
                </a:cubicBezTo>
                <a:cubicBezTo>
                  <a:pt x="506416" y="1640944"/>
                  <a:pt x="515310" y="1651426"/>
                  <a:pt x="527125" y="1656677"/>
                </a:cubicBezTo>
                <a:cubicBezTo>
                  <a:pt x="547849" y="1665888"/>
                  <a:pt x="591671" y="1678192"/>
                  <a:pt x="591671" y="1678192"/>
                </a:cubicBezTo>
                <a:cubicBezTo>
                  <a:pt x="602429" y="1685364"/>
                  <a:pt x="612980" y="1692855"/>
                  <a:pt x="623944" y="1699708"/>
                </a:cubicBezTo>
                <a:cubicBezTo>
                  <a:pt x="641675" y="1710790"/>
                  <a:pt x="660718" y="1719828"/>
                  <a:pt x="677732" y="1731981"/>
                </a:cubicBezTo>
                <a:cubicBezTo>
                  <a:pt x="685985" y="1737876"/>
                  <a:pt x="691328" y="1747160"/>
                  <a:pt x="699248" y="1753496"/>
                </a:cubicBezTo>
                <a:cubicBezTo>
                  <a:pt x="709344" y="1761572"/>
                  <a:pt x="720763" y="1767839"/>
                  <a:pt x="731520" y="1775011"/>
                </a:cubicBezTo>
                <a:cubicBezTo>
                  <a:pt x="788896" y="1861072"/>
                  <a:pt x="713590" y="1757081"/>
                  <a:pt x="785309" y="1828800"/>
                </a:cubicBezTo>
                <a:cubicBezTo>
                  <a:pt x="797987" y="1841478"/>
                  <a:pt x="804904" y="1859152"/>
                  <a:pt x="817582" y="1871830"/>
                </a:cubicBezTo>
                <a:cubicBezTo>
                  <a:pt x="826724" y="1880972"/>
                  <a:pt x="839759" y="1885268"/>
                  <a:pt x="849855" y="1893345"/>
                </a:cubicBezTo>
                <a:cubicBezTo>
                  <a:pt x="857775" y="1899681"/>
                  <a:pt x="863450" y="1908525"/>
                  <a:pt x="871370" y="1914861"/>
                </a:cubicBezTo>
                <a:cubicBezTo>
                  <a:pt x="946262" y="1974776"/>
                  <a:pt x="859246" y="1891979"/>
                  <a:pt x="935916" y="1968649"/>
                </a:cubicBezTo>
                <a:cubicBezTo>
                  <a:pt x="943088" y="1982993"/>
                  <a:pt x="949180" y="1997929"/>
                  <a:pt x="957431" y="2011680"/>
                </a:cubicBezTo>
                <a:cubicBezTo>
                  <a:pt x="970735" y="2033853"/>
                  <a:pt x="988898" y="2053097"/>
                  <a:pt x="1000462" y="2076225"/>
                </a:cubicBezTo>
                <a:lnTo>
                  <a:pt x="1032735" y="2140771"/>
                </a:lnTo>
                <a:cubicBezTo>
                  <a:pt x="1036321" y="2155115"/>
                  <a:pt x="1039244" y="2169640"/>
                  <a:pt x="1043492" y="2183802"/>
                </a:cubicBezTo>
                <a:cubicBezTo>
                  <a:pt x="1050009" y="2205525"/>
                  <a:pt x="1060560" y="2226109"/>
                  <a:pt x="1065008" y="2248348"/>
                </a:cubicBezTo>
                <a:cubicBezTo>
                  <a:pt x="1077989" y="2313255"/>
                  <a:pt x="1069983" y="2284790"/>
                  <a:pt x="1086523" y="2334409"/>
                </a:cubicBezTo>
                <a:cubicBezTo>
                  <a:pt x="1082937" y="2463501"/>
                  <a:pt x="1084966" y="2592871"/>
                  <a:pt x="1075765" y="2721684"/>
                </a:cubicBezTo>
                <a:cubicBezTo>
                  <a:pt x="1074149" y="2744305"/>
                  <a:pt x="1059751" y="2764228"/>
                  <a:pt x="1054250" y="2786230"/>
                </a:cubicBezTo>
                <a:cubicBezTo>
                  <a:pt x="1051719" y="2796353"/>
                  <a:pt x="1039748" y="2848910"/>
                  <a:pt x="1032735" y="2861534"/>
                </a:cubicBezTo>
                <a:cubicBezTo>
                  <a:pt x="1020177" y="2884138"/>
                  <a:pt x="1004048" y="2904565"/>
                  <a:pt x="989704" y="2926080"/>
                </a:cubicBezTo>
                <a:cubicBezTo>
                  <a:pt x="982532" y="2936837"/>
                  <a:pt x="977331" y="2949210"/>
                  <a:pt x="968189" y="2958352"/>
                </a:cubicBezTo>
                <a:cubicBezTo>
                  <a:pt x="961017" y="2965524"/>
                  <a:pt x="953009" y="2971948"/>
                  <a:pt x="946673" y="2979868"/>
                </a:cubicBezTo>
                <a:cubicBezTo>
                  <a:pt x="938596" y="2989964"/>
                  <a:pt x="932673" y="3001620"/>
                  <a:pt x="925158" y="3012141"/>
                </a:cubicBezTo>
                <a:cubicBezTo>
                  <a:pt x="914737" y="3026731"/>
                  <a:pt x="903643" y="3040828"/>
                  <a:pt x="892885" y="3055171"/>
                </a:cubicBezTo>
                <a:cubicBezTo>
                  <a:pt x="862003" y="3178706"/>
                  <a:pt x="905186" y="3026470"/>
                  <a:pt x="860612" y="3130475"/>
                </a:cubicBezTo>
                <a:cubicBezTo>
                  <a:pt x="830872" y="3199868"/>
                  <a:pt x="871645" y="3151715"/>
                  <a:pt x="828339" y="3195021"/>
                </a:cubicBezTo>
                <a:cubicBezTo>
                  <a:pt x="824247" y="3215484"/>
                  <a:pt x="817852" y="3259026"/>
                  <a:pt x="806824" y="3281082"/>
                </a:cubicBezTo>
                <a:cubicBezTo>
                  <a:pt x="801042" y="3292646"/>
                  <a:pt x="791724" y="3302129"/>
                  <a:pt x="785309" y="3313355"/>
                </a:cubicBezTo>
                <a:cubicBezTo>
                  <a:pt x="777353" y="3327279"/>
                  <a:pt x="772688" y="3343042"/>
                  <a:pt x="763793" y="3356385"/>
                </a:cubicBezTo>
                <a:cubicBezTo>
                  <a:pt x="758167" y="3364824"/>
                  <a:pt x="748614" y="3369981"/>
                  <a:pt x="742278" y="3377901"/>
                </a:cubicBezTo>
                <a:cubicBezTo>
                  <a:pt x="734201" y="3387997"/>
                  <a:pt x="726545" y="3398610"/>
                  <a:pt x="720763" y="3410174"/>
                </a:cubicBezTo>
                <a:cubicBezTo>
                  <a:pt x="715692" y="3420316"/>
                  <a:pt x="716809" y="3433375"/>
                  <a:pt x="710005" y="3442447"/>
                </a:cubicBezTo>
                <a:cubicBezTo>
                  <a:pt x="705194" y="3448861"/>
                  <a:pt x="695662" y="3449618"/>
                  <a:pt x="688490" y="3453204"/>
                </a:cubicBezTo>
              </a:path>
            </a:pathLst>
          </a:custGeom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olný tvar 46"/>
          <p:cNvSpPr/>
          <p:nvPr/>
        </p:nvSpPr>
        <p:spPr>
          <a:xfrm>
            <a:off x="4270786" y="3324113"/>
            <a:ext cx="1323893" cy="2323652"/>
          </a:xfrm>
          <a:custGeom>
            <a:avLst/>
            <a:gdLst>
              <a:gd name="connsiteX0" fmla="*/ 0 w 1323893"/>
              <a:gd name="connsiteY0" fmla="*/ 0 h 2323652"/>
              <a:gd name="connsiteX1" fmla="*/ 53788 w 1323893"/>
              <a:gd name="connsiteY1" fmla="*/ 64546 h 2323652"/>
              <a:gd name="connsiteX2" fmla="*/ 86061 w 1323893"/>
              <a:gd name="connsiteY2" fmla="*/ 86061 h 2323652"/>
              <a:gd name="connsiteX3" fmla="*/ 118334 w 1323893"/>
              <a:gd name="connsiteY3" fmla="*/ 118334 h 2323652"/>
              <a:gd name="connsiteX4" fmla="*/ 172122 w 1323893"/>
              <a:gd name="connsiteY4" fmla="*/ 161365 h 2323652"/>
              <a:gd name="connsiteX5" fmla="*/ 193638 w 1323893"/>
              <a:gd name="connsiteY5" fmla="*/ 182880 h 2323652"/>
              <a:gd name="connsiteX6" fmla="*/ 225910 w 1323893"/>
              <a:gd name="connsiteY6" fmla="*/ 204395 h 2323652"/>
              <a:gd name="connsiteX7" fmla="*/ 247426 w 1323893"/>
              <a:gd name="connsiteY7" fmla="*/ 225911 h 2323652"/>
              <a:gd name="connsiteX8" fmla="*/ 290456 w 1323893"/>
              <a:gd name="connsiteY8" fmla="*/ 236668 h 2323652"/>
              <a:gd name="connsiteX9" fmla="*/ 333487 w 1323893"/>
              <a:gd name="connsiteY9" fmla="*/ 279699 h 2323652"/>
              <a:gd name="connsiteX10" fmla="*/ 408790 w 1323893"/>
              <a:gd name="connsiteY10" fmla="*/ 311972 h 2323652"/>
              <a:gd name="connsiteX11" fmla="*/ 430306 w 1323893"/>
              <a:gd name="connsiteY11" fmla="*/ 333487 h 2323652"/>
              <a:gd name="connsiteX12" fmla="*/ 484094 w 1323893"/>
              <a:gd name="connsiteY12" fmla="*/ 344245 h 2323652"/>
              <a:gd name="connsiteX13" fmla="*/ 516367 w 1323893"/>
              <a:gd name="connsiteY13" fmla="*/ 355002 h 2323652"/>
              <a:gd name="connsiteX14" fmla="*/ 634701 w 1323893"/>
              <a:gd name="connsiteY14" fmla="*/ 387275 h 2323652"/>
              <a:gd name="connsiteX15" fmla="*/ 666974 w 1323893"/>
              <a:gd name="connsiteY15" fmla="*/ 398033 h 2323652"/>
              <a:gd name="connsiteX16" fmla="*/ 710005 w 1323893"/>
              <a:gd name="connsiteY16" fmla="*/ 430306 h 2323652"/>
              <a:gd name="connsiteX17" fmla="*/ 742278 w 1323893"/>
              <a:gd name="connsiteY17" fmla="*/ 451821 h 2323652"/>
              <a:gd name="connsiteX18" fmla="*/ 774550 w 1323893"/>
              <a:gd name="connsiteY18" fmla="*/ 484094 h 2323652"/>
              <a:gd name="connsiteX19" fmla="*/ 817581 w 1323893"/>
              <a:gd name="connsiteY19" fmla="*/ 516367 h 2323652"/>
              <a:gd name="connsiteX20" fmla="*/ 871369 w 1323893"/>
              <a:gd name="connsiteY20" fmla="*/ 570155 h 2323652"/>
              <a:gd name="connsiteX21" fmla="*/ 914400 w 1323893"/>
              <a:gd name="connsiteY21" fmla="*/ 623943 h 2323652"/>
              <a:gd name="connsiteX22" fmla="*/ 935915 w 1323893"/>
              <a:gd name="connsiteY22" fmla="*/ 645459 h 2323652"/>
              <a:gd name="connsiteX23" fmla="*/ 1000461 w 1323893"/>
              <a:gd name="connsiteY23" fmla="*/ 753035 h 2323652"/>
              <a:gd name="connsiteX24" fmla="*/ 1011219 w 1323893"/>
              <a:gd name="connsiteY24" fmla="*/ 785308 h 2323652"/>
              <a:gd name="connsiteX25" fmla="*/ 1032734 w 1323893"/>
              <a:gd name="connsiteY25" fmla="*/ 828339 h 2323652"/>
              <a:gd name="connsiteX26" fmla="*/ 1043492 w 1323893"/>
              <a:gd name="connsiteY26" fmla="*/ 860612 h 2323652"/>
              <a:gd name="connsiteX27" fmla="*/ 1065007 w 1323893"/>
              <a:gd name="connsiteY27" fmla="*/ 892885 h 2323652"/>
              <a:gd name="connsiteX28" fmla="*/ 1086522 w 1323893"/>
              <a:gd name="connsiteY28" fmla="*/ 957431 h 2323652"/>
              <a:gd name="connsiteX29" fmla="*/ 1118795 w 1323893"/>
              <a:gd name="connsiteY29" fmla="*/ 1086522 h 2323652"/>
              <a:gd name="connsiteX30" fmla="*/ 1129553 w 1323893"/>
              <a:gd name="connsiteY30" fmla="*/ 1129553 h 2323652"/>
              <a:gd name="connsiteX31" fmla="*/ 1140310 w 1323893"/>
              <a:gd name="connsiteY31" fmla="*/ 1172583 h 2323652"/>
              <a:gd name="connsiteX32" fmla="*/ 1151068 w 1323893"/>
              <a:gd name="connsiteY32" fmla="*/ 1269402 h 2323652"/>
              <a:gd name="connsiteX33" fmla="*/ 1161826 w 1323893"/>
              <a:gd name="connsiteY33" fmla="*/ 1333948 h 2323652"/>
              <a:gd name="connsiteX34" fmla="*/ 1172583 w 1323893"/>
              <a:gd name="connsiteY34" fmla="*/ 1441525 h 2323652"/>
              <a:gd name="connsiteX35" fmla="*/ 1194099 w 1323893"/>
              <a:gd name="connsiteY35" fmla="*/ 1527586 h 2323652"/>
              <a:gd name="connsiteX36" fmla="*/ 1204856 w 1323893"/>
              <a:gd name="connsiteY36" fmla="*/ 1624405 h 2323652"/>
              <a:gd name="connsiteX37" fmla="*/ 1215614 w 1323893"/>
              <a:gd name="connsiteY37" fmla="*/ 1678193 h 2323652"/>
              <a:gd name="connsiteX38" fmla="*/ 1226372 w 1323893"/>
              <a:gd name="connsiteY38" fmla="*/ 1742739 h 2323652"/>
              <a:gd name="connsiteX39" fmla="*/ 1237129 w 1323893"/>
              <a:gd name="connsiteY39" fmla="*/ 1839558 h 2323652"/>
              <a:gd name="connsiteX40" fmla="*/ 1247887 w 1323893"/>
              <a:gd name="connsiteY40" fmla="*/ 1904103 h 2323652"/>
              <a:gd name="connsiteX41" fmla="*/ 1269402 w 1323893"/>
              <a:gd name="connsiteY41" fmla="*/ 2033195 h 2323652"/>
              <a:gd name="connsiteX42" fmla="*/ 1280160 w 1323893"/>
              <a:gd name="connsiteY42" fmla="*/ 2140772 h 2323652"/>
              <a:gd name="connsiteX43" fmla="*/ 1290918 w 1323893"/>
              <a:gd name="connsiteY43" fmla="*/ 2183802 h 2323652"/>
              <a:gd name="connsiteX44" fmla="*/ 1301675 w 1323893"/>
              <a:gd name="connsiteY44" fmla="*/ 2237591 h 2323652"/>
              <a:gd name="connsiteX45" fmla="*/ 1323190 w 1323893"/>
              <a:gd name="connsiteY45" fmla="*/ 2312894 h 2323652"/>
              <a:gd name="connsiteX46" fmla="*/ 1323190 w 1323893"/>
              <a:gd name="connsiteY46" fmla="*/ 2323652 h 2323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1323893" h="2323652">
                <a:moveTo>
                  <a:pt x="0" y="0"/>
                </a:moveTo>
                <a:cubicBezTo>
                  <a:pt x="21155" y="31733"/>
                  <a:pt x="22726" y="38662"/>
                  <a:pt x="53788" y="64546"/>
                </a:cubicBezTo>
                <a:cubicBezTo>
                  <a:pt x="63720" y="72823"/>
                  <a:pt x="76129" y="77784"/>
                  <a:pt x="86061" y="86061"/>
                </a:cubicBezTo>
                <a:cubicBezTo>
                  <a:pt x="97748" y="95800"/>
                  <a:pt x="106885" y="108316"/>
                  <a:pt x="118334" y="118334"/>
                </a:cubicBezTo>
                <a:cubicBezTo>
                  <a:pt x="135614" y="133454"/>
                  <a:pt x="154689" y="146422"/>
                  <a:pt x="172122" y="161365"/>
                </a:cubicBezTo>
                <a:cubicBezTo>
                  <a:pt x="179823" y="167966"/>
                  <a:pt x="185718" y="176544"/>
                  <a:pt x="193638" y="182880"/>
                </a:cubicBezTo>
                <a:cubicBezTo>
                  <a:pt x="203734" y="190956"/>
                  <a:pt x="215814" y="196318"/>
                  <a:pt x="225910" y="204395"/>
                </a:cubicBezTo>
                <a:cubicBezTo>
                  <a:pt x="233830" y="210731"/>
                  <a:pt x="238354" y="221375"/>
                  <a:pt x="247426" y="225911"/>
                </a:cubicBezTo>
                <a:cubicBezTo>
                  <a:pt x="260650" y="232523"/>
                  <a:pt x="276113" y="233082"/>
                  <a:pt x="290456" y="236668"/>
                </a:cubicBezTo>
                <a:cubicBezTo>
                  <a:pt x="304800" y="251012"/>
                  <a:pt x="314243" y="273285"/>
                  <a:pt x="333487" y="279699"/>
                </a:cubicBezTo>
                <a:cubicBezTo>
                  <a:pt x="362178" y="289262"/>
                  <a:pt x="382199" y="294244"/>
                  <a:pt x="408790" y="311972"/>
                </a:cubicBezTo>
                <a:cubicBezTo>
                  <a:pt x="417229" y="317598"/>
                  <a:pt x="420984" y="329492"/>
                  <a:pt x="430306" y="333487"/>
                </a:cubicBezTo>
                <a:cubicBezTo>
                  <a:pt x="447112" y="340690"/>
                  <a:pt x="466355" y="339810"/>
                  <a:pt x="484094" y="344245"/>
                </a:cubicBezTo>
                <a:cubicBezTo>
                  <a:pt x="495095" y="346995"/>
                  <a:pt x="505366" y="352252"/>
                  <a:pt x="516367" y="355002"/>
                </a:cubicBezTo>
                <a:cubicBezTo>
                  <a:pt x="637995" y="385409"/>
                  <a:pt x="496248" y="341124"/>
                  <a:pt x="634701" y="387275"/>
                </a:cubicBezTo>
                <a:lnTo>
                  <a:pt x="666974" y="398033"/>
                </a:lnTo>
                <a:cubicBezTo>
                  <a:pt x="681318" y="408791"/>
                  <a:pt x="695415" y="419885"/>
                  <a:pt x="710005" y="430306"/>
                </a:cubicBezTo>
                <a:cubicBezTo>
                  <a:pt x="720526" y="437821"/>
                  <a:pt x="732346" y="443544"/>
                  <a:pt x="742278" y="451821"/>
                </a:cubicBezTo>
                <a:cubicBezTo>
                  <a:pt x="753965" y="461560"/>
                  <a:pt x="762999" y="474193"/>
                  <a:pt x="774550" y="484094"/>
                </a:cubicBezTo>
                <a:cubicBezTo>
                  <a:pt x="788163" y="495762"/>
                  <a:pt x="803237" y="505609"/>
                  <a:pt x="817581" y="516367"/>
                </a:cubicBezTo>
                <a:cubicBezTo>
                  <a:pt x="854464" y="571692"/>
                  <a:pt x="820142" y="529174"/>
                  <a:pt x="871369" y="570155"/>
                </a:cubicBezTo>
                <a:cubicBezTo>
                  <a:pt x="900229" y="593243"/>
                  <a:pt x="889551" y="592882"/>
                  <a:pt x="914400" y="623943"/>
                </a:cubicBezTo>
                <a:cubicBezTo>
                  <a:pt x="920736" y="631863"/>
                  <a:pt x="929830" y="637345"/>
                  <a:pt x="935915" y="645459"/>
                </a:cubicBezTo>
                <a:cubicBezTo>
                  <a:pt x="961409" y="679451"/>
                  <a:pt x="983774" y="714100"/>
                  <a:pt x="1000461" y="753035"/>
                </a:cubicBezTo>
                <a:cubicBezTo>
                  <a:pt x="1004928" y="763458"/>
                  <a:pt x="1006752" y="774885"/>
                  <a:pt x="1011219" y="785308"/>
                </a:cubicBezTo>
                <a:cubicBezTo>
                  <a:pt x="1017536" y="800048"/>
                  <a:pt x="1026417" y="813599"/>
                  <a:pt x="1032734" y="828339"/>
                </a:cubicBezTo>
                <a:cubicBezTo>
                  <a:pt x="1037201" y="838762"/>
                  <a:pt x="1038421" y="850470"/>
                  <a:pt x="1043492" y="860612"/>
                </a:cubicBezTo>
                <a:cubicBezTo>
                  <a:pt x="1049274" y="872176"/>
                  <a:pt x="1059756" y="881070"/>
                  <a:pt x="1065007" y="892885"/>
                </a:cubicBezTo>
                <a:cubicBezTo>
                  <a:pt x="1074218" y="913609"/>
                  <a:pt x="1081021" y="935429"/>
                  <a:pt x="1086522" y="957431"/>
                </a:cubicBezTo>
                <a:lnTo>
                  <a:pt x="1118795" y="1086522"/>
                </a:lnTo>
                <a:lnTo>
                  <a:pt x="1129553" y="1129553"/>
                </a:lnTo>
                <a:lnTo>
                  <a:pt x="1140310" y="1172583"/>
                </a:lnTo>
                <a:cubicBezTo>
                  <a:pt x="1143896" y="1204856"/>
                  <a:pt x="1146776" y="1237215"/>
                  <a:pt x="1151068" y="1269402"/>
                </a:cubicBezTo>
                <a:cubicBezTo>
                  <a:pt x="1153951" y="1291023"/>
                  <a:pt x="1159121" y="1312304"/>
                  <a:pt x="1161826" y="1333948"/>
                </a:cubicBezTo>
                <a:cubicBezTo>
                  <a:pt x="1166296" y="1369708"/>
                  <a:pt x="1167820" y="1405803"/>
                  <a:pt x="1172583" y="1441525"/>
                </a:cubicBezTo>
                <a:cubicBezTo>
                  <a:pt x="1178352" y="1484795"/>
                  <a:pt x="1182032" y="1491386"/>
                  <a:pt x="1194099" y="1527586"/>
                </a:cubicBezTo>
                <a:cubicBezTo>
                  <a:pt x="1197685" y="1559859"/>
                  <a:pt x="1200264" y="1592260"/>
                  <a:pt x="1204856" y="1624405"/>
                </a:cubicBezTo>
                <a:cubicBezTo>
                  <a:pt x="1207442" y="1642506"/>
                  <a:pt x="1212343" y="1660204"/>
                  <a:pt x="1215614" y="1678193"/>
                </a:cubicBezTo>
                <a:cubicBezTo>
                  <a:pt x="1219516" y="1699653"/>
                  <a:pt x="1223489" y="1721118"/>
                  <a:pt x="1226372" y="1742739"/>
                </a:cubicBezTo>
                <a:cubicBezTo>
                  <a:pt x="1230663" y="1774926"/>
                  <a:pt x="1232837" y="1807371"/>
                  <a:pt x="1237129" y="1839558"/>
                </a:cubicBezTo>
                <a:cubicBezTo>
                  <a:pt x="1240012" y="1861178"/>
                  <a:pt x="1245004" y="1882483"/>
                  <a:pt x="1247887" y="1904103"/>
                </a:cubicBezTo>
                <a:cubicBezTo>
                  <a:pt x="1263901" y="2024204"/>
                  <a:pt x="1246979" y="1965922"/>
                  <a:pt x="1269402" y="2033195"/>
                </a:cubicBezTo>
                <a:cubicBezTo>
                  <a:pt x="1272988" y="2069054"/>
                  <a:pt x="1275063" y="2105096"/>
                  <a:pt x="1280160" y="2140772"/>
                </a:cubicBezTo>
                <a:cubicBezTo>
                  <a:pt x="1282251" y="2155408"/>
                  <a:pt x="1287711" y="2169369"/>
                  <a:pt x="1290918" y="2183802"/>
                </a:cubicBezTo>
                <a:cubicBezTo>
                  <a:pt x="1294884" y="2201651"/>
                  <a:pt x="1297240" y="2219852"/>
                  <a:pt x="1301675" y="2237591"/>
                </a:cubicBezTo>
                <a:cubicBezTo>
                  <a:pt x="1322184" y="2319629"/>
                  <a:pt x="1303065" y="2212262"/>
                  <a:pt x="1323190" y="2312894"/>
                </a:cubicBezTo>
                <a:cubicBezTo>
                  <a:pt x="1323893" y="2316410"/>
                  <a:pt x="1323190" y="2320066"/>
                  <a:pt x="1323190" y="2323652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olný tvar 47"/>
          <p:cNvSpPr/>
          <p:nvPr/>
        </p:nvSpPr>
        <p:spPr>
          <a:xfrm>
            <a:off x="3162748" y="2377440"/>
            <a:ext cx="1898987" cy="3567830"/>
          </a:xfrm>
          <a:custGeom>
            <a:avLst/>
            <a:gdLst>
              <a:gd name="connsiteX0" fmla="*/ 129092 w 1898987"/>
              <a:gd name="connsiteY0" fmla="*/ 0 h 3567830"/>
              <a:gd name="connsiteX1" fmla="*/ 107577 w 1898987"/>
              <a:gd name="connsiteY1" fmla="*/ 32273 h 3567830"/>
              <a:gd name="connsiteX2" fmla="*/ 96819 w 1898987"/>
              <a:gd name="connsiteY2" fmla="*/ 75304 h 3567830"/>
              <a:gd name="connsiteX3" fmla="*/ 86061 w 1898987"/>
              <a:gd name="connsiteY3" fmla="*/ 107576 h 3567830"/>
              <a:gd name="connsiteX4" fmla="*/ 75304 w 1898987"/>
              <a:gd name="connsiteY4" fmla="*/ 150607 h 3567830"/>
              <a:gd name="connsiteX5" fmla="*/ 53788 w 1898987"/>
              <a:gd name="connsiteY5" fmla="*/ 215153 h 3567830"/>
              <a:gd name="connsiteX6" fmla="*/ 21516 w 1898987"/>
              <a:gd name="connsiteY6" fmla="*/ 290456 h 3567830"/>
              <a:gd name="connsiteX7" fmla="*/ 10758 w 1898987"/>
              <a:gd name="connsiteY7" fmla="*/ 408791 h 3567830"/>
              <a:gd name="connsiteX8" fmla="*/ 0 w 1898987"/>
              <a:gd name="connsiteY8" fmla="*/ 462579 h 3567830"/>
              <a:gd name="connsiteX9" fmla="*/ 10758 w 1898987"/>
              <a:gd name="connsiteY9" fmla="*/ 882127 h 3567830"/>
              <a:gd name="connsiteX10" fmla="*/ 32273 w 1898987"/>
              <a:gd name="connsiteY10" fmla="*/ 914400 h 3567830"/>
              <a:gd name="connsiteX11" fmla="*/ 64546 w 1898987"/>
              <a:gd name="connsiteY11" fmla="*/ 957431 h 3567830"/>
              <a:gd name="connsiteX12" fmla="*/ 75304 w 1898987"/>
              <a:gd name="connsiteY12" fmla="*/ 989704 h 3567830"/>
              <a:gd name="connsiteX13" fmla="*/ 139850 w 1898987"/>
              <a:gd name="connsiteY13" fmla="*/ 1032734 h 3567830"/>
              <a:gd name="connsiteX14" fmla="*/ 172123 w 1898987"/>
              <a:gd name="connsiteY14" fmla="*/ 1054249 h 3567830"/>
              <a:gd name="connsiteX15" fmla="*/ 204396 w 1898987"/>
              <a:gd name="connsiteY15" fmla="*/ 1065007 h 3567830"/>
              <a:gd name="connsiteX16" fmla="*/ 236668 w 1898987"/>
              <a:gd name="connsiteY16" fmla="*/ 1086522 h 3567830"/>
              <a:gd name="connsiteX17" fmla="*/ 311972 w 1898987"/>
              <a:gd name="connsiteY17" fmla="*/ 1097280 h 3567830"/>
              <a:gd name="connsiteX18" fmla="*/ 398033 w 1898987"/>
              <a:gd name="connsiteY18" fmla="*/ 1118795 h 3567830"/>
              <a:gd name="connsiteX19" fmla="*/ 462579 w 1898987"/>
              <a:gd name="connsiteY19" fmla="*/ 1140311 h 3567830"/>
              <a:gd name="connsiteX20" fmla="*/ 527125 w 1898987"/>
              <a:gd name="connsiteY20" fmla="*/ 1161826 h 3567830"/>
              <a:gd name="connsiteX21" fmla="*/ 559398 w 1898987"/>
              <a:gd name="connsiteY21" fmla="*/ 1183341 h 3567830"/>
              <a:gd name="connsiteX22" fmla="*/ 623944 w 1898987"/>
              <a:gd name="connsiteY22" fmla="*/ 1204856 h 3567830"/>
              <a:gd name="connsiteX23" fmla="*/ 677732 w 1898987"/>
              <a:gd name="connsiteY23" fmla="*/ 1237129 h 3567830"/>
              <a:gd name="connsiteX24" fmla="*/ 742278 w 1898987"/>
              <a:gd name="connsiteY24" fmla="*/ 1312433 h 3567830"/>
              <a:gd name="connsiteX25" fmla="*/ 774551 w 1898987"/>
              <a:gd name="connsiteY25" fmla="*/ 1344706 h 3567830"/>
              <a:gd name="connsiteX26" fmla="*/ 796066 w 1898987"/>
              <a:gd name="connsiteY26" fmla="*/ 1376979 h 3567830"/>
              <a:gd name="connsiteX27" fmla="*/ 828339 w 1898987"/>
              <a:gd name="connsiteY27" fmla="*/ 1420009 h 3567830"/>
              <a:gd name="connsiteX28" fmla="*/ 871370 w 1898987"/>
              <a:gd name="connsiteY28" fmla="*/ 1516828 h 3567830"/>
              <a:gd name="connsiteX29" fmla="*/ 882127 w 1898987"/>
              <a:gd name="connsiteY29" fmla="*/ 1549101 h 3567830"/>
              <a:gd name="connsiteX30" fmla="*/ 903643 w 1898987"/>
              <a:gd name="connsiteY30" fmla="*/ 1581374 h 3567830"/>
              <a:gd name="connsiteX31" fmla="*/ 925158 w 1898987"/>
              <a:gd name="connsiteY31" fmla="*/ 1656678 h 3567830"/>
              <a:gd name="connsiteX32" fmla="*/ 946673 w 1898987"/>
              <a:gd name="connsiteY32" fmla="*/ 1688951 h 3567830"/>
              <a:gd name="connsiteX33" fmla="*/ 968188 w 1898987"/>
              <a:gd name="connsiteY33" fmla="*/ 2140772 h 3567830"/>
              <a:gd name="connsiteX34" fmla="*/ 978946 w 1898987"/>
              <a:gd name="connsiteY34" fmla="*/ 2194560 h 3567830"/>
              <a:gd name="connsiteX35" fmla="*/ 989704 w 1898987"/>
              <a:gd name="connsiteY35" fmla="*/ 2280621 h 3567830"/>
              <a:gd name="connsiteX36" fmla="*/ 1000461 w 1898987"/>
              <a:gd name="connsiteY36" fmla="*/ 2334409 h 3567830"/>
              <a:gd name="connsiteX37" fmla="*/ 1011219 w 1898987"/>
              <a:gd name="connsiteY37" fmla="*/ 2398955 h 3567830"/>
              <a:gd name="connsiteX38" fmla="*/ 1021977 w 1898987"/>
              <a:gd name="connsiteY38" fmla="*/ 2431228 h 3567830"/>
              <a:gd name="connsiteX39" fmla="*/ 1032734 w 1898987"/>
              <a:gd name="connsiteY39" fmla="*/ 2474259 h 3567830"/>
              <a:gd name="connsiteX40" fmla="*/ 1054250 w 1898987"/>
              <a:gd name="connsiteY40" fmla="*/ 2538805 h 3567830"/>
              <a:gd name="connsiteX41" fmla="*/ 1086523 w 1898987"/>
              <a:gd name="connsiteY41" fmla="*/ 2614108 h 3567830"/>
              <a:gd name="connsiteX42" fmla="*/ 1118796 w 1898987"/>
              <a:gd name="connsiteY42" fmla="*/ 2667896 h 3567830"/>
              <a:gd name="connsiteX43" fmla="*/ 1129553 w 1898987"/>
              <a:gd name="connsiteY43" fmla="*/ 2700169 h 3567830"/>
              <a:gd name="connsiteX44" fmla="*/ 1172584 w 1898987"/>
              <a:gd name="connsiteY44" fmla="*/ 2743200 h 3567830"/>
              <a:gd name="connsiteX45" fmla="*/ 1237130 w 1898987"/>
              <a:gd name="connsiteY45" fmla="*/ 2818504 h 3567830"/>
              <a:gd name="connsiteX46" fmla="*/ 1258645 w 1898987"/>
              <a:gd name="connsiteY46" fmla="*/ 2850776 h 3567830"/>
              <a:gd name="connsiteX47" fmla="*/ 1312433 w 1898987"/>
              <a:gd name="connsiteY47" fmla="*/ 2926080 h 3567830"/>
              <a:gd name="connsiteX48" fmla="*/ 1344706 w 1898987"/>
              <a:gd name="connsiteY48" fmla="*/ 2979868 h 3567830"/>
              <a:gd name="connsiteX49" fmla="*/ 1387737 w 1898987"/>
              <a:gd name="connsiteY49" fmla="*/ 3022899 h 3567830"/>
              <a:gd name="connsiteX50" fmla="*/ 1441525 w 1898987"/>
              <a:gd name="connsiteY50" fmla="*/ 3098202 h 3567830"/>
              <a:gd name="connsiteX51" fmla="*/ 1484556 w 1898987"/>
              <a:gd name="connsiteY51" fmla="*/ 3141233 h 3567830"/>
              <a:gd name="connsiteX52" fmla="*/ 1549101 w 1898987"/>
              <a:gd name="connsiteY52" fmla="*/ 3216536 h 3567830"/>
              <a:gd name="connsiteX53" fmla="*/ 1581374 w 1898987"/>
              <a:gd name="connsiteY53" fmla="*/ 3227294 h 3567830"/>
              <a:gd name="connsiteX54" fmla="*/ 1635163 w 1898987"/>
              <a:gd name="connsiteY54" fmla="*/ 3281082 h 3567830"/>
              <a:gd name="connsiteX55" fmla="*/ 1667436 w 1898987"/>
              <a:gd name="connsiteY55" fmla="*/ 3313355 h 3567830"/>
              <a:gd name="connsiteX56" fmla="*/ 1721224 w 1898987"/>
              <a:gd name="connsiteY56" fmla="*/ 3356386 h 3567830"/>
              <a:gd name="connsiteX57" fmla="*/ 1742739 w 1898987"/>
              <a:gd name="connsiteY57" fmla="*/ 3388659 h 3567830"/>
              <a:gd name="connsiteX58" fmla="*/ 1807285 w 1898987"/>
              <a:gd name="connsiteY58" fmla="*/ 3453205 h 3567830"/>
              <a:gd name="connsiteX59" fmla="*/ 1850316 w 1898987"/>
              <a:gd name="connsiteY59" fmla="*/ 3506993 h 3567830"/>
              <a:gd name="connsiteX60" fmla="*/ 1882588 w 1898987"/>
              <a:gd name="connsiteY60" fmla="*/ 3550024 h 35678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</a:cxnLst>
            <a:rect l="l" t="t" r="r" b="b"/>
            <a:pathLst>
              <a:path w="1898987" h="3567830">
                <a:moveTo>
                  <a:pt x="129092" y="0"/>
                </a:moveTo>
                <a:cubicBezTo>
                  <a:pt x="121920" y="10758"/>
                  <a:pt x="112670" y="20389"/>
                  <a:pt x="107577" y="32273"/>
                </a:cubicBezTo>
                <a:cubicBezTo>
                  <a:pt x="101753" y="45863"/>
                  <a:pt x="100881" y="61088"/>
                  <a:pt x="96819" y="75304"/>
                </a:cubicBezTo>
                <a:cubicBezTo>
                  <a:pt x="93704" y="86207"/>
                  <a:pt x="89176" y="96673"/>
                  <a:pt x="86061" y="107576"/>
                </a:cubicBezTo>
                <a:cubicBezTo>
                  <a:pt x="81999" y="121792"/>
                  <a:pt x="79552" y="136445"/>
                  <a:pt x="75304" y="150607"/>
                </a:cubicBezTo>
                <a:cubicBezTo>
                  <a:pt x="68787" y="172330"/>
                  <a:pt x="59288" y="193151"/>
                  <a:pt x="53788" y="215153"/>
                </a:cubicBezTo>
                <a:cubicBezTo>
                  <a:pt x="39896" y="270727"/>
                  <a:pt x="51232" y="245882"/>
                  <a:pt x="21516" y="290456"/>
                </a:cubicBezTo>
                <a:cubicBezTo>
                  <a:pt x="17930" y="329901"/>
                  <a:pt x="15671" y="369489"/>
                  <a:pt x="10758" y="408791"/>
                </a:cubicBezTo>
                <a:cubicBezTo>
                  <a:pt x="8490" y="426934"/>
                  <a:pt x="0" y="444295"/>
                  <a:pt x="0" y="462579"/>
                </a:cubicBezTo>
                <a:cubicBezTo>
                  <a:pt x="0" y="602474"/>
                  <a:pt x="791" y="742587"/>
                  <a:pt x="10758" y="882127"/>
                </a:cubicBezTo>
                <a:cubicBezTo>
                  <a:pt x="11679" y="895023"/>
                  <a:pt x="24758" y="903879"/>
                  <a:pt x="32273" y="914400"/>
                </a:cubicBezTo>
                <a:cubicBezTo>
                  <a:pt x="42694" y="928990"/>
                  <a:pt x="53788" y="943087"/>
                  <a:pt x="64546" y="957431"/>
                </a:cubicBezTo>
                <a:cubicBezTo>
                  <a:pt x="68132" y="968189"/>
                  <a:pt x="67286" y="981686"/>
                  <a:pt x="75304" y="989704"/>
                </a:cubicBezTo>
                <a:cubicBezTo>
                  <a:pt x="93589" y="1007988"/>
                  <a:pt x="118335" y="1018391"/>
                  <a:pt x="139850" y="1032734"/>
                </a:cubicBezTo>
                <a:cubicBezTo>
                  <a:pt x="150608" y="1039906"/>
                  <a:pt x="159857" y="1050160"/>
                  <a:pt x="172123" y="1054249"/>
                </a:cubicBezTo>
                <a:cubicBezTo>
                  <a:pt x="182881" y="1057835"/>
                  <a:pt x="194254" y="1059936"/>
                  <a:pt x="204396" y="1065007"/>
                </a:cubicBezTo>
                <a:cubicBezTo>
                  <a:pt x="215960" y="1070789"/>
                  <a:pt x="224284" y="1082807"/>
                  <a:pt x="236668" y="1086522"/>
                </a:cubicBezTo>
                <a:cubicBezTo>
                  <a:pt x="260955" y="1093808"/>
                  <a:pt x="286871" y="1093694"/>
                  <a:pt x="311972" y="1097280"/>
                </a:cubicBezTo>
                <a:cubicBezTo>
                  <a:pt x="409897" y="1129923"/>
                  <a:pt x="255236" y="1079850"/>
                  <a:pt x="398033" y="1118795"/>
                </a:cubicBezTo>
                <a:cubicBezTo>
                  <a:pt x="419913" y="1124762"/>
                  <a:pt x="441064" y="1133139"/>
                  <a:pt x="462579" y="1140311"/>
                </a:cubicBezTo>
                <a:cubicBezTo>
                  <a:pt x="462584" y="1140313"/>
                  <a:pt x="527121" y="1161823"/>
                  <a:pt x="527125" y="1161826"/>
                </a:cubicBezTo>
                <a:cubicBezTo>
                  <a:pt x="537883" y="1168998"/>
                  <a:pt x="547583" y="1178090"/>
                  <a:pt x="559398" y="1183341"/>
                </a:cubicBezTo>
                <a:cubicBezTo>
                  <a:pt x="580122" y="1192552"/>
                  <a:pt x="623944" y="1204856"/>
                  <a:pt x="623944" y="1204856"/>
                </a:cubicBezTo>
                <a:cubicBezTo>
                  <a:pt x="703433" y="1284349"/>
                  <a:pt x="579985" y="1167311"/>
                  <a:pt x="677732" y="1237129"/>
                </a:cubicBezTo>
                <a:cubicBezTo>
                  <a:pt x="730969" y="1275155"/>
                  <a:pt x="708833" y="1272299"/>
                  <a:pt x="742278" y="1312433"/>
                </a:cubicBezTo>
                <a:cubicBezTo>
                  <a:pt x="752017" y="1324120"/>
                  <a:pt x="764812" y="1333019"/>
                  <a:pt x="774551" y="1344706"/>
                </a:cubicBezTo>
                <a:cubicBezTo>
                  <a:pt x="782828" y="1354638"/>
                  <a:pt x="788551" y="1366458"/>
                  <a:pt x="796066" y="1376979"/>
                </a:cubicBezTo>
                <a:cubicBezTo>
                  <a:pt x="806487" y="1391569"/>
                  <a:pt x="817581" y="1405666"/>
                  <a:pt x="828339" y="1420009"/>
                </a:cubicBezTo>
                <a:cubicBezTo>
                  <a:pt x="853943" y="1496821"/>
                  <a:pt x="837274" y="1465685"/>
                  <a:pt x="871370" y="1516828"/>
                </a:cubicBezTo>
                <a:cubicBezTo>
                  <a:pt x="874956" y="1527586"/>
                  <a:pt x="877056" y="1538959"/>
                  <a:pt x="882127" y="1549101"/>
                </a:cubicBezTo>
                <a:cubicBezTo>
                  <a:pt x="887909" y="1560665"/>
                  <a:pt x="898550" y="1569490"/>
                  <a:pt x="903643" y="1581374"/>
                </a:cubicBezTo>
                <a:cubicBezTo>
                  <a:pt x="924333" y="1629651"/>
                  <a:pt x="904215" y="1614793"/>
                  <a:pt x="925158" y="1656678"/>
                </a:cubicBezTo>
                <a:cubicBezTo>
                  <a:pt x="930940" y="1668242"/>
                  <a:pt x="939501" y="1678193"/>
                  <a:pt x="946673" y="1688951"/>
                </a:cubicBezTo>
                <a:cubicBezTo>
                  <a:pt x="975014" y="1944008"/>
                  <a:pt x="940010" y="1605380"/>
                  <a:pt x="968188" y="2140772"/>
                </a:cubicBezTo>
                <a:cubicBezTo>
                  <a:pt x="969149" y="2159031"/>
                  <a:pt x="976166" y="2176488"/>
                  <a:pt x="978946" y="2194560"/>
                </a:cubicBezTo>
                <a:cubicBezTo>
                  <a:pt x="983342" y="2223134"/>
                  <a:pt x="985308" y="2252047"/>
                  <a:pt x="989704" y="2280621"/>
                </a:cubicBezTo>
                <a:cubicBezTo>
                  <a:pt x="992484" y="2298693"/>
                  <a:pt x="997190" y="2316420"/>
                  <a:pt x="1000461" y="2334409"/>
                </a:cubicBezTo>
                <a:cubicBezTo>
                  <a:pt x="1004363" y="2355869"/>
                  <a:pt x="1006487" y="2377662"/>
                  <a:pt x="1011219" y="2398955"/>
                </a:cubicBezTo>
                <a:cubicBezTo>
                  <a:pt x="1013679" y="2410025"/>
                  <a:pt x="1018862" y="2420325"/>
                  <a:pt x="1021977" y="2431228"/>
                </a:cubicBezTo>
                <a:cubicBezTo>
                  <a:pt x="1026039" y="2445444"/>
                  <a:pt x="1028486" y="2460097"/>
                  <a:pt x="1032734" y="2474259"/>
                </a:cubicBezTo>
                <a:cubicBezTo>
                  <a:pt x="1039251" y="2495982"/>
                  <a:pt x="1049802" y="2516566"/>
                  <a:pt x="1054250" y="2538805"/>
                </a:cubicBezTo>
                <a:cubicBezTo>
                  <a:pt x="1066996" y="2602539"/>
                  <a:pt x="1052078" y="2579664"/>
                  <a:pt x="1086523" y="2614108"/>
                </a:cubicBezTo>
                <a:cubicBezTo>
                  <a:pt x="1116996" y="2705532"/>
                  <a:pt x="1074496" y="2594063"/>
                  <a:pt x="1118796" y="2667896"/>
                </a:cubicBezTo>
                <a:cubicBezTo>
                  <a:pt x="1124630" y="2677620"/>
                  <a:pt x="1122962" y="2690942"/>
                  <a:pt x="1129553" y="2700169"/>
                </a:cubicBezTo>
                <a:cubicBezTo>
                  <a:pt x="1141343" y="2716676"/>
                  <a:pt x="1161332" y="2726322"/>
                  <a:pt x="1172584" y="2743200"/>
                </a:cubicBezTo>
                <a:cubicBezTo>
                  <a:pt x="1221975" y="2817288"/>
                  <a:pt x="1158874" y="2727207"/>
                  <a:pt x="1237130" y="2818504"/>
                </a:cubicBezTo>
                <a:cubicBezTo>
                  <a:pt x="1245544" y="2828320"/>
                  <a:pt x="1251130" y="2840255"/>
                  <a:pt x="1258645" y="2850776"/>
                </a:cubicBezTo>
                <a:cubicBezTo>
                  <a:pt x="1290207" y="2894962"/>
                  <a:pt x="1287080" y="2885514"/>
                  <a:pt x="1312433" y="2926080"/>
                </a:cubicBezTo>
                <a:cubicBezTo>
                  <a:pt x="1323515" y="2943811"/>
                  <a:pt x="1331869" y="2963363"/>
                  <a:pt x="1344706" y="2979868"/>
                </a:cubicBezTo>
                <a:cubicBezTo>
                  <a:pt x="1357160" y="2995880"/>
                  <a:pt x="1376485" y="3006021"/>
                  <a:pt x="1387737" y="3022899"/>
                </a:cubicBezTo>
                <a:cubicBezTo>
                  <a:pt x="1403804" y="3047000"/>
                  <a:pt x="1422841" y="3076849"/>
                  <a:pt x="1441525" y="3098202"/>
                </a:cubicBezTo>
                <a:cubicBezTo>
                  <a:pt x="1454883" y="3113468"/>
                  <a:pt x="1473304" y="3124355"/>
                  <a:pt x="1484556" y="3141233"/>
                </a:cubicBezTo>
                <a:cubicBezTo>
                  <a:pt x="1505231" y="3172246"/>
                  <a:pt x="1515900" y="3192821"/>
                  <a:pt x="1549101" y="3216536"/>
                </a:cubicBezTo>
                <a:cubicBezTo>
                  <a:pt x="1558328" y="3223127"/>
                  <a:pt x="1570616" y="3223708"/>
                  <a:pt x="1581374" y="3227294"/>
                </a:cubicBezTo>
                <a:lnTo>
                  <a:pt x="1635163" y="3281082"/>
                </a:lnTo>
                <a:cubicBezTo>
                  <a:pt x="1645921" y="3291840"/>
                  <a:pt x="1654778" y="3304916"/>
                  <a:pt x="1667436" y="3313355"/>
                </a:cubicBezTo>
                <a:cubicBezTo>
                  <a:pt x="1691394" y="3329328"/>
                  <a:pt x="1703708" y="3334491"/>
                  <a:pt x="1721224" y="3356386"/>
                </a:cubicBezTo>
                <a:cubicBezTo>
                  <a:pt x="1729301" y="3366482"/>
                  <a:pt x="1734149" y="3378996"/>
                  <a:pt x="1742739" y="3388659"/>
                </a:cubicBezTo>
                <a:cubicBezTo>
                  <a:pt x="1762954" y="3411401"/>
                  <a:pt x="1790407" y="3427888"/>
                  <a:pt x="1807285" y="3453205"/>
                </a:cubicBezTo>
                <a:cubicBezTo>
                  <a:pt x="1873506" y="3552538"/>
                  <a:pt x="1789001" y="3430350"/>
                  <a:pt x="1850316" y="3506993"/>
                </a:cubicBezTo>
                <a:cubicBezTo>
                  <a:pt x="1898987" y="3567830"/>
                  <a:pt x="1853141" y="3520575"/>
                  <a:pt x="1882588" y="3550024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olný tvar 48"/>
          <p:cNvSpPr/>
          <p:nvPr/>
        </p:nvSpPr>
        <p:spPr>
          <a:xfrm>
            <a:off x="6121101" y="3539266"/>
            <a:ext cx="2226833" cy="2108499"/>
          </a:xfrm>
          <a:custGeom>
            <a:avLst/>
            <a:gdLst>
              <a:gd name="connsiteX0" fmla="*/ 2130014 w 2226833"/>
              <a:gd name="connsiteY0" fmla="*/ 0 h 2108499"/>
              <a:gd name="connsiteX1" fmla="*/ 2140772 w 2226833"/>
              <a:gd name="connsiteY1" fmla="*/ 64546 h 2108499"/>
              <a:gd name="connsiteX2" fmla="*/ 2162287 w 2226833"/>
              <a:gd name="connsiteY2" fmla="*/ 118334 h 2108499"/>
              <a:gd name="connsiteX3" fmla="*/ 2194560 w 2226833"/>
              <a:gd name="connsiteY3" fmla="*/ 301214 h 2108499"/>
              <a:gd name="connsiteX4" fmla="*/ 2205318 w 2226833"/>
              <a:gd name="connsiteY4" fmla="*/ 387275 h 2108499"/>
              <a:gd name="connsiteX5" fmla="*/ 2216075 w 2226833"/>
              <a:gd name="connsiteY5" fmla="*/ 419548 h 2108499"/>
              <a:gd name="connsiteX6" fmla="*/ 2226833 w 2226833"/>
              <a:gd name="connsiteY6" fmla="*/ 473336 h 2108499"/>
              <a:gd name="connsiteX7" fmla="*/ 2216075 w 2226833"/>
              <a:gd name="connsiteY7" fmla="*/ 925158 h 2108499"/>
              <a:gd name="connsiteX8" fmla="*/ 2205318 w 2226833"/>
              <a:gd name="connsiteY8" fmla="*/ 978946 h 2108499"/>
              <a:gd name="connsiteX9" fmla="*/ 2173045 w 2226833"/>
              <a:gd name="connsiteY9" fmla="*/ 1043492 h 2108499"/>
              <a:gd name="connsiteX10" fmla="*/ 2140772 w 2226833"/>
              <a:gd name="connsiteY10" fmla="*/ 1108038 h 2108499"/>
              <a:gd name="connsiteX11" fmla="*/ 2097741 w 2226833"/>
              <a:gd name="connsiteY11" fmla="*/ 1194099 h 2108499"/>
              <a:gd name="connsiteX12" fmla="*/ 2065468 w 2226833"/>
              <a:gd name="connsiteY12" fmla="*/ 1215614 h 2108499"/>
              <a:gd name="connsiteX13" fmla="*/ 2011680 w 2226833"/>
              <a:gd name="connsiteY13" fmla="*/ 1290918 h 2108499"/>
              <a:gd name="connsiteX14" fmla="*/ 1990165 w 2226833"/>
              <a:gd name="connsiteY14" fmla="*/ 1323190 h 2108499"/>
              <a:gd name="connsiteX15" fmla="*/ 1947134 w 2226833"/>
              <a:gd name="connsiteY15" fmla="*/ 1366221 h 2108499"/>
              <a:gd name="connsiteX16" fmla="*/ 1914861 w 2226833"/>
              <a:gd name="connsiteY16" fmla="*/ 1409252 h 2108499"/>
              <a:gd name="connsiteX17" fmla="*/ 1850315 w 2226833"/>
              <a:gd name="connsiteY17" fmla="*/ 1452282 h 2108499"/>
              <a:gd name="connsiteX18" fmla="*/ 1785770 w 2226833"/>
              <a:gd name="connsiteY18" fmla="*/ 1495313 h 2108499"/>
              <a:gd name="connsiteX19" fmla="*/ 1753497 w 2226833"/>
              <a:gd name="connsiteY19" fmla="*/ 1516828 h 2108499"/>
              <a:gd name="connsiteX20" fmla="*/ 1721224 w 2226833"/>
              <a:gd name="connsiteY20" fmla="*/ 1527586 h 2108499"/>
              <a:gd name="connsiteX21" fmla="*/ 1667435 w 2226833"/>
              <a:gd name="connsiteY21" fmla="*/ 1559859 h 2108499"/>
              <a:gd name="connsiteX22" fmla="*/ 1602890 w 2226833"/>
              <a:gd name="connsiteY22" fmla="*/ 1570616 h 2108499"/>
              <a:gd name="connsiteX23" fmla="*/ 1549101 w 2226833"/>
              <a:gd name="connsiteY23" fmla="*/ 1581374 h 2108499"/>
              <a:gd name="connsiteX24" fmla="*/ 1516828 w 2226833"/>
              <a:gd name="connsiteY24" fmla="*/ 1602889 h 2108499"/>
              <a:gd name="connsiteX25" fmla="*/ 1376979 w 2226833"/>
              <a:gd name="connsiteY25" fmla="*/ 1624405 h 2108499"/>
              <a:gd name="connsiteX26" fmla="*/ 1290918 w 2226833"/>
              <a:gd name="connsiteY26" fmla="*/ 1656678 h 2108499"/>
              <a:gd name="connsiteX27" fmla="*/ 1204857 w 2226833"/>
              <a:gd name="connsiteY27" fmla="*/ 1678193 h 2108499"/>
              <a:gd name="connsiteX28" fmla="*/ 1140311 w 2226833"/>
              <a:gd name="connsiteY28" fmla="*/ 1699708 h 2108499"/>
              <a:gd name="connsiteX29" fmla="*/ 1108038 w 2226833"/>
              <a:gd name="connsiteY29" fmla="*/ 1710466 h 2108499"/>
              <a:gd name="connsiteX30" fmla="*/ 1021977 w 2226833"/>
              <a:gd name="connsiteY30" fmla="*/ 1731981 h 2108499"/>
              <a:gd name="connsiteX31" fmla="*/ 925158 w 2226833"/>
              <a:gd name="connsiteY31" fmla="*/ 1764254 h 2108499"/>
              <a:gd name="connsiteX32" fmla="*/ 860612 w 2226833"/>
              <a:gd name="connsiteY32" fmla="*/ 1775012 h 2108499"/>
              <a:gd name="connsiteX33" fmla="*/ 742278 w 2226833"/>
              <a:gd name="connsiteY33" fmla="*/ 1818042 h 2108499"/>
              <a:gd name="connsiteX34" fmla="*/ 699247 w 2226833"/>
              <a:gd name="connsiteY34" fmla="*/ 1828800 h 2108499"/>
              <a:gd name="connsiteX35" fmla="*/ 634701 w 2226833"/>
              <a:gd name="connsiteY35" fmla="*/ 1850315 h 2108499"/>
              <a:gd name="connsiteX36" fmla="*/ 591671 w 2226833"/>
              <a:gd name="connsiteY36" fmla="*/ 1861073 h 2108499"/>
              <a:gd name="connsiteX37" fmla="*/ 559398 w 2226833"/>
              <a:gd name="connsiteY37" fmla="*/ 1871830 h 2108499"/>
              <a:gd name="connsiteX38" fmla="*/ 516367 w 2226833"/>
              <a:gd name="connsiteY38" fmla="*/ 1882588 h 2108499"/>
              <a:gd name="connsiteX39" fmla="*/ 462579 w 2226833"/>
              <a:gd name="connsiteY39" fmla="*/ 1904103 h 2108499"/>
              <a:gd name="connsiteX40" fmla="*/ 408791 w 2226833"/>
              <a:gd name="connsiteY40" fmla="*/ 1914861 h 2108499"/>
              <a:gd name="connsiteX41" fmla="*/ 322730 w 2226833"/>
              <a:gd name="connsiteY41" fmla="*/ 1947134 h 2108499"/>
              <a:gd name="connsiteX42" fmla="*/ 258184 w 2226833"/>
              <a:gd name="connsiteY42" fmla="*/ 1968649 h 2108499"/>
              <a:gd name="connsiteX43" fmla="*/ 182880 w 2226833"/>
              <a:gd name="connsiteY43" fmla="*/ 2011680 h 2108499"/>
              <a:gd name="connsiteX44" fmla="*/ 150607 w 2226833"/>
              <a:gd name="connsiteY44" fmla="*/ 2022438 h 2108499"/>
              <a:gd name="connsiteX45" fmla="*/ 75304 w 2226833"/>
              <a:gd name="connsiteY45" fmla="*/ 2054710 h 2108499"/>
              <a:gd name="connsiteX46" fmla="*/ 53788 w 2226833"/>
              <a:gd name="connsiteY46" fmla="*/ 2076226 h 2108499"/>
              <a:gd name="connsiteX47" fmla="*/ 0 w 2226833"/>
              <a:gd name="connsiteY47" fmla="*/ 2108499 h 2108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2226833" h="2108499">
                <a:moveTo>
                  <a:pt x="2130014" y="0"/>
                </a:moveTo>
                <a:cubicBezTo>
                  <a:pt x="2133600" y="21515"/>
                  <a:pt x="2135033" y="43502"/>
                  <a:pt x="2140772" y="64546"/>
                </a:cubicBezTo>
                <a:cubicBezTo>
                  <a:pt x="2145853" y="83176"/>
                  <a:pt x="2158309" y="99438"/>
                  <a:pt x="2162287" y="118334"/>
                </a:cubicBezTo>
                <a:cubicBezTo>
                  <a:pt x="2215134" y="369353"/>
                  <a:pt x="2161120" y="200888"/>
                  <a:pt x="2194560" y="301214"/>
                </a:cubicBezTo>
                <a:cubicBezTo>
                  <a:pt x="2198146" y="329901"/>
                  <a:pt x="2200146" y="358831"/>
                  <a:pt x="2205318" y="387275"/>
                </a:cubicBezTo>
                <a:cubicBezTo>
                  <a:pt x="2207346" y="398432"/>
                  <a:pt x="2213325" y="408547"/>
                  <a:pt x="2216075" y="419548"/>
                </a:cubicBezTo>
                <a:cubicBezTo>
                  <a:pt x="2220510" y="437287"/>
                  <a:pt x="2223247" y="455407"/>
                  <a:pt x="2226833" y="473336"/>
                </a:cubicBezTo>
                <a:cubicBezTo>
                  <a:pt x="2223247" y="623943"/>
                  <a:pt x="2222480" y="774644"/>
                  <a:pt x="2216075" y="925158"/>
                </a:cubicBezTo>
                <a:cubicBezTo>
                  <a:pt x="2215298" y="943426"/>
                  <a:pt x="2211566" y="961762"/>
                  <a:pt x="2205318" y="978946"/>
                </a:cubicBezTo>
                <a:cubicBezTo>
                  <a:pt x="2197098" y="1001553"/>
                  <a:pt x="2181979" y="1021158"/>
                  <a:pt x="2173045" y="1043492"/>
                </a:cubicBezTo>
                <a:cubicBezTo>
                  <a:pt x="2146610" y="1109580"/>
                  <a:pt x="2181808" y="1067000"/>
                  <a:pt x="2140772" y="1108038"/>
                </a:cubicBezTo>
                <a:cubicBezTo>
                  <a:pt x="2123683" y="1159305"/>
                  <a:pt x="2131879" y="1166788"/>
                  <a:pt x="2097741" y="1194099"/>
                </a:cubicBezTo>
                <a:cubicBezTo>
                  <a:pt x="2087645" y="1202176"/>
                  <a:pt x="2076226" y="1208442"/>
                  <a:pt x="2065468" y="1215614"/>
                </a:cubicBezTo>
                <a:cubicBezTo>
                  <a:pt x="2025658" y="1295236"/>
                  <a:pt x="2066194" y="1225501"/>
                  <a:pt x="2011680" y="1290918"/>
                </a:cubicBezTo>
                <a:cubicBezTo>
                  <a:pt x="2003403" y="1300850"/>
                  <a:pt x="1998579" y="1313374"/>
                  <a:pt x="1990165" y="1323190"/>
                </a:cubicBezTo>
                <a:cubicBezTo>
                  <a:pt x="1976964" y="1338591"/>
                  <a:pt x="1959305" y="1349993"/>
                  <a:pt x="1947134" y="1366221"/>
                </a:cubicBezTo>
                <a:cubicBezTo>
                  <a:pt x="1936376" y="1380565"/>
                  <a:pt x="1928262" y="1397340"/>
                  <a:pt x="1914861" y="1409252"/>
                </a:cubicBezTo>
                <a:cubicBezTo>
                  <a:pt x="1895534" y="1426431"/>
                  <a:pt x="1871830" y="1437938"/>
                  <a:pt x="1850315" y="1452282"/>
                </a:cubicBezTo>
                <a:lnTo>
                  <a:pt x="1785770" y="1495313"/>
                </a:lnTo>
                <a:cubicBezTo>
                  <a:pt x="1775012" y="1502485"/>
                  <a:pt x="1765763" y="1512739"/>
                  <a:pt x="1753497" y="1516828"/>
                </a:cubicBezTo>
                <a:cubicBezTo>
                  <a:pt x="1742739" y="1520414"/>
                  <a:pt x="1731366" y="1522515"/>
                  <a:pt x="1721224" y="1527586"/>
                </a:cubicBezTo>
                <a:cubicBezTo>
                  <a:pt x="1702522" y="1536937"/>
                  <a:pt x="1687085" y="1552713"/>
                  <a:pt x="1667435" y="1559859"/>
                </a:cubicBezTo>
                <a:cubicBezTo>
                  <a:pt x="1646936" y="1567313"/>
                  <a:pt x="1624350" y="1566714"/>
                  <a:pt x="1602890" y="1570616"/>
                </a:cubicBezTo>
                <a:cubicBezTo>
                  <a:pt x="1584900" y="1573887"/>
                  <a:pt x="1567031" y="1577788"/>
                  <a:pt x="1549101" y="1581374"/>
                </a:cubicBezTo>
                <a:cubicBezTo>
                  <a:pt x="1538343" y="1588546"/>
                  <a:pt x="1528392" y="1597107"/>
                  <a:pt x="1516828" y="1602889"/>
                </a:cubicBezTo>
                <a:cubicBezTo>
                  <a:pt x="1478058" y="1622274"/>
                  <a:pt x="1407837" y="1621319"/>
                  <a:pt x="1376979" y="1624405"/>
                </a:cubicBezTo>
                <a:cubicBezTo>
                  <a:pt x="1297641" y="1644238"/>
                  <a:pt x="1369677" y="1622924"/>
                  <a:pt x="1290918" y="1656678"/>
                </a:cubicBezTo>
                <a:cubicBezTo>
                  <a:pt x="1252846" y="1672995"/>
                  <a:pt x="1251145" y="1665569"/>
                  <a:pt x="1204857" y="1678193"/>
                </a:cubicBezTo>
                <a:cubicBezTo>
                  <a:pt x="1182977" y="1684160"/>
                  <a:pt x="1161826" y="1692536"/>
                  <a:pt x="1140311" y="1699708"/>
                </a:cubicBezTo>
                <a:cubicBezTo>
                  <a:pt x="1129553" y="1703294"/>
                  <a:pt x="1119039" y="1707716"/>
                  <a:pt x="1108038" y="1710466"/>
                </a:cubicBezTo>
                <a:cubicBezTo>
                  <a:pt x="1079351" y="1717638"/>
                  <a:pt x="1050345" y="1723637"/>
                  <a:pt x="1021977" y="1731981"/>
                </a:cubicBezTo>
                <a:cubicBezTo>
                  <a:pt x="989341" y="1741580"/>
                  <a:pt x="958714" y="1758661"/>
                  <a:pt x="925158" y="1764254"/>
                </a:cubicBezTo>
                <a:cubicBezTo>
                  <a:pt x="903643" y="1767840"/>
                  <a:pt x="881773" y="1769722"/>
                  <a:pt x="860612" y="1775012"/>
                </a:cubicBezTo>
                <a:cubicBezTo>
                  <a:pt x="790290" y="1792593"/>
                  <a:pt x="806443" y="1796654"/>
                  <a:pt x="742278" y="1818042"/>
                </a:cubicBezTo>
                <a:cubicBezTo>
                  <a:pt x="728252" y="1822717"/>
                  <a:pt x="713409" y="1824552"/>
                  <a:pt x="699247" y="1828800"/>
                </a:cubicBezTo>
                <a:cubicBezTo>
                  <a:pt x="677524" y="1835317"/>
                  <a:pt x="656424" y="1843798"/>
                  <a:pt x="634701" y="1850315"/>
                </a:cubicBezTo>
                <a:cubicBezTo>
                  <a:pt x="620540" y="1854563"/>
                  <a:pt x="605887" y="1857011"/>
                  <a:pt x="591671" y="1861073"/>
                </a:cubicBezTo>
                <a:cubicBezTo>
                  <a:pt x="580768" y="1864188"/>
                  <a:pt x="570301" y="1868715"/>
                  <a:pt x="559398" y="1871830"/>
                </a:cubicBezTo>
                <a:cubicBezTo>
                  <a:pt x="545182" y="1875892"/>
                  <a:pt x="530393" y="1877913"/>
                  <a:pt x="516367" y="1882588"/>
                </a:cubicBezTo>
                <a:cubicBezTo>
                  <a:pt x="498047" y="1888695"/>
                  <a:pt x="481075" y="1898554"/>
                  <a:pt x="462579" y="1904103"/>
                </a:cubicBezTo>
                <a:cubicBezTo>
                  <a:pt x="445066" y="1909357"/>
                  <a:pt x="426529" y="1910426"/>
                  <a:pt x="408791" y="1914861"/>
                </a:cubicBezTo>
                <a:cubicBezTo>
                  <a:pt x="383217" y="1921255"/>
                  <a:pt x="344442" y="1939239"/>
                  <a:pt x="322730" y="1947134"/>
                </a:cubicBezTo>
                <a:cubicBezTo>
                  <a:pt x="301416" y="1954884"/>
                  <a:pt x="279699" y="1961477"/>
                  <a:pt x="258184" y="1968649"/>
                </a:cubicBezTo>
                <a:cubicBezTo>
                  <a:pt x="225770" y="1990259"/>
                  <a:pt x="221100" y="1995300"/>
                  <a:pt x="182880" y="2011680"/>
                </a:cubicBezTo>
                <a:cubicBezTo>
                  <a:pt x="172457" y="2016147"/>
                  <a:pt x="160749" y="2017367"/>
                  <a:pt x="150607" y="2022438"/>
                </a:cubicBezTo>
                <a:cubicBezTo>
                  <a:pt x="76319" y="2059582"/>
                  <a:pt x="164855" y="2032323"/>
                  <a:pt x="75304" y="2054710"/>
                </a:cubicBezTo>
                <a:cubicBezTo>
                  <a:pt x="68132" y="2061882"/>
                  <a:pt x="61708" y="2069890"/>
                  <a:pt x="53788" y="2076226"/>
                </a:cubicBezTo>
                <a:cubicBezTo>
                  <a:pt x="32155" y="2093533"/>
                  <a:pt x="22343" y="2097327"/>
                  <a:pt x="0" y="2108499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olný tvar 49"/>
          <p:cNvSpPr/>
          <p:nvPr/>
        </p:nvSpPr>
        <p:spPr>
          <a:xfrm>
            <a:off x="5379975" y="2485016"/>
            <a:ext cx="515216" cy="3216537"/>
          </a:xfrm>
          <a:custGeom>
            <a:avLst/>
            <a:gdLst>
              <a:gd name="connsiteX0" fmla="*/ 515216 w 515216"/>
              <a:gd name="connsiteY0" fmla="*/ 0 h 3216537"/>
              <a:gd name="connsiteX1" fmla="*/ 386124 w 515216"/>
              <a:gd name="connsiteY1" fmla="*/ 43031 h 3216537"/>
              <a:gd name="connsiteX2" fmla="*/ 321578 w 515216"/>
              <a:gd name="connsiteY2" fmla="*/ 86062 h 3216537"/>
              <a:gd name="connsiteX3" fmla="*/ 278547 w 515216"/>
              <a:gd name="connsiteY3" fmla="*/ 150608 h 3216537"/>
              <a:gd name="connsiteX4" fmla="*/ 267790 w 515216"/>
              <a:gd name="connsiteY4" fmla="*/ 182880 h 3216537"/>
              <a:gd name="connsiteX5" fmla="*/ 246274 w 515216"/>
              <a:gd name="connsiteY5" fmla="*/ 204396 h 3216537"/>
              <a:gd name="connsiteX6" fmla="*/ 203244 w 515216"/>
              <a:gd name="connsiteY6" fmla="*/ 268942 h 3216537"/>
              <a:gd name="connsiteX7" fmla="*/ 181729 w 515216"/>
              <a:gd name="connsiteY7" fmla="*/ 301215 h 3216537"/>
              <a:gd name="connsiteX8" fmla="*/ 160213 w 515216"/>
              <a:gd name="connsiteY8" fmla="*/ 322730 h 3216537"/>
              <a:gd name="connsiteX9" fmla="*/ 127940 w 515216"/>
              <a:gd name="connsiteY9" fmla="*/ 398033 h 3216537"/>
              <a:gd name="connsiteX10" fmla="*/ 117183 w 515216"/>
              <a:gd name="connsiteY10" fmla="*/ 441064 h 3216537"/>
              <a:gd name="connsiteX11" fmla="*/ 106425 w 515216"/>
              <a:gd name="connsiteY11" fmla="*/ 473337 h 3216537"/>
              <a:gd name="connsiteX12" fmla="*/ 84910 w 515216"/>
              <a:gd name="connsiteY12" fmla="*/ 634702 h 3216537"/>
              <a:gd name="connsiteX13" fmla="*/ 74152 w 515216"/>
              <a:gd name="connsiteY13" fmla="*/ 688490 h 3216537"/>
              <a:gd name="connsiteX14" fmla="*/ 63394 w 515216"/>
              <a:gd name="connsiteY14" fmla="*/ 796066 h 3216537"/>
              <a:gd name="connsiteX15" fmla="*/ 41879 w 515216"/>
              <a:gd name="connsiteY15" fmla="*/ 903643 h 3216537"/>
              <a:gd name="connsiteX16" fmla="*/ 20364 w 515216"/>
              <a:gd name="connsiteY16" fmla="*/ 1032735 h 3216537"/>
              <a:gd name="connsiteX17" fmla="*/ 20364 w 515216"/>
              <a:gd name="connsiteY17" fmla="*/ 1602890 h 3216537"/>
              <a:gd name="connsiteX18" fmla="*/ 41879 w 515216"/>
              <a:gd name="connsiteY18" fmla="*/ 1667436 h 3216537"/>
              <a:gd name="connsiteX19" fmla="*/ 63394 w 515216"/>
              <a:gd name="connsiteY19" fmla="*/ 1742739 h 3216537"/>
              <a:gd name="connsiteX20" fmla="*/ 74152 w 515216"/>
              <a:gd name="connsiteY20" fmla="*/ 1775012 h 3216537"/>
              <a:gd name="connsiteX21" fmla="*/ 84910 w 515216"/>
              <a:gd name="connsiteY21" fmla="*/ 1818043 h 3216537"/>
              <a:gd name="connsiteX22" fmla="*/ 106425 w 515216"/>
              <a:gd name="connsiteY22" fmla="*/ 1882589 h 3216537"/>
              <a:gd name="connsiteX23" fmla="*/ 117183 w 515216"/>
              <a:gd name="connsiteY23" fmla="*/ 1979408 h 3216537"/>
              <a:gd name="connsiteX24" fmla="*/ 127940 w 515216"/>
              <a:gd name="connsiteY24" fmla="*/ 2033196 h 3216537"/>
              <a:gd name="connsiteX25" fmla="*/ 138698 w 515216"/>
              <a:gd name="connsiteY25" fmla="*/ 2108499 h 3216537"/>
              <a:gd name="connsiteX26" fmla="*/ 160213 w 515216"/>
              <a:gd name="connsiteY26" fmla="*/ 2248349 h 3216537"/>
              <a:gd name="connsiteX27" fmla="*/ 181729 w 515216"/>
              <a:gd name="connsiteY27" fmla="*/ 2409713 h 3216537"/>
              <a:gd name="connsiteX28" fmla="*/ 214001 w 515216"/>
              <a:gd name="connsiteY28" fmla="*/ 2560320 h 3216537"/>
              <a:gd name="connsiteX29" fmla="*/ 235517 w 515216"/>
              <a:gd name="connsiteY29" fmla="*/ 2624866 h 3216537"/>
              <a:gd name="connsiteX30" fmla="*/ 257032 w 515216"/>
              <a:gd name="connsiteY30" fmla="*/ 2667897 h 3216537"/>
              <a:gd name="connsiteX31" fmla="*/ 267790 w 515216"/>
              <a:gd name="connsiteY31" fmla="*/ 2710928 h 3216537"/>
              <a:gd name="connsiteX32" fmla="*/ 278547 w 515216"/>
              <a:gd name="connsiteY32" fmla="*/ 2743200 h 3216537"/>
              <a:gd name="connsiteX33" fmla="*/ 321578 w 515216"/>
              <a:gd name="connsiteY33" fmla="*/ 2893808 h 3216537"/>
              <a:gd name="connsiteX34" fmla="*/ 332336 w 515216"/>
              <a:gd name="connsiteY34" fmla="*/ 2926080 h 3216537"/>
              <a:gd name="connsiteX35" fmla="*/ 353851 w 515216"/>
              <a:gd name="connsiteY35" fmla="*/ 3022899 h 3216537"/>
              <a:gd name="connsiteX36" fmla="*/ 386124 w 515216"/>
              <a:gd name="connsiteY36" fmla="*/ 3119718 h 3216537"/>
              <a:gd name="connsiteX37" fmla="*/ 407639 w 515216"/>
              <a:gd name="connsiteY37" fmla="*/ 3184264 h 3216537"/>
              <a:gd name="connsiteX38" fmla="*/ 418397 w 515216"/>
              <a:gd name="connsiteY38" fmla="*/ 3216537 h 3216537"/>
              <a:gd name="connsiteX39" fmla="*/ 450670 w 515216"/>
              <a:gd name="connsiteY39" fmla="*/ 3184264 h 32165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515216" h="3216537">
                <a:moveTo>
                  <a:pt x="515216" y="0"/>
                </a:moveTo>
                <a:cubicBezTo>
                  <a:pt x="472185" y="14344"/>
                  <a:pt x="423864" y="17871"/>
                  <a:pt x="386124" y="43031"/>
                </a:cubicBezTo>
                <a:lnTo>
                  <a:pt x="321578" y="86062"/>
                </a:lnTo>
                <a:cubicBezTo>
                  <a:pt x="307234" y="107577"/>
                  <a:pt x="286724" y="126077"/>
                  <a:pt x="278547" y="150608"/>
                </a:cubicBezTo>
                <a:cubicBezTo>
                  <a:pt x="274961" y="161365"/>
                  <a:pt x="273624" y="173157"/>
                  <a:pt x="267790" y="182880"/>
                </a:cubicBezTo>
                <a:cubicBezTo>
                  <a:pt x="262572" y="191577"/>
                  <a:pt x="252360" y="196282"/>
                  <a:pt x="246274" y="204396"/>
                </a:cubicBezTo>
                <a:cubicBezTo>
                  <a:pt x="230759" y="225083"/>
                  <a:pt x="217587" y="247427"/>
                  <a:pt x="203244" y="268942"/>
                </a:cubicBezTo>
                <a:cubicBezTo>
                  <a:pt x="196072" y="279700"/>
                  <a:pt x="190871" y="292073"/>
                  <a:pt x="181729" y="301215"/>
                </a:cubicBezTo>
                <a:lnTo>
                  <a:pt x="160213" y="322730"/>
                </a:lnTo>
                <a:cubicBezTo>
                  <a:pt x="129330" y="446268"/>
                  <a:pt x="172515" y="294023"/>
                  <a:pt x="127940" y="398033"/>
                </a:cubicBezTo>
                <a:cubicBezTo>
                  <a:pt x="122116" y="411623"/>
                  <a:pt x="121245" y="426848"/>
                  <a:pt x="117183" y="441064"/>
                </a:cubicBezTo>
                <a:cubicBezTo>
                  <a:pt x="114068" y="451967"/>
                  <a:pt x="108885" y="462267"/>
                  <a:pt x="106425" y="473337"/>
                </a:cubicBezTo>
                <a:cubicBezTo>
                  <a:pt x="92909" y="534156"/>
                  <a:pt x="94234" y="569435"/>
                  <a:pt x="84910" y="634702"/>
                </a:cubicBezTo>
                <a:cubicBezTo>
                  <a:pt x="82324" y="652803"/>
                  <a:pt x="76569" y="670366"/>
                  <a:pt x="74152" y="688490"/>
                </a:cubicBezTo>
                <a:cubicBezTo>
                  <a:pt x="69389" y="724211"/>
                  <a:pt x="67864" y="760307"/>
                  <a:pt x="63394" y="796066"/>
                </a:cubicBezTo>
                <a:cubicBezTo>
                  <a:pt x="39719" y="985467"/>
                  <a:pt x="65036" y="764705"/>
                  <a:pt x="41879" y="903643"/>
                </a:cubicBezTo>
                <a:cubicBezTo>
                  <a:pt x="16693" y="1054755"/>
                  <a:pt x="44573" y="935892"/>
                  <a:pt x="20364" y="1032735"/>
                </a:cubicBezTo>
                <a:cubicBezTo>
                  <a:pt x="11309" y="1259108"/>
                  <a:pt x="0" y="1372099"/>
                  <a:pt x="20364" y="1602890"/>
                </a:cubicBezTo>
                <a:cubicBezTo>
                  <a:pt x="22357" y="1625481"/>
                  <a:pt x="34707" y="1645921"/>
                  <a:pt x="41879" y="1667436"/>
                </a:cubicBezTo>
                <a:cubicBezTo>
                  <a:pt x="67678" y="1744833"/>
                  <a:pt x="36372" y="1648162"/>
                  <a:pt x="63394" y="1742739"/>
                </a:cubicBezTo>
                <a:cubicBezTo>
                  <a:pt x="66509" y="1753642"/>
                  <a:pt x="71037" y="1764109"/>
                  <a:pt x="74152" y="1775012"/>
                </a:cubicBezTo>
                <a:cubicBezTo>
                  <a:pt x="78214" y="1789228"/>
                  <a:pt x="80662" y="1803881"/>
                  <a:pt x="84910" y="1818043"/>
                </a:cubicBezTo>
                <a:cubicBezTo>
                  <a:pt x="91427" y="1839766"/>
                  <a:pt x="106425" y="1882589"/>
                  <a:pt x="106425" y="1882589"/>
                </a:cubicBezTo>
                <a:cubicBezTo>
                  <a:pt x="110011" y="1914862"/>
                  <a:pt x="112591" y="1947263"/>
                  <a:pt x="117183" y="1979408"/>
                </a:cubicBezTo>
                <a:cubicBezTo>
                  <a:pt x="119769" y="1997509"/>
                  <a:pt x="124934" y="2015160"/>
                  <a:pt x="127940" y="2033196"/>
                </a:cubicBezTo>
                <a:cubicBezTo>
                  <a:pt x="132108" y="2058207"/>
                  <a:pt x="135553" y="2083339"/>
                  <a:pt x="138698" y="2108499"/>
                </a:cubicBezTo>
                <a:cubicBezTo>
                  <a:pt x="154187" y="2232406"/>
                  <a:pt x="140170" y="2168173"/>
                  <a:pt x="160213" y="2248349"/>
                </a:cubicBezTo>
                <a:cubicBezTo>
                  <a:pt x="181405" y="2481452"/>
                  <a:pt x="157969" y="2290913"/>
                  <a:pt x="181729" y="2409713"/>
                </a:cubicBezTo>
                <a:cubicBezTo>
                  <a:pt x="195271" y="2477423"/>
                  <a:pt x="190010" y="2488350"/>
                  <a:pt x="214001" y="2560320"/>
                </a:cubicBezTo>
                <a:cubicBezTo>
                  <a:pt x="221173" y="2581835"/>
                  <a:pt x="225375" y="2604581"/>
                  <a:pt x="235517" y="2624866"/>
                </a:cubicBezTo>
                <a:cubicBezTo>
                  <a:pt x="242689" y="2639210"/>
                  <a:pt x="251401" y="2652881"/>
                  <a:pt x="257032" y="2667897"/>
                </a:cubicBezTo>
                <a:cubicBezTo>
                  <a:pt x="262223" y="2681741"/>
                  <a:pt x="263728" y="2696712"/>
                  <a:pt x="267790" y="2710928"/>
                </a:cubicBezTo>
                <a:cubicBezTo>
                  <a:pt x="270905" y="2721831"/>
                  <a:pt x="275563" y="2732260"/>
                  <a:pt x="278547" y="2743200"/>
                </a:cubicBezTo>
                <a:cubicBezTo>
                  <a:pt x="319063" y="2891760"/>
                  <a:pt x="280358" y="2770150"/>
                  <a:pt x="321578" y="2893808"/>
                </a:cubicBezTo>
                <a:cubicBezTo>
                  <a:pt x="325164" y="2904565"/>
                  <a:pt x="330112" y="2914961"/>
                  <a:pt x="332336" y="2926080"/>
                </a:cubicBezTo>
                <a:cubicBezTo>
                  <a:pt x="338480" y="2956803"/>
                  <a:pt x="344732" y="2992504"/>
                  <a:pt x="353851" y="3022899"/>
                </a:cubicBezTo>
                <a:cubicBezTo>
                  <a:pt x="353866" y="3022949"/>
                  <a:pt x="380737" y="3103557"/>
                  <a:pt x="386124" y="3119718"/>
                </a:cubicBezTo>
                <a:lnTo>
                  <a:pt x="407639" y="3184264"/>
                </a:lnTo>
                <a:lnTo>
                  <a:pt x="418397" y="3216537"/>
                </a:lnTo>
                <a:cubicBezTo>
                  <a:pt x="453654" y="3193033"/>
                  <a:pt x="450670" y="3207951"/>
                  <a:pt x="450670" y="3184264"/>
                </a:cubicBezTo>
              </a:path>
            </a:pathLst>
          </a:cu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olný tvar 50"/>
          <p:cNvSpPr/>
          <p:nvPr/>
        </p:nvSpPr>
        <p:spPr>
          <a:xfrm>
            <a:off x="724266" y="2302136"/>
            <a:ext cx="4138190" cy="3539266"/>
          </a:xfrm>
          <a:custGeom>
            <a:avLst/>
            <a:gdLst>
              <a:gd name="connsiteX0" fmla="*/ 4138190 w 4138190"/>
              <a:gd name="connsiteY0" fmla="*/ 0 h 3539266"/>
              <a:gd name="connsiteX1" fmla="*/ 4127433 w 4138190"/>
              <a:gd name="connsiteY1" fmla="*/ 43031 h 3539266"/>
              <a:gd name="connsiteX2" fmla="*/ 4084402 w 4138190"/>
              <a:gd name="connsiteY2" fmla="*/ 96819 h 3539266"/>
              <a:gd name="connsiteX3" fmla="*/ 4030614 w 4138190"/>
              <a:gd name="connsiteY3" fmla="*/ 118335 h 3539266"/>
              <a:gd name="connsiteX4" fmla="*/ 3847734 w 4138190"/>
              <a:gd name="connsiteY4" fmla="*/ 150608 h 3539266"/>
              <a:gd name="connsiteX5" fmla="*/ 3040910 w 4138190"/>
              <a:gd name="connsiteY5" fmla="*/ 129092 h 3539266"/>
              <a:gd name="connsiteX6" fmla="*/ 2997880 w 4138190"/>
              <a:gd name="connsiteY6" fmla="*/ 139850 h 3539266"/>
              <a:gd name="connsiteX7" fmla="*/ 2911819 w 4138190"/>
              <a:gd name="connsiteY7" fmla="*/ 161365 h 3539266"/>
              <a:gd name="connsiteX8" fmla="*/ 2868788 w 4138190"/>
              <a:gd name="connsiteY8" fmla="*/ 172123 h 3539266"/>
              <a:gd name="connsiteX9" fmla="*/ 2804242 w 4138190"/>
              <a:gd name="connsiteY9" fmla="*/ 193638 h 3539266"/>
              <a:gd name="connsiteX10" fmla="*/ 2728939 w 4138190"/>
              <a:gd name="connsiteY10" fmla="*/ 215153 h 3539266"/>
              <a:gd name="connsiteX11" fmla="*/ 2696666 w 4138190"/>
              <a:gd name="connsiteY11" fmla="*/ 225911 h 3539266"/>
              <a:gd name="connsiteX12" fmla="*/ 2653635 w 4138190"/>
              <a:gd name="connsiteY12" fmla="*/ 236669 h 3539266"/>
              <a:gd name="connsiteX13" fmla="*/ 2578332 w 4138190"/>
              <a:gd name="connsiteY13" fmla="*/ 258184 h 3539266"/>
              <a:gd name="connsiteX14" fmla="*/ 2546059 w 4138190"/>
              <a:gd name="connsiteY14" fmla="*/ 279699 h 3539266"/>
              <a:gd name="connsiteX15" fmla="*/ 2503028 w 4138190"/>
              <a:gd name="connsiteY15" fmla="*/ 290457 h 3539266"/>
              <a:gd name="connsiteX16" fmla="*/ 2406209 w 4138190"/>
              <a:gd name="connsiteY16" fmla="*/ 322730 h 3539266"/>
              <a:gd name="connsiteX17" fmla="*/ 2330906 w 4138190"/>
              <a:gd name="connsiteY17" fmla="*/ 355003 h 3539266"/>
              <a:gd name="connsiteX18" fmla="*/ 2212572 w 4138190"/>
              <a:gd name="connsiteY18" fmla="*/ 398033 h 3539266"/>
              <a:gd name="connsiteX19" fmla="*/ 2180299 w 4138190"/>
              <a:gd name="connsiteY19" fmla="*/ 408791 h 3539266"/>
              <a:gd name="connsiteX20" fmla="*/ 2137268 w 4138190"/>
              <a:gd name="connsiteY20" fmla="*/ 419549 h 3539266"/>
              <a:gd name="connsiteX21" fmla="*/ 1997419 w 4138190"/>
              <a:gd name="connsiteY21" fmla="*/ 451822 h 3539266"/>
              <a:gd name="connsiteX22" fmla="*/ 1932873 w 4138190"/>
              <a:gd name="connsiteY22" fmla="*/ 473337 h 3539266"/>
              <a:gd name="connsiteX23" fmla="*/ 1846812 w 4138190"/>
              <a:gd name="connsiteY23" fmla="*/ 494852 h 3539266"/>
              <a:gd name="connsiteX24" fmla="*/ 1782266 w 4138190"/>
              <a:gd name="connsiteY24" fmla="*/ 516368 h 3539266"/>
              <a:gd name="connsiteX25" fmla="*/ 1717720 w 4138190"/>
              <a:gd name="connsiteY25" fmla="*/ 537883 h 3539266"/>
              <a:gd name="connsiteX26" fmla="*/ 1653174 w 4138190"/>
              <a:gd name="connsiteY26" fmla="*/ 570156 h 3539266"/>
              <a:gd name="connsiteX27" fmla="*/ 1577870 w 4138190"/>
              <a:gd name="connsiteY27" fmla="*/ 602429 h 3539266"/>
              <a:gd name="connsiteX28" fmla="*/ 1545598 w 4138190"/>
              <a:gd name="connsiteY28" fmla="*/ 623944 h 3539266"/>
              <a:gd name="connsiteX29" fmla="*/ 1502567 w 4138190"/>
              <a:gd name="connsiteY29" fmla="*/ 634702 h 3539266"/>
              <a:gd name="connsiteX30" fmla="*/ 1427263 w 4138190"/>
              <a:gd name="connsiteY30" fmla="*/ 656217 h 3539266"/>
              <a:gd name="connsiteX31" fmla="*/ 1330445 w 4138190"/>
              <a:gd name="connsiteY31" fmla="*/ 677732 h 3539266"/>
              <a:gd name="connsiteX32" fmla="*/ 835593 w 4138190"/>
              <a:gd name="connsiteY32" fmla="*/ 666975 h 3539266"/>
              <a:gd name="connsiteX33" fmla="*/ 620440 w 4138190"/>
              <a:gd name="connsiteY33" fmla="*/ 645459 h 3539266"/>
              <a:gd name="connsiteX34" fmla="*/ 373014 w 4138190"/>
              <a:gd name="connsiteY34" fmla="*/ 656217 h 3539266"/>
              <a:gd name="connsiteX35" fmla="*/ 286953 w 4138190"/>
              <a:gd name="connsiteY35" fmla="*/ 666975 h 3539266"/>
              <a:gd name="connsiteX36" fmla="*/ 254680 w 4138190"/>
              <a:gd name="connsiteY36" fmla="*/ 688490 h 3539266"/>
              <a:gd name="connsiteX37" fmla="*/ 200892 w 4138190"/>
              <a:gd name="connsiteY37" fmla="*/ 710005 h 3539266"/>
              <a:gd name="connsiteX38" fmla="*/ 157861 w 4138190"/>
              <a:gd name="connsiteY38" fmla="*/ 731520 h 3539266"/>
              <a:gd name="connsiteX39" fmla="*/ 71800 w 4138190"/>
              <a:gd name="connsiteY39" fmla="*/ 839097 h 3539266"/>
              <a:gd name="connsiteX40" fmla="*/ 39527 w 4138190"/>
              <a:gd name="connsiteY40" fmla="*/ 946673 h 3539266"/>
              <a:gd name="connsiteX41" fmla="*/ 28769 w 4138190"/>
              <a:gd name="connsiteY41" fmla="*/ 1021977 h 3539266"/>
              <a:gd name="connsiteX42" fmla="*/ 7254 w 4138190"/>
              <a:gd name="connsiteY42" fmla="*/ 1516829 h 3539266"/>
              <a:gd name="connsiteX43" fmla="*/ 28769 w 4138190"/>
              <a:gd name="connsiteY43" fmla="*/ 1947135 h 3539266"/>
              <a:gd name="connsiteX44" fmla="*/ 39527 w 4138190"/>
              <a:gd name="connsiteY44" fmla="*/ 1979408 h 3539266"/>
              <a:gd name="connsiteX45" fmla="*/ 61042 w 4138190"/>
              <a:gd name="connsiteY45" fmla="*/ 2054711 h 3539266"/>
              <a:gd name="connsiteX46" fmla="*/ 104073 w 4138190"/>
              <a:gd name="connsiteY46" fmla="*/ 2130015 h 3539266"/>
              <a:gd name="connsiteX47" fmla="*/ 125588 w 4138190"/>
              <a:gd name="connsiteY47" fmla="*/ 2183803 h 3539266"/>
              <a:gd name="connsiteX48" fmla="*/ 157861 w 4138190"/>
              <a:gd name="connsiteY48" fmla="*/ 2237591 h 3539266"/>
              <a:gd name="connsiteX49" fmla="*/ 168619 w 4138190"/>
              <a:gd name="connsiteY49" fmla="*/ 2269864 h 3539266"/>
              <a:gd name="connsiteX50" fmla="*/ 200892 w 4138190"/>
              <a:gd name="connsiteY50" fmla="*/ 2323652 h 3539266"/>
              <a:gd name="connsiteX51" fmla="*/ 243922 w 4138190"/>
              <a:gd name="connsiteY51" fmla="*/ 2377440 h 3539266"/>
              <a:gd name="connsiteX52" fmla="*/ 254680 w 4138190"/>
              <a:gd name="connsiteY52" fmla="*/ 2409713 h 3539266"/>
              <a:gd name="connsiteX53" fmla="*/ 308468 w 4138190"/>
              <a:gd name="connsiteY53" fmla="*/ 2517290 h 3539266"/>
              <a:gd name="connsiteX54" fmla="*/ 329983 w 4138190"/>
              <a:gd name="connsiteY54" fmla="*/ 2560320 h 3539266"/>
              <a:gd name="connsiteX55" fmla="*/ 383772 w 4138190"/>
              <a:gd name="connsiteY55" fmla="*/ 2614109 h 3539266"/>
              <a:gd name="connsiteX56" fmla="*/ 426802 w 4138190"/>
              <a:gd name="connsiteY56" fmla="*/ 2646382 h 3539266"/>
              <a:gd name="connsiteX57" fmla="*/ 448318 w 4138190"/>
              <a:gd name="connsiteY57" fmla="*/ 2678655 h 3539266"/>
              <a:gd name="connsiteX58" fmla="*/ 480590 w 4138190"/>
              <a:gd name="connsiteY58" fmla="*/ 2710928 h 3539266"/>
              <a:gd name="connsiteX59" fmla="*/ 502106 w 4138190"/>
              <a:gd name="connsiteY59" fmla="*/ 2743200 h 3539266"/>
              <a:gd name="connsiteX60" fmla="*/ 523621 w 4138190"/>
              <a:gd name="connsiteY60" fmla="*/ 2764716 h 3539266"/>
              <a:gd name="connsiteX61" fmla="*/ 566652 w 4138190"/>
              <a:gd name="connsiteY61" fmla="*/ 2818504 h 3539266"/>
              <a:gd name="connsiteX62" fmla="*/ 588167 w 4138190"/>
              <a:gd name="connsiteY62" fmla="*/ 2861535 h 3539266"/>
              <a:gd name="connsiteX63" fmla="*/ 631198 w 4138190"/>
              <a:gd name="connsiteY63" fmla="*/ 2926080 h 3539266"/>
              <a:gd name="connsiteX64" fmla="*/ 641955 w 4138190"/>
              <a:gd name="connsiteY64" fmla="*/ 2958353 h 3539266"/>
              <a:gd name="connsiteX65" fmla="*/ 684986 w 4138190"/>
              <a:gd name="connsiteY65" fmla="*/ 3012142 h 3539266"/>
              <a:gd name="connsiteX66" fmla="*/ 717259 w 4138190"/>
              <a:gd name="connsiteY66" fmla="*/ 3065930 h 3539266"/>
              <a:gd name="connsiteX67" fmla="*/ 760289 w 4138190"/>
              <a:gd name="connsiteY67" fmla="*/ 3130476 h 3539266"/>
              <a:gd name="connsiteX68" fmla="*/ 792562 w 4138190"/>
              <a:gd name="connsiteY68" fmla="*/ 3173506 h 3539266"/>
              <a:gd name="connsiteX69" fmla="*/ 835593 w 4138190"/>
              <a:gd name="connsiteY69" fmla="*/ 3238052 h 3539266"/>
              <a:gd name="connsiteX70" fmla="*/ 857108 w 4138190"/>
              <a:gd name="connsiteY70" fmla="*/ 3270325 h 3539266"/>
              <a:gd name="connsiteX71" fmla="*/ 910896 w 4138190"/>
              <a:gd name="connsiteY71" fmla="*/ 3367144 h 3539266"/>
              <a:gd name="connsiteX72" fmla="*/ 953927 w 4138190"/>
              <a:gd name="connsiteY72" fmla="*/ 3410175 h 3539266"/>
              <a:gd name="connsiteX73" fmla="*/ 1007715 w 4138190"/>
              <a:gd name="connsiteY73" fmla="*/ 3506993 h 3539266"/>
              <a:gd name="connsiteX74" fmla="*/ 1029230 w 4138190"/>
              <a:gd name="connsiteY74" fmla="*/ 3539266 h 35392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</a:cxnLst>
            <a:rect l="l" t="t" r="r" b="b"/>
            <a:pathLst>
              <a:path w="4138190" h="3539266">
                <a:moveTo>
                  <a:pt x="4138190" y="0"/>
                </a:moveTo>
                <a:cubicBezTo>
                  <a:pt x="4134604" y="14344"/>
                  <a:pt x="4133257" y="29441"/>
                  <a:pt x="4127433" y="43031"/>
                </a:cubicBezTo>
                <a:cubicBezTo>
                  <a:pt x="4122634" y="54229"/>
                  <a:pt x="4097534" y="89315"/>
                  <a:pt x="4084402" y="96819"/>
                </a:cubicBezTo>
                <a:cubicBezTo>
                  <a:pt x="4067636" y="106400"/>
                  <a:pt x="4048260" y="110492"/>
                  <a:pt x="4030614" y="118335"/>
                </a:cubicBezTo>
                <a:cubicBezTo>
                  <a:pt x="3932942" y="161745"/>
                  <a:pt x="4040956" y="135744"/>
                  <a:pt x="3847734" y="150608"/>
                </a:cubicBezTo>
                <a:cubicBezTo>
                  <a:pt x="3463617" y="89958"/>
                  <a:pt x="3657965" y="108524"/>
                  <a:pt x="3040910" y="129092"/>
                </a:cubicBezTo>
                <a:cubicBezTo>
                  <a:pt x="3026133" y="129585"/>
                  <a:pt x="3012313" y="136643"/>
                  <a:pt x="2997880" y="139850"/>
                </a:cubicBezTo>
                <a:cubicBezTo>
                  <a:pt x="2850246" y="172659"/>
                  <a:pt x="3012743" y="132530"/>
                  <a:pt x="2911819" y="161365"/>
                </a:cubicBezTo>
                <a:cubicBezTo>
                  <a:pt x="2897603" y="165427"/>
                  <a:pt x="2882950" y="167875"/>
                  <a:pt x="2868788" y="172123"/>
                </a:cubicBezTo>
                <a:cubicBezTo>
                  <a:pt x="2847065" y="178640"/>
                  <a:pt x="2826049" y="187408"/>
                  <a:pt x="2804242" y="193638"/>
                </a:cubicBezTo>
                <a:lnTo>
                  <a:pt x="2728939" y="215153"/>
                </a:lnTo>
                <a:cubicBezTo>
                  <a:pt x="2718078" y="218411"/>
                  <a:pt x="2707569" y="222796"/>
                  <a:pt x="2696666" y="225911"/>
                </a:cubicBezTo>
                <a:cubicBezTo>
                  <a:pt x="2682450" y="229973"/>
                  <a:pt x="2667851" y="232607"/>
                  <a:pt x="2653635" y="236669"/>
                </a:cubicBezTo>
                <a:cubicBezTo>
                  <a:pt x="2545593" y="267538"/>
                  <a:pt x="2712865" y="224549"/>
                  <a:pt x="2578332" y="258184"/>
                </a:cubicBezTo>
                <a:cubicBezTo>
                  <a:pt x="2567574" y="265356"/>
                  <a:pt x="2557943" y="274606"/>
                  <a:pt x="2546059" y="279699"/>
                </a:cubicBezTo>
                <a:cubicBezTo>
                  <a:pt x="2532469" y="285523"/>
                  <a:pt x="2517190" y="286209"/>
                  <a:pt x="2503028" y="290457"/>
                </a:cubicBezTo>
                <a:cubicBezTo>
                  <a:pt x="2502993" y="290467"/>
                  <a:pt x="2422363" y="317345"/>
                  <a:pt x="2406209" y="322730"/>
                </a:cubicBezTo>
                <a:cubicBezTo>
                  <a:pt x="2339920" y="344827"/>
                  <a:pt x="2410669" y="319553"/>
                  <a:pt x="2330906" y="355003"/>
                </a:cubicBezTo>
                <a:cubicBezTo>
                  <a:pt x="2285997" y="374962"/>
                  <a:pt x="2260279" y="382131"/>
                  <a:pt x="2212572" y="398033"/>
                </a:cubicBezTo>
                <a:cubicBezTo>
                  <a:pt x="2201814" y="401619"/>
                  <a:pt x="2191300" y="406041"/>
                  <a:pt x="2180299" y="408791"/>
                </a:cubicBezTo>
                <a:cubicBezTo>
                  <a:pt x="2165955" y="412377"/>
                  <a:pt x="2151701" y="416342"/>
                  <a:pt x="2137268" y="419549"/>
                </a:cubicBezTo>
                <a:cubicBezTo>
                  <a:pt x="2086052" y="430930"/>
                  <a:pt x="2050166" y="434240"/>
                  <a:pt x="1997419" y="451822"/>
                </a:cubicBezTo>
                <a:cubicBezTo>
                  <a:pt x="1975904" y="458994"/>
                  <a:pt x="1954875" y="467837"/>
                  <a:pt x="1932873" y="473337"/>
                </a:cubicBezTo>
                <a:cubicBezTo>
                  <a:pt x="1904186" y="480509"/>
                  <a:pt x="1874864" y="485501"/>
                  <a:pt x="1846812" y="494852"/>
                </a:cubicBezTo>
                <a:lnTo>
                  <a:pt x="1782266" y="516368"/>
                </a:lnTo>
                <a:cubicBezTo>
                  <a:pt x="1782261" y="516370"/>
                  <a:pt x="1717724" y="537880"/>
                  <a:pt x="1717720" y="537883"/>
                </a:cubicBezTo>
                <a:cubicBezTo>
                  <a:pt x="1625230" y="599542"/>
                  <a:pt x="1742251" y="525617"/>
                  <a:pt x="1653174" y="570156"/>
                </a:cubicBezTo>
                <a:cubicBezTo>
                  <a:pt x="1578883" y="607301"/>
                  <a:pt x="1667425" y="580040"/>
                  <a:pt x="1577870" y="602429"/>
                </a:cubicBezTo>
                <a:cubicBezTo>
                  <a:pt x="1567113" y="609601"/>
                  <a:pt x="1557481" y="618851"/>
                  <a:pt x="1545598" y="623944"/>
                </a:cubicBezTo>
                <a:cubicBezTo>
                  <a:pt x="1532008" y="629768"/>
                  <a:pt x="1516783" y="630640"/>
                  <a:pt x="1502567" y="634702"/>
                </a:cubicBezTo>
                <a:cubicBezTo>
                  <a:pt x="1454726" y="648371"/>
                  <a:pt x="1483305" y="645008"/>
                  <a:pt x="1427263" y="656217"/>
                </a:cubicBezTo>
                <a:cubicBezTo>
                  <a:pt x="1332596" y="675151"/>
                  <a:pt x="1393255" y="656797"/>
                  <a:pt x="1330445" y="677732"/>
                </a:cubicBezTo>
                <a:cubicBezTo>
                  <a:pt x="1165494" y="674146"/>
                  <a:pt x="1000412" y="674467"/>
                  <a:pt x="835593" y="666975"/>
                </a:cubicBezTo>
                <a:cubicBezTo>
                  <a:pt x="763592" y="663702"/>
                  <a:pt x="620440" y="645459"/>
                  <a:pt x="620440" y="645459"/>
                </a:cubicBezTo>
                <a:cubicBezTo>
                  <a:pt x="537965" y="649045"/>
                  <a:pt x="455396" y="650902"/>
                  <a:pt x="373014" y="656217"/>
                </a:cubicBezTo>
                <a:cubicBezTo>
                  <a:pt x="344164" y="658078"/>
                  <a:pt x="314845" y="659368"/>
                  <a:pt x="286953" y="666975"/>
                </a:cubicBezTo>
                <a:cubicBezTo>
                  <a:pt x="274480" y="670377"/>
                  <a:pt x="266244" y="682708"/>
                  <a:pt x="254680" y="688490"/>
                </a:cubicBezTo>
                <a:cubicBezTo>
                  <a:pt x="237408" y="697126"/>
                  <a:pt x="218538" y="702162"/>
                  <a:pt x="200892" y="710005"/>
                </a:cubicBezTo>
                <a:cubicBezTo>
                  <a:pt x="186238" y="716518"/>
                  <a:pt x="172205" y="724348"/>
                  <a:pt x="157861" y="731520"/>
                </a:cubicBezTo>
                <a:cubicBezTo>
                  <a:pt x="128482" y="760899"/>
                  <a:pt x="85371" y="798384"/>
                  <a:pt x="71800" y="839097"/>
                </a:cubicBezTo>
                <a:cubicBezTo>
                  <a:pt x="60575" y="872772"/>
                  <a:pt x="46030" y="910910"/>
                  <a:pt x="39527" y="946673"/>
                </a:cubicBezTo>
                <a:cubicBezTo>
                  <a:pt x="34991" y="971620"/>
                  <a:pt x="32355" y="996876"/>
                  <a:pt x="28769" y="1021977"/>
                </a:cubicBezTo>
                <a:cubicBezTo>
                  <a:pt x="20846" y="1164598"/>
                  <a:pt x="7254" y="1386202"/>
                  <a:pt x="7254" y="1516829"/>
                </a:cubicBezTo>
                <a:cubicBezTo>
                  <a:pt x="7254" y="1594626"/>
                  <a:pt x="0" y="1817670"/>
                  <a:pt x="28769" y="1947135"/>
                </a:cubicBezTo>
                <a:cubicBezTo>
                  <a:pt x="31229" y="1958205"/>
                  <a:pt x="36412" y="1968505"/>
                  <a:pt x="39527" y="1979408"/>
                </a:cubicBezTo>
                <a:cubicBezTo>
                  <a:pt x="44120" y="1995485"/>
                  <a:pt x="52447" y="2037522"/>
                  <a:pt x="61042" y="2054711"/>
                </a:cubicBezTo>
                <a:cubicBezTo>
                  <a:pt x="130271" y="2193168"/>
                  <a:pt x="28630" y="1960265"/>
                  <a:pt x="104073" y="2130015"/>
                </a:cubicBezTo>
                <a:cubicBezTo>
                  <a:pt x="111916" y="2147661"/>
                  <a:pt x="116952" y="2166531"/>
                  <a:pt x="125588" y="2183803"/>
                </a:cubicBezTo>
                <a:cubicBezTo>
                  <a:pt x="134939" y="2202505"/>
                  <a:pt x="148510" y="2218889"/>
                  <a:pt x="157861" y="2237591"/>
                </a:cubicBezTo>
                <a:cubicBezTo>
                  <a:pt x="162932" y="2247733"/>
                  <a:pt x="163548" y="2259722"/>
                  <a:pt x="168619" y="2269864"/>
                </a:cubicBezTo>
                <a:cubicBezTo>
                  <a:pt x="177970" y="2288566"/>
                  <a:pt x="188739" y="2306638"/>
                  <a:pt x="200892" y="2323652"/>
                </a:cubicBezTo>
                <a:cubicBezTo>
                  <a:pt x="234242" y="2370343"/>
                  <a:pt x="213348" y="2316292"/>
                  <a:pt x="243922" y="2377440"/>
                </a:cubicBezTo>
                <a:cubicBezTo>
                  <a:pt x="248993" y="2387582"/>
                  <a:pt x="249928" y="2399417"/>
                  <a:pt x="254680" y="2409713"/>
                </a:cubicBezTo>
                <a:cubicBezTo>
                  <a:pt x="271481" y="2446114"/>
                  <a:pt x="290539" y="2481431"/>
                  <a:pt x="308468" y="2517290"/>
                </a:cubicBezTo>
                <a:cubicBezTo>
                  <a:pt x="315640" y="2531633"/>
                  <a:pt x="318644" y="2548981"/>
                  <a:pt x="329983" y="2560320"/>
                </a:cubicBezTo>
                <a:cubicBezTo>
                  <a:pt x="347913" y="2578250"/>
                  <a:pt x="363487" y="2598895"/>
                  <a:pt x="383772" y="2614109"/>
                </a:cubicBezTo>
                <a:cubicBezTo>
                  <a:pt x="398115" y="2624867"/>
                  <a:pt x="414124" y="2633704"/>
                  <a:pt x="426802" y="2646382"/>
                </a:cubicBezTo>
                <a:cubicBezTo>
                  <a:pt x="435944" y="2655524"/>
                  <a:pt x="440041" y="2668722"/>
                  <a:pt x="448318" y="2678655"/>
                </a:cubicBezTo>
                <a:cubicBezTo>
                  <a:pt x="458057" y="2690342"/>
                  <a:pt x="470851" y="2699241"/>
                  <a:pt x="480590" y="2710928"/>
                </a:cubicBezTo>
                <a:cubicBezTo>
                  <a:pt x="488867" y="2720860"/>
                  <a:pt x="494029" y="2733104"/>
                  <a:pt x="502106" y="2743200"/>
                </a:cubicBezTo>
                <a:cubicBezTo>
                  <a:pt x="508442" y="2751120"/>
                  <a:pt x="517285" y="2756796"/>
                  <a:pt x="523621" y="2764716"/>
                </a:cubicBezTo>
                <a:cubicBezTo>
                  <a:pt x="577893" y="2832558"/>
                  <a:pt x="514710" y="2766564"/>
                  <a:pt x="566652" y="2818504"/>
                </a:cubicBezTo>
                <a:cubicBezTo>
                  <a:pt x="573824" y="2832848"/>
                  <a:pt x="579916" y="2847784"/>
                  <a:pt x="588167" y="2861535"/>
                </a:cubicBezTo>
                <a:cubicBezTo>
                  <a:pt x="601471" y="2883708"/>
                  <a:pt x="631198" y="2926080"/>
                  <a:pt x="631198" y="2926080"/>
                </a:cubicBezTo>
                <a:cubicBezTo>
                  <a:pt x="634784" y="2936838"/>
                  <a:pt x="636884" y="2948211"/>
                  <a:pt x="641955" y="2958353"/>
                </a:cubicBezTo>
                <a:cubicBezTo>
                  <a:pt x="655525" y="2985495"/>
                  <a:pt x="664974" y="2992130"/>
                  <a:pt x="684986" y="3012142"/>
                </a:cubicBezTo>
                <a:cubicBezTo>
                  <a:pt x="705554" y="3073851"/>
                  <a:pt x="681818" y="3018675"/>
                  <a:pt x="717259" y="3065930"/>
                </a:cubicBezTo>
                <a:cubicBezTo>
                  <a:pt x="732774" y="3086616"/>
                  <a:pt x="745460" y="3109292"/>
                  <a:pt x="760289" y="3130476"/>
                </a:cubicBezTo>
                <a:cubicBezTo>
                  <a:pt x="770571" y="3145164"/>
                  <a:pt x="782280" y="3158818"/>
                  <a:pt x="792562" y="3173506"/>
                </a:cubicBezTo>
                <a:cubicBezTo>
                  <a:pt x="807391" y="3194690"/>
                  <a:pt x="821249" y="3216537"/>
                  <a:pt x="835593" y="3238052"/>
                </a:cubicBezTo>
                <a:cubicBezTo>
                  <a:pt x="842765" y="3248810"/>
                  <a:pt x="852306" y="3258321"/>
                  <a:pt x="857108" y="3270325"/>
                </a:cubicBezTo>
                <a:cubicBezTo>
                  <a:pt x="878652" y="3324185"/>
                  <a:pt x="873193" y="3324054"/>
                  <a:pt x="910896" y="3367144"/>
                </a:cubicBezTo>
                <a:cubicBezTo>
                  <a:pt x="924254" y="3382410"/>
                  <a:pt x="953927" y="3410175"/>
                  <a:pt x="953927" y="3410175"/>
                </a:cubicBezTo>
                <a:cubicBezTo>
                  <a:pt x="972862" y="3466979"/>
                  <a:pt x="958395" y="3433012"/>
                  <a:pt x="1007715" y="3506993"/>
                </a:cubicBezTo>
                <a:lnTo>
                  <a:pt x="1029230" y="3539266"/>
                </a:lnTo>
              </a:path>
            </a:pathLst>
          </a:cu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olný tvar 51"/>
          <p:cNvSpPr/>
          <p:nvPr/>
        </p:nvSpPr>
        <p:spPr>
          <a:xfrm>
            <a:off x="2407445" y="3496235"/>
            <a:ext cx="3218804" cy="2506532"/>
          </a:xfrm>
          <a:custGeom>
            <a:avLst/>
            <a:gdLst>
              <a:gd name="connsiteX0" fmla="*/ 3218804 w 3218804"/>
              <a:gd name="connsiteY0" fmla="*/ 0 h 2506532"/>
              <a:gd name="connsiteX1" fmla="*/ 3132743 w 3218804"/>
              <a:gd name="connsiteY1" fmla="*/ 21516 h 2506532"/>
              <a:gd name="connsiteX2" fmla="*/ 3057440 w 3218804"/>
              <a:gd name="connsiteY2" fmla="*/ 75304 h 2506532"/>
              <a:gd name="connsiteX3" fmla="*/ 3014409 w 3218804"/>
              <a:gd name="connsiteY3" fmla="*/ 86061 h 2506532"/>
              <a:gd name="connsiteX4" fmla="*/ 2928348 w 3218804"/>
              <a:gd name="connsiteY4" fmla="*/ 107577 h 2506532"/>
              <a:gd name="connsiteX5" fmla="*/ 2810014 w 3218804"/>
              <a:gd name="connsiteY5" fmla="*/ 150607 h 2506532"/>
              <a:gd name="connsiteX6" fmla="*/ 2756226 w 3218804"/>
              <a:gd name="connsiteY6" fmla="*/ 172123 h 2506532"/>
              <a:gd name="connsiteX7" fmla="*/ 2713195 w 3218804"/>
              <a:gd name="connsiteY7" fmla="*/ 193638 h 2506532"/>
              <a:gd name="connsiteX8" fmla="*/ 2659407 w 3218804"/>
              <a:gd name="connsiteY8" fmla="*/ 204396 h 2506532"/>
              <a:gd name="connsiteX9" fmla="*/ 2573346 w 3218804"/>
              <a:gd name="connsiteY9" fmla="*/ 236669 h 2506532"/>
              <a:gd name="connsiteX10" fmla="*/ 2530315 w 3218804"/>
              <a:gd name="connsiteY10" fmla="*/ 247426 h 2506532"/>
              <a:gd name="connsiteX11" fmla="*/ 2498042 w 3218804"/>
              <a:gd name="connsiteY11" fmla="*/ 268941 h 2506532"/>
              <a:gd name="connsiteX12" fmla="*/ 2455011 w 3218804"/>
              <a:gd name="connsiteY12" fmla="*/ 279699 h 2506532"/>
              <a:gd name="connsiteX13" fmla="*/ 2422739 w 3218804"/>
              <a:gd name="connsiteY13" fmla="*/ 290457 h 2506532"/>
              <a:gd name="connsiteX14" fmla="*/ 2368950 w 3218804"/>
              <a:gd name="connsiteY14" fmla="*/ 311972 h 2506532"/>
              <a:gd name="connsiteX15" fmla="*/ 2325920 w 3218804"/>
              <a:gd name="connsiteY15" fmla="*/ 322730 h 2506532"/>
              <a:gd name="connsiteX16" fmla="*/ 2218343 w 3218804"/>
              <a:gd name="connsiteY16" fmla="*/ 365760 h 2506532"/>
              <a:gd name="connsiteX17" fmla="*/ 2186070 w 3218804"/>
              <a:gd name="connsiteY17" fmla="*/ 376518 h 2506532"/>
              <a:gd name="connsiteX18" fmla="*/ 2132282 w 3218804"/>
              <a:gd name="connsiteY18" fmla="*/ 408791 h 2506532"/>
              <a:gd name="connsiteX19" fmla="*/ 2024706 w 3218804"/>
              <a:gd name="connsiteY19" fmla="*/ 451821 h 2506532"/>
              <a:gd name="connsiteX20" fmla="*/ 1992433 w 3218804"/>
              <a:gd name="connsiteY20" fmla="*/ 462579 h 2506532"/>
              <a:gd name="connsiteX21" fmla="*/ 1917129 w 3218804"/>
              <a:gd name="connsiteY21" fmla="*/ 505610 h 2506532"/>
              <a:gd name="connsiteX22" fmla="*/ 1874099 w 3218804"/>
              <a:gd name="connsiteY22" fmla="*/ 527125 h 2506532"/>
              <a:gd name="connsiteX23" fmla="*/ 1852583 w 3218804"/>
              <a:gd name="connsiteY23" fmla="*/ 548640 h 2506532"/>
              <a:gd name="connsiteX24" fmla="*/ 1809553 w 3218804"/>
              <a:gd name="connsiteY24" fmla="*/ 580913 h 2506532"/>
              <a:gd name="connsiteX25" fmla="*/ 1755764 w 3218804"/>
              <a:gd name="connsiteY25" fmla="*/ 634701 h 2506532"/>
              <a:gd name="connsiteX26" fmla="*/ 1691219 w 3218804"/>
              <a:gd name="connsiteY26" fmla="*/ 688490 h 2506532"/>
              <a:gd name="connsiteX27" fmla="*/ 1680461 w 3218804"/>
              <a:gd name="connsiteY27" fmla="*/ 720763 h 2506532"/>
              <a:gd name="connsiteX28" fmla="*/ 1648188 w 3218804"/>
              <a:gd name="connsiteY28" fmla="*/ 828339 h 2506532"/>
              <a:gd name="connsiteX29" fmla="*/ 1594400 w 3218804"/>
              <a:gd name="connsiteY29" fmla="*/ 914400 h 2506532"/>
              <a:gd name="connsiteX30" fmla="*/ 1551369 w 3218804"/>
              <a:gd name="connsiteY30" fmla="*/ 1000461 h 2506532"/>
              <a:gd name="connsiteX31" fmla="*/ 1540611 w 3218804"/>
              <a:gd name="connsiteY31" fmla="*/ 1032734 h 2506532"/>
              <a:gd name="connsiteX32" fmla="*/ 1519096 w 3218804"/>
              <a:gd name="connsiteY32" fmla="*/ 1065007 h 2506532"/>
              <a:gd name="connsiteX33" fmla="*/ 1486823 w 3218804"/>
              <a:gd name="connsiteY33" fmla="*/ 1118796 h 2506532"/>
              <a:gd name="connsiteX34" fmla="*/ 1465308 w 3218804"/>
              <a:gd name="connsiteY34" fmla="*/ 1172584 h 2506532"/>
              <a:gd name="connsiteX35" fmla="*/ 1443793 w 3218804"/>
              <a:gd name="connsiteY35" fmla="*/ 1204857 h 2506532"/>
              <a:gd name="connsiteX36" fmla="*/ 1411520 w 3218804"/>
              <a:gd name="connsiteY36" fmla="*/ 1280160 h 2506532"/>
              <a:gd name="connsiteX37" fmla="*/ 1357731 w 3218804"/>
              <a:gd name="connsiteY37" fmla="*/ 1333949 h 2506532"/>
              <a:gd name="connsiteX38" fmla="*/ 1293186 w 3218804"/>
              <a:gd name="connsiteY38" fmla="*/ 1387737 h 2506532"/>
              <a:gd name="connsiteX39" fmla="*/ 1228640 w 3218804"/>
              <a:gd name="connsiteY39" fmla="*/ 1409252 h 2506532"/>
              <a:gd name="connsiteX40" fmla="*/ 1153336 w 3218804"/>
              <a:gd name="connsiteY40" fmla="*/ 1441525 h 2506532"/>
              <a:gd name="connsiteX41" fmla="*/ 1088790 w 3218804"/>
              <a:gd name="connsiteY41" fmla="*/ 1473798 h 2506532"/>
              <a:gd name="connsiteX42" fmla="*/ 1024244 w 3218804"/>
              <a:gd name="connsiteY42" fmla="*/ 1506071 h 2506532"/>
              <a:gd name="connsiteX43" fmla="*/ 991971 w 3218804"/>
              <a:gd name="connsiteY43" fmla="*/ 1549101 h 2506532"/>
              <a:gd name="connsiteX44" fmla="*/ 948941 w 3218804"/>
              <a:gd name="connsiteY44" fmla="*/ 1581374 h 2506532"/>
              <a:gd name="connsiteX45" fmla="*/ 776819 w 3218804"/>
              <a:gd name="connsiteY45" fmla="*/ 1678193 h 2506532"/>
              <a:gd name="connsiteX46" fmla="*/ 712273 w 3218804"/>
              <a:gd name="connsiteY46" fmla="*/ 1710466 h 2506532"/>
              <a:gd name="connsiteX47" fmla="*/ 680000 w 3218804"/>
              <a:gd name="connsiteY47" fmla="*/ 1731981 h 2506532"/>
              <a:gd name="connsiteX48" fmla="*/ 615454 w 3218804"/>
              <a:gd name="connsiteY48" fmla="*/ 1753497 h 2506532"/>
              <a:gd name="connsiteX49" fmla="*/ 540150 w 3218804"/>
              <a:gd name="connsiteY49" fmla="*/ 1796527 h 2506532"/>
              <a:gd name="connsiteX50" fmla="*/ 443331 w 3218804"/>
              <a:gd name="connsiteY50" fmla="*/ 1850316 h 2506532"/>
              <a:gd name="connsiteX51" fmla="*/ 368028 w 3218804"/>
              <a:gd name="connsiteY51" fmla="*/ 1904104 h 2506532"/>
              <a:gd name="connsiteX52" fmla="*/ 324997 w 3218804"/>
              <a:gd name="connsiteY52" fmla="*/ 1925619 h 2506532"/>
              <a:gd name="connsiteX53" fmla="*/ 271209 w 3218804"/>
              <a:gd name="connsiteY53" fmla="*/ 1990165 h 2506532"/>
              <a:gd name="connsiteX54" fmla="*/ 238936 w 3218804"/>
              <a:gd name="connsiteY54" fmla="*/ 2011680 h 2506532"/>
              <a:gd name="connsiteX55" fmla="*/ 195906 w 3218804"/>
              <a:gd name="connsiteY55" fmla="*/ 2076226 h 2506532"/>
              <a:gd name="connsiteX56" fmla="*/ 163633 w 3218804"/>
              <a:gd name="connsiteY56" fmla="*/ 2140772 h 2506532"/>
              <a:gd name="connsiteX57" fmla="*/ 131360 w 3218804"/>
              <a:gd name="connsiteY57" fmla="*/ 2216076 h 2506532"/>
              <a:gd name="connsiteX58" fmla="*/ 109844 w 3218804"/>
              <a:gd name="connsiteY58" fmla="*/ 2269864 h 2506532"/>
              <a:gd name="connsiteX59" fmla="*/ 99087 w 3218804"/>
              <a:gd name="connsiteY59" fmla="*/ 2302137 h 2506532"/>
              <a:gd name="connsiteX60" fmla="*/ 77571 w 3218804"/>
              <a:gd name="connsiteY60" fmla="*/ 2334410 h 2506532"/>
              <a:gd name="connsiteX61" fmla="*/ 34541 w 3218804"/>
              <a:gd name="connsiteY61" fmla="*/ 2431229 h 2506532"/>
              <a:gd name="connsiteX62" fmla="*/ 23783 w 3218804"/>
              <a:gd name="connsiteY62" fmla="*/ 2474259 h 2506532"/>
              <a:gd name="connsiteX63" fmla="*/ 13026 w 3218804"/>
              <a:gd name="connsiteY63" fmla="*/ 2506532 h 2506532"/>
              <a:gd name="connsiteX64" fmla="*/ 2268 w 3218804"/>
              <a:gd name="connsiteY64" fmla="*/ 2452744 h 25065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3218804" h="2506532">
                <a:moveTo>
                  <a:pt x="3218804" y="0"/>
                </a:moveTo>
                <a:cubicBezTo>
                  <a:pt x="3211044" y="1552"/>
                  <a:pt x="3146920" y="12064"/>
                  <a:pt x="3132743" y="21516"/>
                </a:cubicBezTo>
                <a:cubicBezTo>
                  <a:pt x="3062320" y="68465"/>
                  <a:pt x="3142338" y="43468"/>
                  <a:pt x="3057440" y="75304"/>
                </a:cubicBezTo>
                <a:cubicBezTo>
                  <a:pt x="3043596" y="80495"/>
                  <a:pt x="3028625" y="81999"/>
                  <a:pt x="3014409" y="86061"/>
                </a:cubicBezTo>
                <a:cubicBezTo>
                  <a:pt x="2937210" y="108117"/>
                  <a:pt x="3037726" y="85701"/>
                  <a:pt x="2928348" y="107577"/>
                </a:cubicBezTo>
                <a:cubicBezTo>
                  <a:pt x="2847215" y="161665"/>
                  <a:pt x="2964095" y="88972"/>
                  <a:pt x="2810014" y="150607"/>
                </a:cubicBezTo>
                <a:cubicBezTo>
                  <a:pt x="2792085" y="157779"/>
                  <a:pt x="2773872" y="164280"/>
                  <a:pt x="2756226" y="172123"/>
                </a:cubicBezTo>
                <a:cubicBezTo>
                  <a:pt x="2741572" y="178636"/>
                  <a:pt x="2728409" y="188567"/>
                  <a:pt x="2713195" y="193638"/>
                </a:cubicBezTo>
                <a:cubicBezTo>
                  <a:pt x="2695849" y="199420"/>
                  <a:pt x="2677146" y="199961"/>
                  <a:pt x="2659407" y="204396"/>
                </a:cubicBezTo>
                <a:cubicBezTo>
                  <a:pt x="2629175" y="211954"/>
                  <a:pt x="2602990" y="226788"/>
                  <a:pt x="2573346" y="236669"/>
                </a:cubicBezTo>
                <a:cubicBezTo>
                  <a:pt x="2559320" y="241344"/>
                  <a:pt x="2544659" y="243840"/>
                  <a:pt x="2530315" y="247426"/>
                </a:cubicBezTo>
                <a:cubicBezTo>
                  <a:pt x="2519557" y="254598"/>
                  <a:pt x="2509926" y="263848"/>
                  <a:pt x="2498042" y="268941"/>
                </a:cubicBezTo>
                <a:cubicBezTo>
                  <a:pt x="2484452" y="274765"/>
                  <a:pt x="2469227" y="275637"/>
                  <a:pt x="2455011" y="279699"/>
                </a:cubicBezTo>
                <a:cubicBezTo>
                  <a:pt x="2444108" y="282814"/>
                  <a:pt x="2433356" y="286475"/>
                  <a:pt x="2422739" y="290457"/>
                </a:cubicBezTo>
                <a:cubicBezTo>
                  <a:pt x="2404658" y="297237"/>
                  <a:pt x="2387270" y="305865"/>
                  <a:pt x="2368950" y="311972"/>
                </a:cubicBezTo>
                <a:cubicBezTo>
                  <a:pt x="2354924" y="316647"/>
                  <a:pt x="2339843" y="317757"/>
                  <a:pt x="2325920" y="322730"/>
                </a:cubicBezTo>
                <a:cubicBezTo>
                  <a:pt x="2289549" y="335720"/>
                  <a:pt x="2254982" y="353547"/>
                  <a:pt x="2218343" y="365760"/>
                </a:cubicBezTo>
                <a:cubicBezTo>
                  <a:pt x="2207585" y="369346"/>
                  <a:pt x="2196212" y="371447"/>
                  <a:pt x="2186070" y="376518"/>
                </a:cubicBezTo>
                <a:cubicBezTo>
                  <a:pt x="2167368" y="385869"/>
                  <a:pt x="2151229" y="399949"/>
                  <a:pt x="2132282" y="408791"/>
                </a:cubicBezTo>
                <a:cubicBezTo>
                  <a:pt x="2097284" y="425123"/>
                  <a:pt x="2061345" y="439608"/>
                  <a:pt x="2024706" y="451821"/>
                </a:cubicBezTo>
                <a:cubicBezTo>
                  <a:pt x="2013948" y="455407"/>
                  <a:pt x="2002856" y="458112"/>
                  <a:pt x="1992433" y="462579"/>
                </a:cubicBezTo>
                <a:cubicBezTo>
                  <a:pt x="1927408" y="490447"/>
                  <a:pt x="1971154" y="474738"/>
                  <a:pt x="1917129" y="505610"/>
                </a:cubicBezTo>
                <a:cubicBezTo>
                  <a:pt x="1903206" y="513566"/>
                  <a:pt x="1887442" y="518230"/>
                  <a:pt x="1874099" y="527125"/>
                </a:cubicBezTo>
                <a:cubicBezTo>
                  <a:pt x="1865660" y="532751"/>
                  <a:pt x="1860375" y="542147"/>
                  <a:pt x="1852583" y="548640"/>
                </a:cubicBezTo>
                <a:cubicBezTo>
                  <a:pt x="1838809" y="560118"/>
                  <a:pt x="1822954" y="569001"/>
                  <a:pt x="1809553" y="580913"/>
                </a:cubicBezTo>
                <a:cubicBezTo>
                  <a:pt x="1790602" y="597759"/>
                  <a:pt x="1776861" y="620636"/>
                  <a:pt x="1755764" y="634701"/>
                </a:cubicBezTo>
                <a:cubicBezTo>
                  <a:pt x="1710833" y="664656"/>
                  <a:pt x="1732633" y="647075"/>
                  <a:pt x="1691219" y="688490"/>
                </a:cubicBezTo>
                <a:cubicBezTo>
                  <a:pt x="1687633" y="699248"/>
                  <a:pt x="1683576" y="709860"/>
                  <a:pt x="1680461" y="720763"/>
                </a:cubicBezTo>
                <a:cubicBezTo>
                  <a:pt x="1670166" y="756792"/>
                  <a:pt x="1665230" y="794255"/>
                  <a:pt x="1648188" y="828339"/>
                </a:cubicBezTo>
                <a:cubicBezTo>
                  <a:pt x="1618655" y="887406"/>
                  <a:pt x="1636295" y="858541"/>
                  <a:pt x="1594400" y="914400"/>
                </a:cubicBezTo>
                <a:cubicBezTo>
                  <a:pt x="1572897" y="1021912"/>
                  <a:pt x="1603029" y="922973"/>
                  <a:pt x="1551369" y="1000461"/>
                </a:cubicBezTo>
                <a:cubicBezTo>
                  <a:pt x="1545079" y="1009896"/>
                  <a:pt x="1545682" y="1022592"/>
                  <a:pt x="1540611" y="1032734"/>
                </a:cubicBezTo>
                <a:cubicBezTo>
                  <a:pt x="1534829" y="1044298"/>
                  <a:pt x="1526268" y="1054249"/>
                  <a:pt x="1519096" y="1065007"/>
                </a:cubicBezTo>
                <a:cubicBezTo>
                  <a:pt x="1485324" y="1166331"/>
                  <a:pt x="1534075" y="1036105"/>
                  <a:pt x="1486823" y="1118796"/>
                </a:cubicBezTo>
                <a:cubicBezTo>
                  <a:pt x="1477242" y="1135562"/>
                  <a:pt x="1473944" y="1155312"/>
                  <a:pt x="1465308" y="1172584"/>
                </a:cubicBezTo>
                <a:cubicBezTo>
                  <a:pt x="1459526" y="1184148"/>
                  <a:pt x="1449575" y="1193293"/>
                  <a:pt x="1443793" y="1204857"/>
                </a:cubicBezTo>
                <a:cubicBezTo>
                  <a:pt x="1424605" y="1243234"/>
                  <a:pt x="1442857" y="1239870"/>
                  <a:pt x="1411520" y="1280160"/>
                </a:cubicBezTo>
                <a:cubicBezTo>
                  <a:pt x="1395953" y="1300175"/>
                  <a:pt x="1375661" y="1316019"/>
                  <a:pt x="1357731" y="1333949"/>
                </a:cubicBezTo>
                <a:cubicBezTo>
                  <a:pt x="1337466" y="1354214"/>
                  <a:pt x="1320143" y="1375756"/>
                  <a:pt x="1293186" y="1387737"/>
                </a:cubicBezTo>
                <a:cubicBezTo>
                  <a:pt x="1272462" y="1396948"/>
                  <a:pt x="1247510" y="1396672"/>
                  <a:pt x="1228640" y="1409252"/>
                </a:cubicBezTo>
                <a:cubicBezTo>
                  <a:pt x="1184065" y="1438968"/>
                  <a:pt x="1208910" y="1427631"/>
                  <a:pt x="1153336" y="1441525"/>
                </a:cubicBezTo>
                <a:cubicBezTo>
                  <a:pt x="1086237" y="1486257"/>
                  <a:pt x="1155598" y="1444105"/>
                  <a:pt x="1088790" y="1473798"/>
                </a:cubicBezTo>
                <a:cubicBezTo>
                  <a:pt x="1066808" y="1483568"/>
                  <a:pt x="1045759" y="1495313"/>
                  <a:pt x="1024244" y="1506071"/>
                </a:cubicBezTo>
                <a:cubicBezTo>
                  <a:pt x="1013486" y="1520414"/>
                  <a:pt x="1004649" y="1536423"/>
                  <a:pt x="991971" y="1549101"/>
                </a:cubicBezTo>
                <a:cubicBezTo>
                  <a:pt x="979293" y="1561779"/>
                  <a:pt x="963629" y="1571092"/>
                  <a:pt x="948941" y="1581374"/>
                </a:cubicBezTo>
                <a:cubicBezTo>
                  <a:pt x="867355" y="1638485"/>
                  <a:pt x="882224" y="1625491"/>
                  <a:pt x="776819" y="1678193"/>
                </a:cubicBezTo>
                <a:cubicBezTo>
                  <a:pt x="755304" y="1688951"/>
                  <a:pt x="732288" y="1697123"/>
                  <a:pt x="712273" y="1710466"/>
                </a:cubicBezTo>
                <a:cubicBezTo>
                  <a:pt x="701515" y="1717638"/>
                  <a:pt x="691815" y="1726730"/>
                  <a:pt x="680000" y="1731981"/>
                </a:cubicBezTo>
                <a:cubicBezTo>
                  <a:pt x="659275" y="1741192"/>
                  <a:pt x="636969" y="1746325"/>
                  <a:pt x="615454" y="1753497"/>
                </a:cubicBezTo>
                <a:cubicBezTo>
                  <a:pt x="531842" y="1837109"/>
                  <a:pt x="637673" y="1742348"/>
                  <a:pt x="540150" y="1796527"/>
                </a:cubicBezTo>
                <a:cubicBezTo>
                  <a:pt x="422546" y="1861862"/>
                  <a:pt x="542296" y="1825574"/>
                  <a:pt x="443331" y="1850316"/>
                </a:cubicBezTo>
                <a:cubicBezTo>
                  <a:pt x="424856" y="1864172"/>
                  <a:pt x="390053" y="1891518"/>
                  <a:pt x="368028" y="1904104"/>
                </a:cubicBezTo>
                <a:cubicBezTo>
                  <a:pt x="354104" y="1912060"/>
                  <a:pt x="339341" y="1918447"/>
                  <a:pt x="324997" y="1925619"/>
                </a:cubicBezTo>
                <a:cubicBezTo>
                  <a:pt x="303842" y="1957352"/>
                  <a:pt x="302271" y="1964281"/>
                  <a:pt x="271209" y="1990165"/>
                </a:cubicBezTo>
                <a:cubicBezTo>
                  <a:pt x="261277" y="1998442"/>
                  <a:pt x="249694" y="2004508"/>
                  <a:pt x="238936" y="2011680"/>
                </a:cubicBezTo>
                <a:cubicBezTo>
                  <a:pt x="224593" y="2033195"/>
                  <a:pt x="204083" y="2051695"/>
                  <a:pt x="195906" y="2076226"/>
                </a:cubicBezTo>
                <a:cubicBezTo>
                  <a:pt x="181059" y="2120765"/>
                  <a:pt x="191438" y="2099064"/>
                  <a:pt x="163633" y="2140772"/>
                </a:cubicBezTo>
                <a:cubicBezTo>
                  <a:pt x="141244" y="2230326"/>
                  <a:pt x="168505" y="2141787"/>
                  <a:pt x="131360" y="2216076"/>
                </a:cubicBezTo>
                <a:cubicBezTo>
                  <a:pt x="122724" y="2233348"/>
                  <a:pt x="116624" y="2251783"/>
                  <a:pt x="109844" y="2269864"/>
                </a:cubicBezTo>
                <a:cubicBezTo>
                  <a:pt x="105862" y="2280482"/>
                  <a:pt x="104158" y="2291995"/>
                  <a:pt x="99087" y="2302137"/>
                </a:cubicBezTo>
                <a:cubicBezTo>
                  <a:pt x="93305" y="2313701"/>
                  <a:pt x="84743" y="2323652"/>
                  <a:pt x="77571" y="2334410"/>
                </a:cubicBezTo>
                <a:cubicBezTo>
                  <a:pt x="51968" y="2411222"/>
                  <a:pt x="68636" y="2380086"/>
                  <a:pt x="34541" y="2431229"/>
                </a:cubicBezTo>
                <a:cubicBezTo>
                  <a:pt x="30955" y="2445572"/>
                  <a:pt x="27845" y="2460043"/>
                  <a:pt x="23783" y="2474259"/>
                </a:cubicBezTo>
                <a:cubicBezTo>
                  <a:pt x="20668" y="2485162"/>
                  <a:pt x="24366" y="2506532"/>
                  <a:pt x="13026" y="2506532"/>
                </a:cubicBezTo>
                <a:cubicBezTo>
                  <a:pt x="0" y="2506532"/>
                  <a:pt x="2268" y="2460885"/>
                  <a:pt x="2268" y="2452744"/>
                </a:cubicBezTo>
              </a:path>
            </a:pathLst>
          </a:cu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olný tvar 52"/>
          <p:cNvSpPr/>
          <p:nvPr/>
        </p:nvSpPr>
        <p:spPr>
          <a:xfrm>
            <a:off x="2458430" y="2216075"/>
            <a:ext cx="6448902" cy="3851238"/>
          </a:xfrm>
          <a:custGeom>
            <a:avLst/>
            <a:gdLst>
              <a:gd name="connsiteX0" fmla="*/ 6040111 w 6448902"/>
              <a:gd name="connsiteY0" fmla="*/ 0 h 3851238"/>
              <a:gd name="connsiteX1" fmla="*/ 6072384 w 6448902"/>
              <a:gd name="connsiteY1" fmla="*/ 32273 h 3851238"/>
              <a:gd name="connsiteX2" fmla="*/ 6083142 w 6448902"/>
              <a:gd name="connsiteY2" fmla="*/ 64546 h 3851238"/>
              <a:gd name="connsiteX3" fmla="*/ 6115415 w 6448902"/>
              <a:gd name="connsiteY3" fmla="*/ 107577 h 3851238"/>
              <a:gd name="connsiteX4" fmla="*/ 6136930 w 6448902"/>
              <a:gd name="connsiteY4" fmla="*/ 193638 h 3851238"/>
              <a:gd name="connsiteX5" fmla="*/ 6190718 w 6448902"/>
              <a:gd name="connsiteY5" fmla="*/ 290457 h 3851238"/>
              <a:gd name="connsiteX6" fmla="*/ 6212234 w 6448902"/>
              <a:gd name="connsiteY6" fmla="*/ 365760 h 3851238"/>
              <a:gd name="connsiteX7" fmla="*/ 6233749 w 6448902"/>
              <a:gd name="connsiteY7" fmla="*/ 398033 h 3851238"/>
              <a:gd name="connsiteX8" fmla="*/ 6255264 w 6448902"/>
              <a:gd name="connsiteY8" fmla="*/ 451821 h 3851238"/>
              <a:gd name="connsiteX9" fmla="*/ 6287537 w 6448902"/>
              <a:gd name="connsiteY9" fmla="*/ 570156 h 3851238"/>
              <a:gd name="connsiteX10" fmla="*/ 6319810 w 6448902"/>
              <a:gd name="connsiteY10" fmla="*/ 645459 h 3851238"/>
              <a:gd name="connsiteX11" fmla="*/ 6330568 w 6448902"/>
              <a:gd name="connsiteY11" fmla="*/ 731520 h 3851238"/>
              <a:gd name="connsiteX12" fmla="*/ 6352083 w 6448902"/>
              <a:gd name="connsiteY12" fmla="*/ 796066 h 3851238"/>
              <a:gd name="connsiteX13" fmla="*/ 6362841 w 6448902"/>
              <a:gd name="connsiteY13" fmla="*/ 849854 h 3851238"/>
              <a:gd name="connsiteX14" fmla="*/ 6384356 w 6448902"/>
              <a:gd name="connsiteY14" fmla="*/ 946673 h 3851238"/>
              <a:gd name="connsiteX15" fmla="*/ 6416629 w 6448902"/>
              <a:gd name="connsiteY15" fmla="*/ 1204857 h 3851238"/>
              <a:gd name="connsiteX16" fmla="*/ 6427386 w 6448902"/>
              <a:gd name="connsiteY16" fmla="*/ 1344706 h 3851238"/>
              <a:gd name="connsiteX17" fmla="*/ 6448902 w 6448902"/>
              <a:gd name="connsiteY17" fmla="*/ 1484556 h 3851238"/>
              <a:gd name="connsiteX18" fmla="*/ 6438144 w 6448902"/>
              <a:gd name="connsiteY18" fmla="*/ 2033196 h 3851238"/>
              <a:gd name="connsiteX19" fmla="*/ 6427386 w 6448902"/>
              <a:gd name="connsiteY19" fmla="*/ 2076226 h 3851238"/>
              <a:gd name="connsiteX20" fmla="*/ 6405871 w 6448902"/>
              <a:gd name="connsiteY20" fmla="*/ 2183803 h 3851238"/>
              <a:gd name="connsiteX21" fmla="*/ 6395114 w 6448902"/>
              <a:gd name="connsiteY21" fmla="*/ 2646381 h 3851238"/>
              <a:gd name="connsiteX22" fmla="*/ 6373598 w 6448902"/>
              <a:gd name="connsiteY22" fmla="*/ 2743200 h 3851238"/>
              <a:gd name="connsiteX23" fmla="*/ 6362841 w 6448902"/>
              <a:gd name="connsiteY23" fmla="*/ 2829261 h 3851238"/>
              <a:gd name="connsiteX24" fmla="*/ 6352083 w 6448902"/>
              <a:gd name="connsiteY24" fmla="*/ 2861534 h 3851238"/>
              <a:gd name="connsiteX25" fmla="*/ 6341325 w 6448902"/>
              <a:gd name="connsiteY25" fmla="*/ 2904565 h 3851238"/>
              <a:gd name="connsiteX26" fmla="*/ 6319810 w 6448902"/>
              <a:gd name="connsiteY26" fmla="*/ 2969111 h 3851238"/>
              <a:gd name="connsiteX27" fmla="*/ 6040111 w 6448902"/>
              <a:gd name="connsiteY27" fmla="*/ 2979869 h 3851238"/>
              <a:gd name="connsiteX28" fmla="*/ 5416168 w 6448902"/>
              <a:gd name="connsiteY28" fmla="*/ 3001384 h 3851238"/>
              <a:gd name="connsiteX29" fmla="*/ 5362379 w 6448902"/>
              <a:gd name="connsiteY29" fmla="*/ 3012141 h 3851238"/>
              <a:gd name="connsiteX30" fmla="*/ 5222530 w 6448902"/>
              <a:gd name="connsiteY30" fmla="*/ 3033657 h 3851238"/>
              <a:gd name="connsiteX31" fmla="*/ 5136469 w 6448902"/>
              <a:gd name="connsiteY31" fmla="*/ 3044414 h 3851238"/>
              <a:gd name="connsiteX32" fmla="*/ 5018135 w 6448902"/>
              <a:gd name="connsiteY32" fmla="*/ 3065930 h 3851238"/>
              <a:gd name="connsiteX33" fmla="*/ 4899801 w 6448902"/>
              <a:gd name="connsiteY33" fmla="*/ 3076687 h 3851238"/>
              <a:gd name="connsiteX34" fmla="*/ 4802982 w 6448902"/>
              <a:gd name="connsiteY34" fmla="*/ 3087445 h 3851238"/>
              <a:gd name="connsiteX35" fmla="*/ 4770709 w 6448902"/>
              <a:gd name="connsiteY35" fmla="*/ 3098203 h 3851238"/>
              <a:gd name="connsiteX36" fmla="*/ 3533579 w 6448902"/>
              <a:gd name="connsiteY36" fmla="*/ 3108960 h 3851238"/>
              <a:gd name="connsiteX37" fmla="*/ 2576149 w 6448902"/>
              <a:gd name="connsiteY37" fmla="*/ 3119718 h 3851238"/>
              <a:gd name="connsiteX38" fmla="*/ 2360996 w 6448902"/>
              <a:gd name="connsiteY38" fmla="*/ 3108960 h 3851238"/>
              <a:gd name="connsiteX39" fmla="*/ 2328723 w 6448902"/>
              <a:gd name="connsiteY39" fmla="*/ 3098203 h 3851238"/>
              <a:gd name="connsiteX40" fmla="*/ 2264177 w 6448902"/>
              <a:gd name="connsiteY40" fmla="*/ 3087445 h 3851238"/>
              <a:gd name="connsiteX41" fmla="*/ 2145843 w 6448902"/>
              <a:gd name="connsiteY41" fmla="*/ 3076687 h 3851238"/>
              <a:gd name="connsiteX42" fmla="*/ 2049024 w 6448902"/>
              <a:gd name="connsiteY42" fmla="*/ 3055172 h 3851238"/>
              <a:gd name="connsiteX43" fmla="*/ 1962963 w 6448902"/>
              <a:gd name="connsiteY43" fmla="*/ 3044414 h 3851238"/>
              <a:gd name="connsiteX44" fmla="*/ 1855386 w 6448902"/>
              <a:gd name="connsiteY44" fmla="*/ 3022899 h 3851238"/>
              <a:gd name="connsiteX45" fmla="*/ 1478869 w 6448902"/>
              <a:gd name="connsiteY45" fmla="*/ 3033657 h 3851238"/>
              <a:gd name="connsiteX46" fmla="*/ 1425081 w 6448902"/>
              <a:gd name="connsiteY46" fmla="*/ 3055172 h 3851238"/>
              <a:gd name="connsiteX47" fmla="*/ 1328262 w 6448902"/>
              <a:gd name="connsiteY47" fmla="*/ 3076687 h 3851238"/>
              <a:gd name="connsiteX48" fmla="*/ 1231443 w 6448902"/>
              <a:gd name="connsiteY48" fmla="*/ 3108960 h 3851238"/>
              <a:gd name="connsiteX49" fmla="*/ 1209928 w 6448902"/>
              <a:gd name="connsiteY49" fmla="*/ 3130476 h 3851238"/>
              <a:gd name="connsiteX50" fmla="*/ 1102351 w 6448902"/>
              <a:gd name="connsiteY50" fmla="*/ 3162749 h 3851238"/>
              <a:gd name="connsiteX51" fmla="*/ 1027048 w 6448902"/>
              <a:gd name="connsiteY51" fmla="*/ 3205779 h 3851238"/>
              <a:gd name="connsiteX52" fmla="*/ 994775 w 6448902"/>
              <a:gd name="connsiteY52" fmla="*/ 3216537 h 3851238"/>
              <a:gd name="connsiteX53" fmla="*/ 962502 w 6448902"/>
              <a:gd name="connsiteY53" fmla="*/ 3238052 h 3851238"/>
              <a:gd name="connsiteX54" fmla="*/ 897956 w 6448902"/>
              <a:gd name="connsiteY54" fmla="*/ 3270325 h 3851238"/>
              <a:gd name="connsiteX55" fmla="*/ 844168 w 6448902"/>
              <a:gd name="connsiteY55" fmla="*/ 3302598 h 3851238"/>
              <a:gd name="connsiteX56" fmla="*/ 758106 w 6448902"/>
              <a:gd name="connsiteY56" fmla="*/ 3334871 h 3851238"/>
              <a:gd name="connsiteX57" fmla="*/ 693561 w 6448902"/>
              <a:gd name="connsiteY57" fmla="*/ 3367144 h 3851238"/>
              <a:gd name="connsiteX58" fmla="*/ 629015 w 6448902"/>
              <a:gd name="connsiteY58" fmla="*/ 3388659 h 3851238"/>
              <a:gd name="connsiteX59" fmla="*/ 542954 w 6448902"/>
              <a:gd name="connsiteY59" fmla="*/ 3420932 h 3851238"/>
              <a:gd name="connsiteX60" fmla="*/ 521438 w 6448902"/>
              <a:gd name="connsiteY60" fmla="*/ 3442447 h 3851238"/>
              <a:gd name="connsiteX61" fmla="*/ 403104 w 6448902"/>
              <a:gd name="connsiteY61" fmla="*/ 3506993 h 3851238"/>
              <a:gd name="connsiteX62" fmla="*/ 349316 w 6448902"/>
              <a:gd name="connsiteY62" fmla="*/ 3560781 h 3851238"/>
              <a:gd name="connsiteX63" fmla="*/ 274012 w 6448902"/>
              <a:gd name="connsiteY63" fmla="*/ 3603812 h 3851238"/>
              <a:gd name="connsiteX64" fmla="*/ 241739 w 6448902"/>
              <a:gd name="connsiteY64" fmla="*/ 3625327 h 3851238"/>
              <a:gd name="connsiteX65" fmla="*/ 220224 w 6448902"/>
              <a:gd name="connsiteY65" fmla="*/ 3646843 h 3851238"/>
              <a:gd name="connsiteX66" fmla="*/ 177194 w 6448902"/>
              <a:gd name="connsiteY66" fmla="*/ 3668358 h 3851238"/>
              <a:gd name="connsiteX67" fmla="*/ 134163 w 6448902"/>
              <a:gd name="connsiteY67" fmla="*/ 3711389 h 3851238"/>
              <a:gd name="connsiteX68" fmla="*/ 69617 w 6448902"/>
              <a:gd name="connsiteY68" fmla="*/ 3754419 h 3851238"/>
              <a:gd name="connsiteX69" fmla="*/ 48102 w 6448902"/>
              <a:gd name="connsiteY69" fmla="*/ 3786692 h 3851238"/>
              <a:gd name="connsiteX70" fmla="*/ 5071 w 6448902"/>
              <a:gd name="connsiteY70" fmla="*/ 3851238 h 38512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6448902" h="3851238">
                <a:moveTo>
                  <a:pt x="6040111" y="0"/>
                </a:moveTo>
                <a:cubicBezTo>
                  <a:pt x="6050869" y="10758"/>
                  <a:pt x="6063945" y="19615"/>
                  <a:pt x="6072384" y="32273"/>
                </a:cubicBezTo>
                <a:cubicBezTo>
                  <a:pt x="6078674" y="41708"/>
                  <a:pt x="6077516" y="54700"/>
                  <a:pt x="6083142" y="64546"/>
                </a:cubicBezTo>
                <a:cubicBezTo>
                  <a:pt x="6092038" y="80113"/>
                  <a:pt x="6104657" y="93233"/>
                  <a:pt x="6115415" y="107577"/>
                </a:cubicBezTo>
                <a:cubicBezTo>
                  <a:pt x="6122587" y="136264"/>
                  <a:pt x="6123706" y="167190"/>
                  <a:pt x="6136930" y="193638"/>
                </a:cubicBezTo>
                <a:cubicBezTo>
                  <a:pt x="6174985" y="269748"/>
                  <a:pt x="6155860" y="238169"/>
                  <a:pt x="6190718" y="290457"/>
                </a:cubicBezTo>
                <a:cubicBezTo>
                  <a:pt x="6197890" y="315558"/>
                  <a:pt x="6202539" y="341522"/>
                  <a:pt x="6212234" y="365760"/>
                </a:cubicBezTo>
                <a:cubicBezTo>
                  <a:pt x="6217036" y="377764"/>
                  <a:pt x="6227967" y="386469"/>
                  <a:pt x="6233749" y="398033"/>
                </a:cubicBezTo>
                <a:cubicBezTo>
                  <a:pt x="6242385" y="415305"/>
                  <a:pt x="6248665" y="433673"/>
                  <a:pt x="6255264" y="451821"/>
                </a:cubicBezTo>
                <a:cubicBezTo>
                  <a:pt x="6292191" y="553370"/>
                  <a:pt x="6264568" y="478280"/>
                  <a:pt x="6287537" y="570156"/>
                </a:cubicBezTo>
                <a:cubicBezTo>
                  <a:pt x="6295451" y="601812"/>
                  <a:pt x="6304417" y="614673"/>
                  <a:pt x="6319810" y="645459"/>
                </a:cubicBezTo>
                <a:cubicBezTo>
                  <a:pt x="6323396" y="674146"/>
                  <a:pt x="6324510" y="703251"/>
                  <a:pt x="6330568" y="731520"/>
                </a:cubicBezTo>
                <a:cubicBezTo>
                  <a:pt x="6335320" y="753696"/>
                  <a:pt x="6347635" y="773827"/>
                  <a:pt x="6352083" y="796066"/>
                </a:cubicBezTo>
                <a:cubicBezTo>
                  <a:pt x="6355669" y="813995"/>
                  <a:pt x="6358875" y="832005"/>
                  <a:pt x="6362841" y="849854"/>
                </a:cubicBezTo>
                <a:cubicBezTo>
                  <a:pt x="6374141" y="900703"/>
                  <a:pt x="6375511" y="890655"/>
                  <a:pt x="6384356" y="946673"/>
                </a:cubicBezTo>
                <a:cubicBezTo>
                  <a:pt x="6401075" y="1052560"/>
                  <a:pt x="6407855" y="1103952"/>
                  <a:pt x="6416629" y="1204857"/>
                </a:cubicBezTo>
                <a:cubicBezTo>
                  <a:pt x="6420679" y="1251435"/>
                  <a:pt x="6422027" y="1298260"/>
                  <a:pt x="6427386" y="1344706"/>
                </a:cubicBezTo>
                <a:cubicBezTo>
                  <a:pt x="6432792" y="1391560"/>
                  <a:pt x="6441730" y="1437939"/>
                  <a:pt x="6448902" y="1484556"/>
                </a:cubicBezTo>
                <a:cubicBezTo>
                  <a:pt x="6445316" y="1667436"/>
                  <a:pt x="6444791" y="1850402"/>
                  <a:pt x="6438144" y="2033196"/>
                </a:cubicBezTo>
                <a:cubicBezTo>
                  <a:pt x="6437607" y="2047971"/>
                  <a:pt x="6430031" y="2061680"/>
                  <a:pt x="6427386" y="2076226"/>
                </a:cubicBezTo>
                <a:cubicBezTo>
                  <a:pt x="6407608" y="2185008"/>
                  <a:pt x="6427965" y="2117523"/>
                  <a:pt x="6405871" y="2183803"/>
                </a:cubicBezTo>
                <a:cubicBezTo>
                  <a:pt x="6402285" y="2337996"/>
                  <a:pt x="6401535" y="2492280"/>
                  <a:pt x="6395114" y="2646381"/>
                </a:cubicBezTo>
                <a:cubicBezTo>
                  <a:pt x="6394431" y="2662771"/>
                  <a:pt x="6378300" y="2724394"/>
                  <a:pt x="6373598" y="2743200"/>
                </a:cubicBezTo>
                <a:cubicBezTo>
                  <a:pt x="6370012" y="2771887"/>
                  <a:pt x="6368013" y="2800817"/>
                  <a:pt x="6362841" y="2829261"/>
                </a:cubicBezTo>
                <a:cubicBezTo>
                  <a:pt x="6360813" y="2840418"/>
                  <a:pt x="6355198" y="2850631"/>
                  <a:pt x="6352083" y="2861534"/>
                </a:cubicBezTo>
                <a:cubicBezTo>
                  <a:pt x="6348021" y="2875750"/>
                  <a:pt x="6345573" y="2890403"/>
                  <a:pt x="6341325" y="2904565"/>
                </a:cubicBezTo>
                <a:cubicBezTo>
                  <a:pt x="6334808" y="2926288"/>
                  <a:pt x="6342472" y="2968239"/>
                  <a:pt x="6319810" y="2969111"/>
                </a:cubicBezTo>
                <a:lnTo>
                  <a:pt x="6040111" y="2979869"/>
                </a:lnTo>
                <a:cubicBezTo>
                  <a:pt x="5818953" y="3053584"/>
                  <a:pt x="6049630" y="2980269"/>
                  <a:pt x="5416168" y="3001384"/>
                </a:cubicBezTo>
                <a:cubicBezTo>
                  <a:pt x="5397893" y="3001993"/>
                  <a:pt x="5380369" y="3008870"/>
                  <a:pt x="5362379" y="3012141"/>
                </a:cubicBezTo>
                <a:cubicBezTo>
                  <a:pt x="5317174" y="3020360"/>
                  <a:pt x="5267869" y="3027612"/>
                  <a:pt x="5222530" y="3033657"/>
                </a:cubicBezTo>
                <a:cubicBezTo>
                  <a:pt x="5193873" y="3037478"/>
                  <a:pt x="5165043" y="3040018"/>
                  <a:pt x="5136469" y="3044414"/>
                </a:cubicBezTo>
                <a:cubicBezTo>
                  <a:pt x="5059180" y="3056305"/>
                  <a:pt x="5103237" y="3055918"/>
                  <a:pt x="5018135" y="3065930"/>
                </a:cubicBezTo>
                <a:cubicBezTo>
                  <a:pt x="4978799" y="3070558"/>
                  <a:pt x="4939212" y="3072746"/>
                  <a:pt x="4899801" y="3076687"/>
                </a:cubicBezTo>
                <a:cubicBezTo>
                  <a:pt x="4867491" y="3079918"/>
                  <a:pt x="4835255" y="3083859"/>
                  <a:pt x="4802982" y="3087445"/>
                </a:cubicBezTo>
                <a:cubicBezTo>
                  <a:pt x="4792224" y="3091031"/>
                  <a:pt x="4782047" y="3098011"/>
                  <a:pt x="4770709" y="3098203"/>
                </a:cubicBezTo>
                <a:lnTo>
                  <a:pt x="3533579" y="3108960"/>
                </a:lnTo>
                <a:lnTo>
                  <a:pt x="2576149" y="3119718"/>
                </a:lnTo>
                <a:cubicBezTo>
                  <a:pt x="2504431" y="3116132"/>
                  <a:pt x="2432533" y="3115181"/>
                  <a:pt x="2360996" y="3108960"/>
                </a:cubicBezTo>
                <a:cubicBezTo>
                  <a:pt x="2349699" y="3107978"/>
                  <a:pt x="2339792" y="3100663"/>
                  <a:pt x="2328723" y="3098203"/>
                </a:cubicBezTo>
                <a:cubicBezTo>
                  <a:pt x="2307430" y="3093471"/>
                  <a:pt x="2285840" y="3089994"/>
                  <a:pt x="2264177" y="3087445"/>
                </a:cubicBezTo>
                <a:cubicBezTo>
                  <a:pt x="2224841" y="3082817"/>
                  <a:pt x="2185288" y="3080273"/>
                  <a:pt x="2145843" y="3076687"/>
                </a:cubicBezTo>
                <a:cubicBezTo>
                  <a:pt x="2111585" y="3068123"/>
                  <a:pt x="2084523" y="3060634"/>
                  <a:pt x="2049024" y="3055172"/>
                </a:cubicBezTo>
                <a:cubicBezTo>
                  <a:pt x="2020450" y="3050776"/>
                  <a:pt x="1991480" y="3049167"/>
                  <a:pt x="1962963" y="3044414"/>
                </a:cubicBezTo>
                <a:cubicBezTo>
                  <a:pt x="1926891" y="3038402"/>
                  <a:pt x="1855386" y="3022899"/>
                  <a:pt x="1855386" y="3022899"/>
                </a:cubicBezTo>
                <a:cubicBezTo>
                  <a:pt x="1729880" y="3026485"/>
                  <a:pt x="1604074" y="3024267"/>
                  <a:pt x="1478869" y="3033657"/>
                </a:cubicBezTo>
                <a:cubicBezTo>
                  <a:pt x="1459613" y="3035101"/>
                  <a:pt x="1443162" y="3048392"/>
                  <a:pt x="1425081" y="3055172"/>
                </a:cubicBezTo>
                <a:cubicBezTo>
                  <a:pt x="1382706" y="3071063"/>
                  <a:pt x="1383623" y="3067461"/>
                  <a:pt x="1328262" y="3076687"/>
                </a:cubicBezTo>
                <a:cubicBezTo>
                  <a:pt x="1295989" y="3087445"/>
                  <a:pt x="1255497" y="3084905"/>
                  <a:pt x="1231443" y="3108960"/>
                </a:cubicBezTo>
                <a:cubicBezTo>
                  <a:pt x="1224271" y="3116132"/>
                  <a:pt x="1219000" y="3125940"/>
                  <a:pt x="1209928" y="3130476"/>
                </a:cubicBezTo>
                <a:cubicBezTo>
                  <a:pt x="1136374" y="3167253"/>
                  <a:pt x="1164112" y="3139588"/>
                  <a:pt x="1102351" y="3162749"/>
                </a:cubicBezTo>
                <a:cubicBezTo>
                  <a:pt x="1026916" y="3191037"/>
                  <a:pt x="1089467" y="3174570"/>
                  <a:pt x="1027048" y="3205779"/>
                </a:cubicBezTo>
                <a:cubicBezTo>
                  <a:pt x="1016906" y="3210850"/>
                  <a:pt x="1004917" y="3211466"/>
                  <a:pt x="994775" y="3216537"/>
                </a:cubicBezTo>
                <a:cubicBezTo>
                  <a:pt x="983211" y="3222319"/>
                  <a:pt x="973804" y="3231773"/>
                  <a:pt x="962502" y="3238052"/>
                </a:cubicBezTo>
                <a:cubicBezTo>
                  <a:pt x="941474" y="3249734"/>
                  <a:pt x="919074" y="3258806"/>
                  <a:pt x="897956" y="3270325"/>
                </a:cubicBezTo>
                <a:cubicBezTo>
                  <a:pt x="879600" y="3280337"/>
                  <a:pt x="863153" y="3293836"/>
                  <a:pt x="844168" y="3302598"/>
                </a:cubicBezTo>
                <a:cubicBezTo>
                  <a:pt x="816350" y="3315437"/>
                  <a:pt x="786267" y="3322802"/>
                  <a:pt x="758106" y="3334871"/>
                </a:cubicBezTo>
                <a:cubicBezTo>
                  <a:pt x="735996" y="3344347"/>
                  <a:pt x="715765" y="3357892"/>
                  <a:pt x="693561" y="3367144"/>
                </a:cubicBezTo>
                <a:cubicBezTo>
                  <a:pt x="672626" y="3375867"/>
                  <a:pt x="650072" y="3380236"/>
                  <a:pt x="629015" y="3388659"/>
                </a:cubicBezTo>
                <a:cubicBezTo>
                  <a:pt x="564698" y="3414385"/>
                  <a:pt x="593546" y="3404067"/>
                  <a:pt x="542954" y="3420932"/>
                </a:cubicBezTo>
                <a:cubicBezTo>
                  <a:pt x="535782" y="3428104"/>
                  <a:pt x="530135" y="3437229"/>
                  <a:pt x="521438" y="3442447"/>
                </a:cubicBezTo>
                <a:cubicBezTo>
                  <a:pt x="499123" y="3455836"/>
                  <a:pt x="431705" y="3481967"/>
                  <a:pt x="403104" y="3506993"/>
                </a:cubicBezTo>
                <a:cubicBezTo>
                  <a:pt x="384022" y="3523690"/>
                  <a:pt x="370413" y="3546716"/>
                  <a:pt x="349316" y="3560781"/>
                </a:cubicBezTo>
                <a:cubicBezTo>
                  <a:pt x="270699" y="3613194"/>
                  <a:pt x="369540" y="3549226"/>
                  <a:pt x="274012" y="3603812"/>
                </a:cubicBezTo>
                <a:cubicBezTo>
                  <a:pt x="262786" y="3610227"/>
                  <a:pt x="251835" y="3617250"/>
                  <a:pt x="241739" y="3625327"/>
                </a:cubicBezTo>
                <a:cubicBezTo>
                  <a:pt x="233819" y="3631663"/>
                  <a:pt x="228663" y="3641217"/>
                  <a:pt x="220224" y="3646843"/>
                </a:cubicBezTo>
                <a:cubicBezTo>
                  <a:pt x="206881" y="3655739"/>
                  <a:pt x="190023" y="3658736"/>
                  <a:pt x="177194" y="3668358"/>
                </a:cubicBezTo>
                <a:cubicBezTo>
                  <a:pt x="160966" y="3680529"/>
                  <a:pt x="151041" y="3700137"/>
                  <a:pt x="134163" y="3711389"/>
                </a:cubicBezTo>
                <a:lnTo>
                  <a:pt x="69617" y="3754419"/>
                </a:lnTo>
                <a:cubicBezTo>
                  <a:pt x="62445" y="3765177"/>
                  <a:pt x="56516" y="3776876"/>
                  <a:pt x="48102" y="3786692"/>
                </a:cubicBezTo>
                <a:cubicBezTo>
                  <a:pt x="0" y="3842811"/>
                  <a:pt x="5071" y="3806604"/>
                  <a:pt x="5071" y="3851238"/>
                </a:cubicBezTo>
              </a:path>
            </a:pathLst>
          </a:cu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Zdroje:</a:t>
            </a:r>
            <a:br>
              <a:rPr lang="cs-CZ" dirty="0" smtClean="0"/>
            </a:br>
            <a:r>
              <a:rPr lang="cs-CZ" sz="2700" dirty="0" smtClean="0"/>
              <a:t>Galerie Microsoft Office – Klipart</a:t>
            </a:r>
            <a:br>
              <a:rPr lang="cs-CZ" sz="2700" dirty="0" smtClean="0"/>
            </a:br>
            <a:r>
              <a:rPr lang="cs-CZ" sz="2700" dirty="0" smtClean="0"/>
              <a:t>vlastní tvorba</a:t>
            </a:r>
            <a:br>
              <a:rPr lang="cs-CZ" sz="2700" dirty="0" smtClean="0"/>
            </a:br>
            <a:endParaRPr lang="cs-CZ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212</Words>
  <Application>Microsoft Office PowerPoint</Application>
  <PresentationFormat>Předvádění na obrazovce (4:3)</PresentationFormat>
  <Paragraphs>31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Geometrické tvary I.</vt:lpstr>
      <vt:lpstr>Jaké známe geometrické tvary? Pojmenuj je.</vt:lpstr>
      <vt:lpstr>Pojmenujte obrázky, jaký mají tvar? </vt:lpstr>
      <vt:lpstr>Přiřaď správný geometrický tvar</vt:lpstr>
      <vt:lpstr>Roztřídíš geometrické tvary správně?</vt:lpstr>
      <vt:lpstr>    ŘEŠENÍ</vt:lpstr>
      <vt:lpstr>Pojmenujte obrázky, jaký mají tvar? </vt:lpstr>
      <vt:lpstr>Přiřaď správný geometrický tvar</vt:lpstr>
      <vt:lpstr>Roztřídíš geometrické tvary správně?</vt:lpstr>
      <vt:lpstr> Zdroje: Galerie Microsoft Office – Klipart vlastní tvorba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Geometrické tvary</dc:title>
  <dc:creator>Mirek</dc:creator>
  <cp:lastModifiedBy>Mirek</cp:lastModifiedBy>
  <cp:revision>29</cp:revision>
  <dcterms:created xsi:type="dcterms:W3CDTF">2013-01-11T19:19:26Z</dcterms:created>
  <dcterms:modified xsi:type="dcterms:W3CDTF">2013-02-16T08:49:43Z</dcterms:modified>
</cp:coreProperties>
</file>