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6" r:id="rId4"/>
    <p:sldId id="257" r:id="rId5"/>
    <p:sldId id="275" r:id="rId6"/>
    <p:sldId id="260" r:id="rId7"/>
    <p:sldId id="259" r:id="rId8"/>
    <p:sldId id="258" r:id="rId9"/>
    <p:sldId id="276" r:id="rId10"/>
    <p:sldId id="271" r:id="rId11"/>
    <p:sldId id="272" r:id="rId12"/>
    <p:sldId id="264" r:id="rId13"/>
    <p:sldId id="274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E62634"/>
    <a:srgbClr val="B1BD1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9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9F390-DCDE-47AA-B380-9911E2D92D7E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87D629-81FD-4C8A-A481-55AC079D55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Zdeňka </a:t>
                      </a:r>
                      <a:r>
                        <a:rPr lang="cs-CZ" sz="2400" dirty="0" err="1" smtClean="0"/>
                        <a:t>Kobrová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VY_32_Inovace_2A_05_Počítání do 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Počítání</a:t>
                      </a:r>
                      <a:r>
                        <a:rPr lang="cs-CZ" sz="2400" baseline="0" dirty="0" smtClean="0"/>
                        <a:t> do 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říjen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620688"/>
          <a:ext cx="7776864" cy="4688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5184576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slouží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k opakování</a:t>
                      </a:r>
                      <a:r>
                        <a:rPr lang="cs-CZ" baseline="0" dirty="0" smtClean="0"/>
                        <a:t> učiva: sčítání a odčítání v oboru 1 - 3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1.r. ZŠ praktické</a:t>
                      </a:r>
                      <a:r>
                        <a:rPr lang="cs-CZ" baseline="0" dirty="0" smtClean="0"/>
                        <a:t> pro práci na </a:t>
                      </a:r>
                      <a:r>
                        <a:rPr lang="cs-CZ" baseline="0" dirty="0" err="1" smtClean="0"/>
                        <a:t>inter</a:t>
                      </a:r>
                      <a:r>
                        <a:rPr lang="cs-CZ" baseline="0" dirty="0" smtClean="0"/>
                        <a:t>- aktivní tabuli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4 – 9 mohou být vytištěny a použity jako samostatné pracovní listy k individuální práci žáků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 lavici (opis a výpočet)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</a:t>
                      </a:r>
                      <a:r>
                        <a:rPr lang="cs-CZ" baseline="0" dirty="0" smtClean="0"/>
                        <a:t> 10 – pochvala pro dobré počtáře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11</a:t>
                      </a:r>
                      <a:r>
                        <a:rPr lang="cs-CZ" baseline="0" dirty="0" smtClean="0"/>
                        <a:t> -</a:t>
                      </a:r>
                      <a:r>
                        <a:rPr lang="cs-CZ" dirty="0" smtClean="0"/>
                        <a:t> </a:t>
                      </a:r>
                      <a:r>
                        <a:rPr lang="cs-CZ" baseline="0" dirty="0" smtClean="0"/>
                        <a:t>kontrolní cvičení (příklady z prezentace) určené </a:t>
                      </a:r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samostatnou práci</a:t>
                      </a:r>
                      <a:r>
                        <a:rPr lang="cs-CZ" baseline="0" dirty="0" smtClean="0"/>
                        <a:t> žáků v lavici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řešení kontrolního</a:t>
                      </a:r>
                      <a:r>
                        <a:rPr lang="cs-CZ" baseline="0" dirty="0" smtClean="0"/>
                        <a:t> cvičení: </a:t>
                      </a:r>
                      <a:r>
                        <a:rPr lang="cs-CZ" dirty="0" smtClean="0"/>
                        <a:t>snímek 14</a:t>
                      </a:r>
                      <a:r>
                        <a:rPr lang="cs-CZ" baseline="0" dirty="0" smtClean="0"/>
                        <a:t> 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stupeň – 1 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7 – 9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solidFill>
              <a:srgbClr val="FF33CC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cs-CZ" sz="8000" dirty="0" smtClean="0">
                <a:solidFill>
                  <a:srgbClr val="0070C0"/>
                </a:solidFill>
              </a:rPr>
              <a:t>Počítání do 3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7239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9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1+1</a:t>
            </a:r>
            <a:endParaRPr lang="cs-CZ" sz="9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Mrak 3">
            <a:hlinkClick r:id="" action="ppaction://hlinkshowjump?jump=lastslide"/>
          </p:cNvPr>
          <p:cNvSpPr/>
          <p:nvPr/>
        </p:nvSpPr>
        <p:spPr>
          <a:xfrm>
            <a:off x="827584" y="3645024"/>
            <a:ext cx="2016224" cy="15121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3</a:t>
            </a:r>
            <a:endParaRPr lang="cs-CZ" sz="5400" dirty="0"/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3275856" y="4365104"/>
            <a:ext cx="2016224" cy="15121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2</a:t>
            </a:r>
          </a:p>
        </p:txBody>
      </p:sp>
      <p:sp>
        <p:nvSpPr>
          <p:cNvPr id="7" name="Mrak 6">
            <a:hlinkClick r:id="" action="ppaction://hlinkshowjump?jump=lastslide"/>
          </p:cNvPr>
          <p:cNvSpPr/>
          <p:nvPr/>
        </p:nvSpPr>
        <p:spPr>
          <a:xfrm>
            <a:off x="5652120" y="3284984"/>
            <a:ext cx="2016224" cy="151216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33CC"/>
                </a:solidFill>
              </a:rPr>
              <a:t/>
            </a:r>
            <a:br>
              <a:rPr lang="cs-CZ" sz="8800" dirty="0" smtClean="0">
                <a:solidFill>
                  <a:srgbClr val="FF33CC"/>
                </a:solidFill>
              </a:rPr>
            </a:br>
            <a:r>
              <a:rPr lang="cs-CZ" sz="8800" dirty="0" smtClean="0">
                <a:solidFill>
                  <a:srgbClr val="FF33CC"/>
                </a:solidFill>
              </a:rPr>
              <a:t>3-2</a:t>
            </a:r>
            <a:endParaRPr lang="cs-CZ" sz="8800" dirty="0">
              <a:solidFill>
                <a:srgbClr val="FF33CC"/>
              </a:solidFill>
            </a:endParaRPr>
          </a:p>
        </p:txBody>
      </p:sp>
      <p:sp>
        <p:nvSpPr>
          <p:cNvPr id="4" name="6cípá hvězda 3">
            <a:hlinkClick r:id="" action="ppaction://hlinkshowjump?jump=lastslide"/>
          </p:cNvPr>
          <p:cNvSpPr/>
          <p:nvPr/>
        </p:nvSpPr>
        <p:spPr>
          <a:xfrm>
            <a:off x="1835696" y="2564904"/>
            <a:ext cx="1512168" cy="1728192"/>
          </a:xfrm>
          <a:prstGeom prst="star6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</a:t>
            </a:r>
          </a:p>
        </p:txBody>
      </p:sp>
      <p:sp>
        <p:nvSpPr>
          <p:cNvPr id="5" name="6cípá hvězda 4">
            <a:hlinkClick r:id="rId2" action="ppaction://hlinksldjump"/>
          </p:cNvPr>
          <p:cNvSpPr/>
          <p:nvPr/>
        </p:nvSpPr>
        <p:spPr>
          <a:xfrm>
            <a:off x="3851920" y="3573016"/>
            <a:ext cx="1512168" cy="1728192"/>
          </a:xfrm>
          <a:prstGeom prst="star6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</a:p>
        </p:txBody>
      </p:sp>
      <p:sp>
        <p:nvSpPr>
          <p:cNvPr id="6" name="6cípá hvězda 5">
            <a:hlinkClick r:id="" action="ppaction://hlinkshowjump?jump=lastslide"/>
          </p:cNvPr>
          <p:cNvSpPr/>
          <p:nvPr/>
        </p:nvSpPr>
        <p:spPr>
          <a:xfrm>
            <a:off x="6228184" y="4365104"/>
            <a:ext cx="1512168" cy="1728192"/>
          </a:xfrm>
          <a:prstGeom prst="star6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00B050"/>
                </a:solidFill>
              </a:rPr>
              <a:t>1+2</a:t>
            </a:r>
            <a:endParaRPr lang="cs-CZ" sz="8800" dirty="0">
              <a:solidFill>
                <a:srgbClr val="00B050"/>
              </a:solidFill>
            </a:endParaRPr>
          </a:p>
        </p:txBody>
      </p:sp>
      <p:sp>
        <p:nvSpPr>
          <p:cNvPr id="5" name="Slunce 4">
            <a:hlinkClick r:id="" action="ppaction://hlinkshowjump?jump=lastslide"/>
          </p:cNvPr>
          <p:cNvSpPr/>
          <p:nvPr/>
        </p:nvSpPr>
        <p:spPr>
          <a:xfrm>
            <a:off x="5796136" y="3861048"/>
            <a:ext cx="2304256" cy="2160240"/>
          </a:xfrm>
          <a:prstGeom prst="sun">
            <a:avLst/>
          </a:prstGeom>
          <a:solidFill>
            <a:srgbClr val="B1BD1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1</a:t>
            </a:r>
            <a:endParaRPr lang="cs-CZ" sz="5400" dirty="0" smtClean="0">
              <a:solidFill>
                <a:srgbClr val="FF0000"/>
              </a:solidFill>
            </a:endParaRPr>
          </a:p>
        </p:txBody>
      </p:sp>
      <p:sp>
        <p:nvSpPr>
          <p:cNvPr id="8" name="Slunce 7">
            <a:hlinkClick r:id="" action="ppaction://hlinkshowjump?jump=lastslide"/>
          </p:cNvPr>
          <p:cNvSpPr/>
          <p:nvPr/>
        </p:nvSpPr>
        <p:spPr>
          <a:xfrm>
            <a:off x="907976" y="3725416"/>
            <a:ext cx="2304256" cy="2160240"/>
          </a:xfrm>
          <a:prstGeom prst="sun">
            <a:avLst/>
          </a:prstGeom>
          <a:solidFill>
            <a:srgbClr val="B1BD1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9" name="Slunce 8">
            <a:hlinkClick r:id="rId2" action="ppaction://hlinksldjump"/>
          </p:cNvPr>
          <p:cNvSpPr/>
          <p:nvPr/>
        </p:nvSpPr>
        <p:spPr>
          <a:xfrm>
            <a:off x="3419872" y="3068960"/>
            <a:ext cx="2304256" cy="2160240"/>
          </a:xfrm>
          <a:prstGeom prst="sun">
            <a:avLst/>
          </a:prstGeom>
          <a:solidFill>
            <a:srgbClr val="B1BD1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0000"/>
                </a:solidFill>
              </a:rPr>
              <a:t>3</a:t>
            </a:r>
            <a:endParaRPr lang="cs-CZ" sz="5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FF00"/>
                </a:solidFill>
              </a:rPr>
              <a:t>2-1</a:t>
            </a:r>
            <a:endParaRPr lang="cs-CZ" sz="8800" dirty="0">
              <a:solidFill>
                <a:srgbClr val="FFFF00"/>
              </a:solidFill>
            </a:endParaRPr>
          </a:p>
        </p:txBody>
      </p:sp>
      <p:sp>
        <p:nvSpPr>
          <p:cNvPr id="4" name="Výbuch 2 3">
            <a:hlinkClick r:id="" action="ppaction://hlinkshowjump?jump=lastslide"/>
          </p:cNvPr>
          <p:cNvSpPr/>
          <p:nvPr/>
        </p:nvSpPr>
        <p:spPr>
          <a:xfrm>
            <a:off x="971600" y="3789040"/>
            <a:ext cx="2088232" cy="1584176"/>
          </a:xfrm>
          <a:prstGeom prst="irregularSeal2">
            <a:avLst/>
          </a:prstGeom>
          <a:solidFill>
            <a:srgbClr val="FFFF00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2</a:t>
            </a:r>
          </a:p>
        </p:txBody>
      </p:sp>
      <p:sp>
        <p:nvSpPr>
          <p:cNvPr id="5" name="Výbuch 2 4">
            <a:hlinkClick r:id="rId2" action="ppaction://hlinksldjump"/>
          </p:cNvPr>
          <p:cNvSpPr/>
          <p:nvPr/>
        </p:nvSpPr>
        <p:spPr>
          <a:xfrm>
            <a:off x="5796136" y="3789040"/>
            <a:ext cx="2088232" cy="1584176"/>
          </a:xfrm>
          <a:prstGeom prst="irregularSeal2">
            <a:avLst/>
          </a:prstGeom>
          <a:solidFill>
            <a:srgbClr val="FFFF00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33CC"/>
                </a:solidFill>
              </a:rPr>
              <a:t>1</a:t>
            </a:r>
            <a:endParaRPr lang="cs-CZ" sz="5400" dirty="0" smtClean="0">
              <a:solidFill>
                <a:srgbClr val="FF33CC"/>
              </a:solidFill>
            </a:endParaRPr>
          </a:p>
        </p:txBody>
      </p:sp>
      <p:sp>
        <p:nvSpPr>
          <p:cNvPr id="6" name="Výbuch 2 5">
            <a:hlinkClick r:id="" action="ppaction://hlinkshowjump?jump=lastslide"/>
          </p:cNvPr>
          <p:cNvSpPr/>
          <p:nvPr/>
        </p:nvSpPr>
        <p:spPr>
          <a:xfrm>
            <a:off x="3419872" y="3861048"/>
            <a:ext cx="2088232" cy="1584176"/>
          </a:xfrm>
          <a:prstGeom prst="irregularSeal2">
            <a:avLst/>
          </a:prstGeom>
          <a:solidFill>
            <a:srgbClr val="FFFF00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rgbClr val="FF33CC"/>
                </a:solidFill>
              </a:rPr>
              <a:t>3</a:t>
            </a:r>
            <a:endParaRPr lang="cs-CZ" sz="5400" dirty="0" smtClean="0">
              <a:solidFill>
                <a:srgbClr val="FF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rdce 4">
            <a:hlinkClick r:id="" action="ppaction://hlinkshowjump?jump=lastslide"/>
          </p:cNvPr>
          <p:cNvSpPr/>
          <p:nvPr/>
        </p:nvSpPr>
        <p:spPr>
          <a:xfrm>
            <a:off x="1331640" y="4653136"/>
            <a:ext cx="1368152" cy="1368152"/>
          </a:xfrm>
          <a:prstGeom prst="heart">
            <a:avLst/>
          </a:prstGeom>
          <a:solidFill>
            <a:srgbClr val="E62634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B0F0"/>
                </a:solidFill>
              </a:rPr>
              <a:t>2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26369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2+1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11" name="Srdce 10">
            <a:hlinkClick r:id="rId2" action="ppaction://hlinksldjump"/>
          </p:cNvPr>
          <p:cNvSpPr/>
          <p:nvPr/>
        </p:nvSpPr>
        <p:spPr>
          <a:xfrm>
            <a:off x="6228184" y="4725144"/>
            <a:ext cx="1368152" cy="1368152"/>
          </a:xfrm>
          <a:prstGeom prst="heart">
            <a:avLst/>
          </a:prstGeom>
          <a:solidFill>
            <a:srgbClr val="E62634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B0F0"/>
                </a:solidFill>
              </a:rPr>
              <a:t>3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12" name="Srdce 11">
            <a:hlinkClick r:id="" action="ppaction://hlinkshowjump?jump=lastslide"/>
          </p:cNvPr>
          <p:cNvSpPr/>
          <p:nvPr/>
        </p:nvSpPr>
        <p:spPr>
          <a:xfrm>
            <a:off x="3923928" y="3933056"/>
            <a:ext cx="1368152" cy="1368152"/>
          </a:xfrm>
          <a:prstGeom prst="heart">
            <a:avLst/>
          </a:prstGeom>
          <a:solidFill>
            <a:srgbClr val="E62634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00B0F0"/>
                </a:solidFill>
              </a:rPr>
              <a:t>1</a:t>
            </a:r>
            <a:endParaRPr lang="cs-CZ" sz="5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/>
            </a:r>
            <a:br>
              <a:rPr lang="cs-CZ" sz="8800" dirty="0" smtClean="0"/>
            </a:br>
            <a:r>
              <a:rPr lang="cs-CZ" sz="8800" dirty="0" smtClean="0">
                <a:solidFill>
                  <a:srgbClr val="00B0F0"/>
                </a:solidFill>
              </a:rPr>
              <a:t>3-1</a:t>
            </a:r>
            <a:endParaRPr lang="cs-CZ" sz="8800" dirty="0">
              <a:solidFill>
                <a:srgbClr val="00B0F0"/>
              </a:solidFill>
            </a:endParaRPr>
          </a:p>
        </p:txBody>
      </p:sp>
      <p:sp>
        <p:nvSpPr>
          <p:cNvPr id="4" name="Vývojový diagram: sloučení 3">
            <a:hlinkClick r:id="" action="ppaction://hlinkshowjump?jump=nextslide"/>
          </p:cNvPr>
          <p:cNvSpPr/>
          <p:nvPr/>
        </p:nvSpPr>
        <p:spPr>
          <a:xfrm>
            <a:off x="1403648" y="3573016"/>
            <a:ext cx="1512168" cy="1872208"/>
          </a:xfrm>
          <a:prstGeom prst="flowChartMerg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2</a:t>
            </a:r>
          </a:p>
        </p:txBody>
      </p:sp>
      <p:sp>
        <p:nvSpPr>
          <p:cNvPr id="5" name="Vývojový diagram: vyjmutí 4">
            <a:hlinkClick r:id="" action="ppaction://hlinkshowjump?jump=lastslide"/>
          </p:cNvPr>
          <p:cNvSpPr/>
          <p:nvPr/>
        </p:nvSpPr>
        <p:spPr>
          <a:xfrm>
            <a:off x="3851920" y="3501008"/>
            <a:ext cx="1512168" cy="1872208"/>
          </a:xfrm>
          <a:prstGeom prst="flowChartExtra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1</a:t>
            </a:r>
          </a:p>
        </p:txBody>
      </p:sp>
      <p:sp>
        <p:nvSpPr>
          <p:cNvPr id="6" name="Vývojový diagram: sloučení 5">
            <a:hlinkClick r:id="" action="ppaction://hlinkshowjump?jump=lastslide"/>
          </p:cNvPr>
          <p:cNvSpPr/>
          <p:nvPr/>
        </p:nvSpPr>
        <p:spPr>
          <a:xfrm>
            <a:off x="6300192" y="3573016"/>
            <a:ext cx="1512168" cy="1872208"/>
          </a:xfrm>
          <a:prstGeom prst="flowChartMerg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56990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33CC"/>
                </a:solidFill>
              </a:rPr>
              <a:t>CHVÁLÍM TĚ!</a:t>
            </a:r>
            <a:endParaRPr lang="cs-CZ" sz="5400" dirty="0">
              <a:solidFill>
                <a:srgbClr val="FF33CC"/>
              </a:solidFill>
            </a:endParaRPr>
          </a:p>
        </p:txBody>
      </p:sp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2555776" y="1988840"/>
            <a:ext cx="4248472" cy="4176464"/>
          </a:xfrm>
          <a:prstGeom prst="smileyFace">
            <a:avLst/>
          </a:prstGeom>
          <a:solidFill>
            <a:srgbClr val="FFC000"/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OPIŠ DO SEŠITU A VYPOČÍTEJ!</a:t>
            </a:r>
            <a:endParaRPr lang="cs-CZ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Šipka nahoru 3"/>
          <p:cNvSpPr/>
          <p:nvPr/>
        </p:nvSpPr>
        <p:spPr>
          <a:xfrm>
            <a:off x="2123728" y="1340768"/>
            <a:ext cx="4968552" cy="5040560"/>
          </a:xfrm>
          <a:prstGeom prst="upArrow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1+1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3-1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2+1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2-1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3-2</a:t>
            </a:r>
          </a:p>
          <a:p>
            <a:pPr algn="ctr"/>
            <a:endParaRPr lang="cs-CZ" sz="5400" dirty="0" smtClean="0">
              <a:solidFill>
                <a:srgbClr val="FF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ŘEŠENÍ</a:t>
            </a:r>
            <a:endParaRPr lang="cs-CZ" sz="8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OPIŠ DO SEŠITU A VYPOČÍTEJ!</a:t>
            </a:r>
            <a:endParaRPr lang="cs-CZ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Šipka nahoru 3"/>
          <p:cNvSpPr/>
          <p:nvPr/>
        </p:nvSpPr>
        <p:spPr>
          <a:xfrm>
            <a:off x="1763688" y="1124744"/>
            <a:ext cx="5832648" cy="5544616"/>
          </a:xfrm>
          <a:prstGeom prst="upArrow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1+1=</a:t>
            </a:r>
            <a:r>
              <a:rPr lang="cs-CZ" sz="5400" dirty="0" smtClean="0">
                <a:solidFill>
                  <a:srgbClr val="FF0000"/>
                </a:solidFill>
              </a:rPr>
              <a:t>2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3-1=</a:t>
            </a:r>
            <a:r>
              <a:rPr lang="cs-CZ" sz="5400" dirty="0" smtClean="0">
                <a:solidFill>
                  <a:srgbClr val="FF0000"/>
                </a:solidFill>
              </a:rPr>
              <a:t>2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2+1=</a:t>
            </a:r>
            <a:r>
              <a:rPr lang="cs-CZ" sz="5400" dirty="0" smtClean="0">
                <a:solidFill>
                  <a:srgbClr val="FF0000"/>
                </a:solidFill>
              </a:rPr>
              <a:t>3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2-1=</a:t>
            </a:r>
            <a:r>
              <a:rPr lang="cs-CZ" sz="5400" dirty="0" smtClean="0">
                <a:solidFill>
                  <a:srgbClr val="FF0000"/>
                </a:solidFill>
              </a:rPr>
              <a:t>1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3-2=</a:t>
            </a:r>
            <a:r>
              <a:rPr lang="cs-CZ" sz="5400" dirty="0" smtClean="0">
                <a:solidFill>
                  <a:srgbClr val="FF0000"/>
                </a:solidFill>
              </a:rPr>
              <a:t>1</a:t>
            </a:r>
          </a:p>
          <a:p>
            <a:pPr algn="ctr"/>
            <a:r>
              <a:rPr lang="cs-CZ" sz="5400" dirty="0" smtClean="0">
                <a:solidFill>
                  <a:srgbClr val="FF33CC"/>
                </a:solidFill>
              </a:rPr>
              <a:t>1+2=</a:t>
            </a:r>
            <a:r>
              <a:rPr lang="cs-CZ" sz="5400" dirty="0" smtClean="0">
                <a:solidFill>
                  <a:srgbClr val="FF0000"/>
                </a:solidFill>
              </a:rPr>
              <a:t>3</a:t>
            </a:r>
          </a:p>
          <a:p>
            <a:pPr algn="ctr"/>
            <a:endParaRPr lang="cs-CZ" sz="5400" dirty="0" smtClean="0">
              <a:solidFill>
                <a:srgbClr val="FF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339752" y="1268760"/>
            <a:ext cx="4320480" cy="4392488"/>
          </a:xfrm>
          <a:prstGeom prst="smileyFace">
            <a:avLst>
              <a:gd name="adj" fmla="val -4653"/>
            </a:avLst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 smtClean="0">
              <a:ln>
                <a:solidFill>
                  <a:schemeClr val="tx1">
                    <a:lumMod val="75000"/>
                    <a:lumOff val="25000"/>
                  </a:schemeClr>
                </a:solidFill>
              </a:ln>
              <a:solidFill>
                <a:srgbClr val="FF33CC"/>
              </a:solidFill>
            </a:endParaRPr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12360" y="5589240"/>
            <a:ext cx="1042416" cy="1042416"/>
          </a:xfrm>
          <a:prstGeom prst="actionButtonBackPrevious">
            <a:avLst/>
          </a:prstGeom>
          <a:ln>
            <a:solidFill>
              <a:srgbClr val="FF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 smtClean="0">
              <a:solidFill>
                <a:srgbClr val="FF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solidFill>
            <a:srgbClr val="FF33CC"/>
          </a:solidFill>
        </a:ln>
      </a:spPr>
      <a:bodyPr rtlCol="0" anchor="ctr"/>
      <a:lstStyle>
        <a:defPPr algn="ctr">
          <a:defRPr sz="5400" dirty="0" smtClean="0">
            <a:solidFill>
              <a:srgbClr val="FF33CC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206</Words>
  <Application>Microsoft Office PowerPoint</Application>
  <PresentationFormat>Předvádění na obrazovce (4:3)</PresentationFormat>
  <Paragraphs>60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Počítání do 3</vt:lpstr>
      <vt:lpstr>  1+1</vt:lpstr>
      <vt:lpstr> 3-2</vt:lpstr>
      <vt:lpstr>1+2</vt:lpstr>
      <vt:lpstr>2-1</vt:lpstr>
      <vt:lpstr>2+1</vt:lpstr>
      <vt:lpstr> 3-1</vt:lpstr>
      <vt:lpstr>CHVÁLÍM TĚ!</vt:lpstr>
      <vt:lpstr>OPIŠ DO SEŠITU A VYPOČÍTEJ!</vt:lpstr>
      <vt:lpstr>    ŘEŠENÍ</vt:lpstr>
      <vt:lpstr>OPIŠ DO SEŠITU A VYPOČÍTEJ!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3</dc:title>
  <dc:creator>Mirek</dc:creator>
  <cp:lastModifiedBy>Mirek</cp:lastModifiedBy>
  <cp:revision>15</cp:revision>
  <dcterms:created xsi:type="dcterms:W3CDTF">2013-01-11T18:38:51Z</dcterms:created>
  <dcterms:modified xsi:type="dcterms:W3CDTF">2013-02-13T15:39:30Z</dcterms:modified>
</cp:coreProperties>
</file>