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3" r:id="rId2"/>
    <p:sldId id="294" r:id="rId3"/>
    <p:sldId id="295" r:id="rId4"/>
    <p:sldId id="257" r:id="rId5"/>
    <p:sldId id="256" r:id="rId6"/>
    <p:sldId id="259" r:id="rId7"/>
    <p:sldId id="258" r:id="rId8"/>
    <p:sldId id="262" r:id="rId9"/>
    <p:sldId id="263" r:id="rId10"/>
    <p:sldId id="264" r:id="rId11"/>
    <p:sldId id="265" r:id="rId12"/>
    <p:sldId id="268" r:id="rId13"/>
    <p:sldId id="267" r:id="rId14"/>
    <p:sldId id="266" r:id="rId15"/>
    <p:sldId id="269" r:id="rId16"/>
    <p:sldId id="270" r:id="rId17"/>
    <p:sldId id="271" r:id="rId18"/>
    <p:sldId id="272" r:id="rId19"/>
    <p:sldId id="273" r:id="rId20"/>
    <p:sldId id="274" r:id="rId21"/>
    <p:sldId id="280" r:id="rId22"/>
    <p:sldId id="281" r:id="rId23"/>
    <p:sldId id="282" r:id="rId24"/>
    <p:sldId id="283" r:id="rId25"/>
    <p:sldId id="284" r:id="rId26"/>
    <p:sldId id="285" r:id="rId27"/>
    <p:sldId id="286" r:id="rId28"/>
    <p:sldId id="287" r:id="rId29"/>
    <p:sldId id="288" r:id="rId30"/>
    <p:sldId id="289" r:id="rId31"/>
    <p:sldId id="290" r:id="rId32"/>
    <p:sldId id="291" r:id="rId33"/>
    <p:sldId id="297" r:id="rId34"/>
    <p:sldId id="298" r:id="rId35"/>
    <p:sldId id="296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502AD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69" autoAdjust="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D95D-331C-4375-AAB8-E386FB6A3A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39EF1-45F3-4BEF-B2B8-4E702DC5C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D95D-331C-4375-AAB8-E386FB6A3A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39EF1-45F3-4BEF-B2B8-4E702DC5C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D95D-331C-4375-AAB8-E386FB6A3A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39EF1-45F3-4BEF-B2B8-4E702DC5C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D95D-331C-4375-AAB8-E386FB6A3A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39EF1-45F3-4BEF-B2B8-4E702DC5C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D95D-331C-4375-AAB8-E386FB6A3A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39EF1-45F3-4BEF-B2B8-4E702DC5C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D95D-331C-4375-AAB8-E386FB6A3A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39EF1-45F3-4BEF-B2B8-4E702DC5C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D95D-331C-4375-AAB8-E386FB6A3A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39EF1-45F3-4BEF-B2B8-4E702DC5C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D95D-331C-4375-AAB8-E386FB6A3A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39EF1-45F3-4BEF-B2B8-4E702DC5C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D95D-331C-4375-AAB8-E386FB6A3A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39EF1-45F3-4BEF-B2B8-4E702DC5C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D95D-331C-4375-AAB8-E386FB6A3A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39EF1-45F3-4BEF-B2B8-4E702DC5C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0D95D-331C-4375-AAB8-E386FB6A3A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39EF1-45F3-4BEF-B2B8-4E702DC5C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C0D95D-331C-4375-AAB8-E386FB6A3A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B39EF1-45F3-4BEF-B2B8-4E702DC5C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4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image" Target="../media/image23.jpeg"/><Relationship Id="rId7" Type="http://schemas.openxmlformats.org/officeDocument/2006/relationships/image" Target="../media/image2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jpeg"/><Relationship Id="rId5" Type="http://schemas.openxmlformats.org/officeDocument/2006/relationships/image" Target="../media/image14.jpeg"/><Relationship Id="rId4" Type="http://schemas.openxmlformats.org/officeDocument/2006/relationships/image" Target="../media/image19.jpeg"/><Relationship Id="rId9" Type="http://schemas.openxmlformats.org/officeDocument/2006/relationships/image" Target="../media/image4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4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4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4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4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4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jpeg"/><Relationship Id="rId5" Type="http://schemas.openxmlformats.org/officeDocument/2006/relationships/image" Target="../media/image14.jpeg"/><Relationship Id="rId4" Type="http://schemas.openxmlformats.org/officeDocument/2006/relationships/image" Target="../media/image19.jpeg"/><Relationship Id="rId9" Type="http://schemas.openxmlformats.org/officeDocument/2006/relationships/image" Target="../media/image29.jpe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jpeg"/><Relationship Id="rId5" Type="http://schemas.openxmlformats.org/officeDocument/2006/relationships/image" Target="../media/image14.jpeg"/><Relationship Id="rId4" Type="http://schemas.openxmlformats.org/officeDocument/2006/relationships/image" Target="../media/image19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97000"/>
          <a:ext cx="6216352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1635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Zdeňka </a:t>
                      </a:r>
                      <a:r>
                        <a:rPr lang="cs-CZ" sz="2400" dirty="0" err="1" smtClean="0"/>
                        <a:t>Kobrová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VY_32_Inovace_2A_10_Mince (obor 1-5)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Mince (obor 1-5)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Únor 2013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83568" y="620688"/>
          <a:ext cx="7992888" cy="4886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92288"/>
                <a:gridCol w="5400600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slouží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k výkladu nebo procvičování</a:t>
                      </a:r>
                      <a:r>
                        <a:rPr lang="cs-CZ" baseline="0" dirty="0" smtClean="0"/>
                        <a:t> učiva o penězích (mince) v oboru  1 – 5 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 určena pro žáky 1.r. ZŠ praktické</a:t>
                      </a:r>
                      <a:r>
                        <a:rPr lang="cs-CZ" baseline="0" dirty="0" smtClean="0"/>
                        <a:t> pro práci na </a:t>
                      </a:r>
                      <a:r>
                        <a:rPr lang="cs-CZ" baseline="0" dirty="0" err="1" smtClean="0"/>
                        <a:t>inter</a:t>
                      </a:r>
                      <a:r>
                        <a:rPr lang="cs-CZ" baseline="0" dirty="0" smtClean="0"/>
                        <a:t>- aktivní tabuli (možno rovněž využít i ve 2.r. ZŠ praktické)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snímky 4 – 6 </a:t>
                      </a:r>
                      <a:r>
                        <a:rPr lang="cs-CZ" baseline="0" dirty="0" smtClean="0"/>
                        <a:t> seznámení s mincemi, účel peněz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7 – 10  počítání</a:t>
                      </a:r>
                      <a:r>
                        <a:rPr lang="cs-CZ" baseline="0" dirty="0" smtClean="0"/>
                        <a:t> mincí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11 –  14 čtení cen za zboží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snímek 15 - 20</a:t>
                      </a:r>
                      <a:r>
                        <a:rPr lang="cs-CZ" baseline="0" dirty="0" smtClean="0"/>
                        <a:t> počítání, výběr správných mincí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snímek 21 -</a:t>
                      </a:r>
                      <a:r>
                        <a:rPr lang="cs-CZ" baseline="0" dirty="0" smtClean="0"/>
                        <a:t> kontrolní cvičení určené </a:t>
                      </a:r>
                      <a:r>
                        <a:rPr lang="cs-CZ" dirty="0" smtClean="0"/>
                        <a:t>pro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samostatnou práci</a:t>
                      </a:r>
                      <a:r>
                        <a:rPr lang="cs-CZ" baseline="0" dirty="0" smtClean="0"/>
                        <a:t> žáků v lavici 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řešení: snímek 22-</a:t>
                      </a:r>
                      <a:r>
                        <a:rPr lang="cs-CZ" baseline="0" dirty="0" smtClean="0"/>
                        <a:t> 33</a:t>
                      </a:r>
                      <a:r>
                        <a:rPr lang="cs-CZ" dirty="0" smtClean="0"/>
                        <a:t>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LMP, 1. stupeň – 1 . období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7 – 9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dirty="0" smtClean="0">
                <a:solidFill>
                  <a:srgbClr val="FF0066"/>
                </a:solidFill>
              </a:rPr>
              <a:t>MINCE</a:t>
            </a:r>
            <a:endParaRPr lang="cs-CZ" sz="8800" dirty="0">
              <a:solidFill>
                <a:srgbClr val="FF006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66"/>
                </a:solidFill>
              </a:rPr>
              <a:t>(obor 1 – 5)</a:t>
            </a:r>
            <a:endParaRPr lang="cs-CZ" sz="54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66"/>
                </a:solidFill>
              </a:rPr>
              <a:t>Půjdeme na nákup.</a:t>
            </a:r>
            <a:endParaRPr lang="cs-CZ" sz="5400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Potřebujeme peníze a tašku.</a:t>
            </a:r>
          </a:p>
          <a:p>
            <a:pPr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Peníze máme uložené v peněžence.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5" name="Obrázek 4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2636912"/>
            <a:ext cx="1168400" cy="1168400"/>
          </a:xfrm>
          <a:prstGeom prst="rect">
            <a:avLst/>
          </a:prstGeom>
        </p:spPr>
      </p:pic>
      <p:pic>
        <p:nvPicPr>
          <p:cNvPr id="6" name="Obrázek 5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3717032"/>
            <a:ext cx="1168400" cy="1168400"/>
          </a:xfrm>
          <a:prstGeom prst="rect">
            <a:avLst/>
          </a:prstGeom>
        </p:spPr>
      </p:pic>
      <p:pic>
        <p:nvPicPr>
          <p:cNvPr id="7" name="Obrázek 6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2492896"/>
            <a:ext cx="1168400" cy="1168400"/>
          </a:xfrm>
          <a:prstGeom prst="rect">
            <a:avLst/>
          </a:prstGeom>
        </p:spPr>
      </p:pic>
      <p:pic>
        <p:nvPicPr>
          <p:cNvPr id="8" name="Obrázek 7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1920" y="2564904"/>
            <a:ext cx="1257300" cy="1257300"/>
          </a:xfrm>
          <a:prstGeom prst="rect">
            <a:avLst/>
          </a:prstGeom>
        </p:spPr>
      </p:pic>
      <p:pic>
        <p:nvPicPr>
          <p:cNvPr id="9" name="Obrázek 8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3573016"/>
            <a:ext cx="1257300" cy="1257300"/>
          </a:xfrm>
          <a:prstGeom prst="rect">
            <a:avLst/>
          </a:prstGeom>
        </p:spPr>
      </p:pic>
      <p:pic>
        <p:nvPicPr>
          <p:cNvPr id="10" name="Obrázek 9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4005064"/>
            <a:ext cx="1257300" cy="1257300"/>
          </a:xfrm>
          <a:prstGeom prst="rect">
            <a:avLst/>
          </a:prstGeom>
        </p:spPr>
      </p:pic>
      <p:pic>
        <p:nvPicPr>
          <p:cNvPr id="11" name="Obrázek 10" descr="index_m5k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60232" y="2636912"/>
            <a:ext cx="1333500" cy="1320800"/>
          </a:xfrm>
          <a:prstGeom prst="rect">
            <a:avLst/>
          </a:prstGeom>
        </p:spPr>
      </p:pic>
      <p:pic>
        <p:nvPicPr>
          <p:cNvPr id="12" name="Obrázek 11" descr="MH90028094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308304" y="4725144"/>
            <a:ext cx="1331788" cy="1331788"/>
          </a:xfrm>
          <a:prstGeom prst="rect">
            <a:avLst/>
          </a:prstGeom>
        </p:spPr>
      </p:pic>
      <p:pic>
        <p:nvPicPr>
          <p:cNvPr id="13" name="Obrázek 12" descr="MB90038972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27584" y="5229200"/>
            <a:ext cx="1396752" cy="139675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txBody>
          <a:bodyPr/>
          <a:lstStyle/>
          <a:p>
            <a:r>
              <a:rPr lang="cs-CZ" smtClean="0">
                <a:solidFill>
                  <a:srgbClr val="FF0066"/>
                </a:solidFill>
              </a:rPr>
              <a:t>Máme tyto mince.</a:t>
            </a:r>
            <a:endParaRPr lang="cs-CZ" dirty="0">
              <a:solidFill>
                <a:srgbClr val="FF0066"/>
              </a:solidFill>
            </a:endParaRPr>
          </a:p>
        </p:txBody>
      </p:sp>
      <p:pic>
        <p:nvPicPr>
          <p:cNvPr id="4" name="Obrázek 3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2852936"/>
            <a:ext cx="1168400" cy="1168400"/>
          </a:xfrm>
          <a:prstGeom prst="rect">
            <a:avLst/>
          </a:prstGeom>
        </p:spPr>
      </p:pic>
      <p:pic>
        <p:nvPicPr>
          <p:cNvPr id="5" name="Obrázek 4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2852936"/>
            <a:ext cx="1257300" cy="1257300"/>
          </a:xfrm>
          <a:prstGeom prst="rect">
            <a:avLst/>
          </a:prstGeom>
        </p:spPr>
      </p:pic>
      <p:pic>
        <p:nvPicPr>
          <p:cNvPr id="6" name="Obrázek 5" descr="index_m5k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00192" y="2852936"/>
            <a:ext cx="1333500" cy="13208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187624" y="4653136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Koruna</a:t>
            </a:r>
          </a:p>
          <a:p>
            <a:r>
              <a:rPr lang="cs-CZ" dirty="0" smtClean="0"/>
              <a:t>(jedna koruna)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67944" y="4653136"/>
            <a:ext cx="1368152" cy="936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Dvoukoruna</a:t>
            </a:r>
          </a:p>
          <a:p>
            <a:r>
              <a:rPr lang="cs-CZ" dirty="0" smtClean="0"/>
              <a:t>(dvě koruny)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4653136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Pětikoruna</a:t>
            </a:r>
          </a:p>
          <a:p>
            <a:r>
              <a:rPr lang="cs-CZ" dirty="0" smtClean="0"/>
              <a:t>(pět korun)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66"/>
                </a:solidFill>
              </a:rPr>
              <a:t>Peníze značíme Kč.</a:t>
            </a:r>
            <a:endParaRPr lang="cs-CZ" dirty="0">
              <a:solidFill>
                <a:srgbClr val="FF0066"/>
              </a:solidFill>
            </a:endParaRPr>
          </a:p>
        </p:txBody>
      </p:sp>
      <p:pic>
        <p:nvPicPr>
          <p:cNvPr id="4" name="Obrázek 3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2636912"/>
            <a:ext cx="1168400" cy="1168400"/>
          </a:xfrm>
          <a:prstGeom prst="rect">
            <a:avLst/>
          </a:prstGeom>
        </p:spPr>
      </p:pic>
      <p:pic>
        <p:nvPicPr>
          <p:cNvPr id="5" name="Obrázek 4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1920" y="2564904"/>
            <a:ext cx="1257300" cy="1257300"/>
          </a:xfrm>
          <a:prstGeom prst="rect">
            <a:avLst/>
          </a:prstGeom>
        </p:spPr>
      </p:pic>
      <p:pic>
        <p:nvPicPr>
          <p:cNvPr id="6" name="Obrázek 5" descr="index_m5k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60232" y="2636912"/>
            <a:ext cx="1333500" cy="13208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99592" y="4293096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 Kč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23928" y="4293096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2 Kč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732240" y="422108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 Kč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/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Kolik máme peněz?</a:t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Spočítej koruny.</a:t>
            </a:r>
            <a:endParaRPr lang="cs-CZ" dirty="0">
              <a:solidFill>
                <a:srgbClr val="FF0066"/>
              </a:solidFill>
            </a:endParaRPr>
          </a:p>
        </p:txBody>
      </p:sp>
      <p:pic>
        <p:nvPicPr>
          <p:cNvPr id="4" name="Obrázek 3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2420888"/>
            <a:ext cx="1168400" cy="1168400"/>
          </a:xfrm>
          <a:prstGeom prst="rect">
            <a:avLst/>
          </a:prstGeom>
        </p:spPr>
      </p:pic>
      <p:pic>
        <p:nvPicPr>
          <p:cNvPr id="7" name="Obrázek 6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2420888"/>
            <a:ext cx="1168400" cy="1168400"/>
          </a:xfrm>
          <a:prstGeom prst="rect">
            <a:avLst/>
          </a:prstGeom>
        </p:spPr>
      </p:pic>
      <p:pic>
        <p:nvPicPr>
          <p:cNvPr id="13" name="Obrázek 12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1920" y="2420888"/>
            <a:ext cx="1168400" cy="1168400"/>
          </a:xfrm>
          <a:prstGeom prst="rect">
            <a:avLst/>
          </a:prstGeom>
        </p:spPr>
      </p:pic>
      <p:pic>
        <p:nvPicPr>
          <p:cNvPr id="16" name="Obrázek 15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72" y="2420888"/>
            <a:ext cx="1168400" cy="1168400"/>
          </a:xfrm>
          <a:prstGeom prst="rect">
            <a:avLst/>
          </a:prstGeom>
        </p:spPr>
      </p:pic>
      <p:pic>
        <p:nvPicPr>
          <p:cNvPr id="19" name="Obrázek 18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2420888"/>
            <a:ext cx="1168400" cy="11684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1403648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 Kč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699792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 Kč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3995936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Kč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220072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Kč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372200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 Kč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/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Kolik máme peněz?</a:t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Spočítej dvoukoruny.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691680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 Kč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843808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 Kč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3995936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Kč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148064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Kč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372200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 Kč</a:t>
            </a:r>
          </a:p>
        </p:txBody>
      </p:sp>
      <p:pic>
        <p:nvPicPr>
          <p:cNvPr id="15" name="Obrázek 14" descr="dvoukoru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43808" y="2132856"/>
            <a:ext cx="1257300" cy="1257300"/>
          </a:xfrm>
          <a:prstGeom prst="rect">
            <a:avLst/>
          </a:prstGeom>
        </p:spPr>
      </p:pic>
      <p:pic>
        <p:nvPicPr>
          <p:cNvPr id="17" name="Obrázek 16" descr="dvoukoru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4048" y="2132856"/>
            <a:ext cx="1257300" cy="12573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/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Kolik máme peněz?</a:t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Spočítej pětikoruny.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475656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 Kč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771800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 Kč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067944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Kč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292080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Kč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516216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 Kč</a:t>
            </a:r>
          </a:p>
        </p:txBody>
      </p:sp>
      <p:pic>
        <p:nvPicPr>
          <p:cNvPr id="12" name="Obrázek 11" descr="index_m5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3928" y="2276872"/>
            <a:ext cx="1333500" cy="13208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66"/>
                </a:solidFill>
              </a:rPr>
              <a:t>Potřebuji</a:t>
            </a:r>
            <a:r>
              <a:rPr lang="cs-CZ" dirty="0" smtClean="0"/>
              <a:t> </a:t>
            </a:r>
            <a:r>
              <a:rPr lang="cs-CZ" sz="4900" dirty="0" smtClean="0">
                <a:solidFill>
                  <a:srgbClr val="FF0066"/>
                </a:solidFill>
              </a:rPr>
              <a:t>5 Kč.</a:t>
            </a:r>
            <a:br>
              <a:rPr lang="cs-CZ" sz="4900" dirty="0" smtClean="0">
                <a:solidFill>
                  <a:srgbClr val="FF0066"/>
                </a:solidFill>
              </a:rPr>
            </a:br>
            <a:r>
              <a:rPr lang="cs-CZ" sz="4900" dirty="0" smtClean="0">
                <a:solidFill>
                  <a:srgbClr val="FF0066"/>
                </a:solidFill>
              </a:rPr>
              <a:t>Jaké mince mohu vybrat?</a:t>
            </a:r>
            <a:br>
              <a:rPr lang="cs-CZ" sz="4900" dirty="0" smtClean="0">
                <a:solidFill>
                  <a:srgbClr val="FF0066"/>
                </a:solidFill>
              </a:rPr>
            </a:br>
            <a:endParaRPr lang="cs-CZ" sz="4900" dirty="0">
              <a:solidFill>
                <a:srgbClr val="FF0066"/>
              </a:solidFill>
            </a:endParaRPr>
          </a:p>
        </p:txBody>
      </p:sp>
      <p:pic>
        <p:nvPicPr>
          <p:cNvPr id="5" name="Obrázek 4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797152"/>
            <a:ext cx="792088" cy="792088"/>
          </a:xfrm>
          <a:prstGeom prst="rect">
            <a:avLst/>
          </a:prstGeom>
        </p:spPr>
      </p:pic>
      <p:pic>
        <p:nvPicPr>
          <p:cNvPr id="6" name="Obrázek 5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5157192"/>
            <a:ext cx="852355" cy="852355"/>
          </a:xfrm>
          <a:prstGeom prst="rect">
            <a:avLst/>
          </a:prstGeom>
        </p:spPr>
      </p:pic>
      <p:pic>
        <p:nvPicPr>
          <p:cNvPr id="7" name="Obrázek 6" descr="index_m5k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92280" y="4509120"/>
            <a:ext cx="904014" cy="895405"/>
          </a:xfrm>
          <a:prstGeom prst="rect">
            <a:avLst/>
          </a:prstGeom>
        </p:spPr>
      </p:pic>
      <p:pic>
        <p:nvPicPr>
          <p:cNvPr id="8" name="Obrázek 7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4437112"/>
            <a:ext cx="792088" cy="792088"/>
          </a:xfrm>
          <a:prstGeom prst="rect">
            <a:avLst/>
          </a:prstGeom>
        </p:spPr>
      </p:pic>
      <p:pic>
        <p:nvPicPr>
          <p:cNvPr id="9" name="Obrázek 8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4221088"/>
            <a:ext cx="792088" cy="792088"/>
          </a:xfrm>
          <a:prstGeom prst="rect">
            <a:avLst/>
          </a:prstGeom>
        </p:spPr>
      </p:pic>
      <p:pic>
        <p:nvPicPr>
          <p:cNvPr id="10" name="Obrázek 9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5805264"/>
            <a:ext cx="792088" cy="792088"/>
          </a:xfrm>
          <a:prstGeom prst="rect">
            <a:avLst/>
          </a:prstGeom>
        </p:spPr>
      </p:pic>
      <p:pic>
        <p:nvPicPr>
          <p:cNvPr id="11" name="Obrázek 10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5157192"/>
            <a:ext cx="792088" cy="792088"/>
          </a:xfrm>
          <a:prstGeom prst="rect">
            <a:avLst/>
          </a:prstGeom>
        </p:spPr>
      </p:pic>
      <p:pic>
        <p:nvPicPr>
          <p:cNvPr id="12" name="Obrázek 1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5805264"/>
            <a:ext cx="792088" cy="792088"/>
          </a:xfrm>
          <a:prstGeom prst="rect">
            <a:avLst/>
          </a:prstGeom>
        </p:spPr>
      </p:pic>
      <p:pic>
        <p:nvPicPr>
          <p:cNvPr id="13" name="Obrázek 12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4797152"/>
            <a:ext cx="792088" cy="792088"/>
          </a:xfrm>
          <a:prstGeom prst="rect">
            <a:avLst/>
          </a:prstGeom>
        </p:spPr>
      </p:pic>
      <p:pic>
        <p:nvPicPr>
          <p:cNvPr id="14" name="Obrázek 13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5517232"/>
            <a:ext cx="792088" cy="792088"/>
          </a:xfrm>
          <a:prstGeom prst="rect">
            <a:avLst/>
          </a:prstGeom>
        </p:spPr>
      </p:pic>
      <p:pic>
        <p:nvPicPr>
          <p:cNvPr id="15" name="Obrázek 14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4365104"/>
            <a:ext cx="852355" cy="8523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236296" y="170080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 Kč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995936" y="162880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 Kč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043608" y="162880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 Kč</a:t>
            </a:r>
          </a:p>
        </p:txBody>
      </p:sp>
      <p:pic>
        <p:nvPicPr>
          <p:cNvPr id="21" name="Obrázek 20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4293096"/>
            <a:ext cx="852355" cy="852355"/>
          </a:xfrm>
          <a:prstGeom prst="rect">
            <a:avLst/>
          </a:prstGeom>
        </p:spPr>
      </p:pic>
      <p:pic>
        <p:nvPicPr>
          <p:cNvPr id="22" name="Obrázek 2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5589240"/>
            <a:ext cx="792088" cy="79208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>Jsme v obchodě.</a:t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Přečti, kolik zaplatíš.</a:t>
            </a:r>
            <a:endParaRPr lang="cs-CZ" dirty="0">
              <a:solidFill>
                <a:srgbClr val="FF0066"/>
              </a:solidFill>
            </a:endParaRPr>
          </a:p>
        </p:txBody>
      </p:sp>
      <p:pic>
        <p:nvPicPr>
          <p:cNvPr id="4" name="Obrázek 3" descr="1195426722705012963bow_tie_greg_05_svg_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1916832"/>
            <a:ext cx="1538588" cy="720080"/>
          </a:xfrm>
          <a:prstGeom prst="rect">
            <a:avLst/>
          </a:prstGeom>
        </p:spPr>
      </p:pic>
      <p:pic>
        <p:nvPicPr>
          <p:cNvPr id="11" name="Obrázek 10" descr="MB90032548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1772816"/>
            <a:ext cx="1562472" cy="1562472"/>
          </a:xfrm>
          <a:prstGeom prst="rect">
            <a:avLst/>
          </a:prstGeom>
        </p:spPr>
      </p:pic>
      <p:pic>
        <p:nvPicPr>
          <p:cNvPr id="12" name="Obrázek 11" descr="MB90041264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5576" y="4149080"/>
            <a:ext cx="1828800" cy="1828800"/>
          </a:xfrm>
          <a:prstGeom prst="rect">
            <a:avLst/>
          </a:prstGeom>
        </p:spPr>
      </p:pic>
      <p:pic>
        <p:nvPicPr>
          <p:cNvPr id="18" name="Obrázek 17" descr="MH90029783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88224" y="4221088"/>
            <a:ext cx="2195885" cy="2195885"/>
          </a:xfrm>
          <a:prstGeom prst="rect">
            <a:avLst/>
          </a:prstGeom>
        </p:spPr>
      </p:pic>
      <p:pic>
        <p:nvPicPr>
          <p:cNvPr id="22" name="Obrázek 21" descr="koš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164288" y="1196752"/>
            <a:ext cx="1809750" cy="2295525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899592" y="2852936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 Kč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1115616" y="5733256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 Kč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779912" y="342900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Kč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7596336" y="3573016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Kč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5436096" y="5373216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 Kč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>Jsme v hračkářství.</a:t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Přečti, kolik zaplatíš.</a:t>
            </a:r>
            <a:endParaRPr lang="cs-CZ" dirty="0">
              <a:solidFill>
                <a:srgbClr val="FF0066"/>
              </a:solidFill>
            </a:endParaRPr>
          </a:p>
        </p:txBody>
      </p:sp>
      <p:pic>
        <p:nvPicPr>
          <p:cNvPr id="14" name="Obrázek 13" descr="MH90002138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2420888"/>
            <a:ext cx="2555925" cy="2555925"/>
          </a:xfrm>
          <a:prstGeom prst="rect">
            <a:avLst/>
          </a:prstGeom>
        </p:spPr>
      </p:pic>
      <p:pic>
        <p:nvPicPr>
          <p:cNvPr id="10" name="Obrázek 9" descr="MH90035566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1556792"/>
            <a:ext cx="1691829" cy="1691829"/>
          </a:xfrm>
          <a:prstGeom prst="rect">
            <a:avLst/>
          </a:prstGeom>
        </p:spPr>
      </p:pic>
      <p:pic>
        <p:nvPicPr>
          <p:cNvPr id="15" name="Obrázek 14" descr="MH90040494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1700808"/>
            <a:ext cx="1728192" cy="1728192"/>
          </a:xfrm>
          <a:prstGeom prst="rect">
            <a:avLst/>
          </a:prstGeom>
        </p:spPr>
      </p:pic>
      <p:pic>
        <p:nvPicPr>
          <p:cNvPr id="16" name="Obrázek 15" descr="MH90040523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12160" y="3933056"/>
            <a:ext cx="2555925" cy="2555925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611560" y="5517232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 Kč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971600" y="306896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 Kč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948264" y="3212976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Kč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660232" y="5733256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Kč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779912" y="494116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 Kč</a:t>
            </a:r>
          </a:p>
        </p:txBody>
      </p:sp>
      <p:pic>
        <p:nvPicPr>
          <p:cNvPr id="22" name="Obrázek 21" descr="1194985853388078539star_sergio_luiz_araujo__01_svg_med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27584" y="4437112"/>
            <a:ext cx="1377974" cy="138261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>Jsme v papírnictví.</a:t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Přečti, kolik zaplatíš.</a:t>
            </a:r>
            <a:endParaRPr lang="cs-CZ" dirty="0">
              <a:solidFill>
                <a:srgbClr val="FF0066"/>
              </a:solidFill>
            </a:endParaRPr>
          </a:p>
        </p:txBody>
      </p:sp>
      <p:pic>
        <p:nvPicPr>
          <p:cNvPr id="9" name="Obrázek 8" descr="MB90029092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308304" y="4365104"/>
            <a:ext cx="1130424" cy="1130424"/>
          </a:xfrm>
          <a:prstGeom prst="rect">
            <a:avLst/>
          </a:prstGeom>
        </p:spPr>
      </p:pic>
      <p:pic>
        <p:nvPicPr>
          <p:cNvPr id="13" name="Obrázek 12" descr="MH90023272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1772816"/>
            <a:ext cx="1872208" cy="1872208"/>
          </a:xfrm>
          <a:prstGeom prst="rect">
            <a:avLst/>
          </a:prstGeom>
        </p:spPr>
      </p:pic>
      <p:pic>
        <p:nvPicPr>
          <p:cNvPr id="15" name="Obrázek 14" descr="MH90029092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4437112"/>
            <a:ext cx="1619821" cy="1619821"/>
          </a:xfrm>
          <a:prstGeom prst="rect">
            <a:avLst/>
          </a:prstGeom>
        </p:spPr>
      </p:pic>
      <p:pic>
        <p:nvPicPr>
          <p:cNvPr id="16" name="Obrázek 15" descr="MH90028056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79912" y="2780928"/>
            <a:ext cx="1835845" cy="1835845"/>
          </a:xfrm>
          <a:prstGeom prst="rect">
            <a:avLst/>
          </a:prstGeom>
        </p:spPr>
      </p:pic>
      <p:pic>
        <p:nvPicPr>
          <p:cNvPr id="17" name="Obrázek 16" descr="MH900234134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27584" y="1916832"/>
            <a:ext cx="1835845" cy="183584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55576" y="364502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 Kč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763688" y="522920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 Kč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7164288" y="558924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Kč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516216" y="350100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Kč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211960" y="458112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 Kč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>Nakupujeme jídlo.</a:t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Přečti, kolik zaplatíš.</a:t>
            </a:r>
            <a:endParaRPr lang="cs-CZ" dirty="0">
              <a:solidFill>
                <a:srgbClr val="FF0066"/>
              </a:solidFill>
            </a:endParaRPr>
          </a:p>
        </p:txBody>
      </p:sp>
      <p:pic>
        <p:nvPicPr>
          <p:cNvPr id="6" name="Obrázek 5" descr="MB90011235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1844824"/>
            <a:ext cx="1512168" cy="1512168"/>
          </a:xfrm>
          <a:prstGeom prst="rect">
            <a:avLst/>
          </a:prstGeom>
        </p:spPr>
      </p:pic>
      <p:pic>
        <p:nvPicPr>
          <p:cNvPr id="7" name="Obrázek 6" descr="MB90019751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4293096"/>
            <a:ext cx="1512168" cy="1512168"/>
          </a:xfrm>
          <a:prstGeom prst="rect">
            <a:avLst/>
          </a:prstGeom>
        </p:spPr>
      </p:pic>
      <p:pic>
        <p:nvPicPr>
          <p:cNvPr id="8" name="Obrázek 7" descr="MB90029044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1772816"/>
            <a:ext cx="1872208" cy="1872208"/>
          </a:xfrm>
          <a:prstGeom prst="rect">
            <a:avLst/>
          </a:prstGeom>
        </p:spPr>
      </p:pic>
      <p:pic>
        <p:nvPicPr>
          <p:cNvPr id="10" name="Obrázek 9" descr="MB90029613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228184" y="4221088"/>
            <a:ext cx="1944216" cy="1944216"/>
          </a:xfrm>
          <a:prstGeom prst="rect">
            <a:avLst/>
          </a:prstGeom>
        </p:spPr>
      </p:pic>
      <p:pic>
        <p:nvPicPr>
          <p:cNvPr id="12" name="Obrázek 11" descr="MH90044170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043608" y="1700808"/>
            <a:ext cx="1763837" cy="1763837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1043608" y="5733256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 Kč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342900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 Kč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259632" y="342900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Kč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211960" y="342900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Kč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004048" y="508518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 Kč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>
                <a:solidFill>
                  <a:srgbClr val="FF0066"/>
                </a:solidFill>
              </a:rPr>
              <a:t>Vybrali jsme si.</a:t>
            </a:r>
            <a:br>
              <a:rPr lang="cs-CZ" sz="4900" dirty="0" smtClean="0">
                <a:solidFill>
                  <a:srgbClr val="FF0066"/>
                </a:solidFill>
              </a:rPr>
            </a:br>
            <a:r>
              <a:rPr lang="cs-CZ" sz="4900" dirty="0" smtClean="0">
                <a:solidFill>
                  <a:srgbClr val="FF0066"/>
                </a:solidFill>
              </a:rPr>
              <a:t>Čím zaplatíme?</a:t>
            </a:r>
            <a:br>
              <a:rPr lang="cs-CZ" sz="4900" dirty="0" smtClean="0">
                <a:solidFill>
                  <a:srgbClr val="FF0066"/>
                </a:solidFill>
              </a:rPr>
            </a:br>
            <a:endParaRPr lang="cs-CZ" sz="4900" dirty="0">
              <a:solidFill>
                <a:srgbClr val="FF0066"/>
              </a:solidFill>
            </a:endParaRPr>
          </a:p>
        </p:txBody>
      </p:sp>
      <p:pic>
        <p:nvPicPr>
          <p:cNvPr id="5" name="Obrázek 4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797152"/>
            <a:ext cx="792088" cy="792088"/>
          </a:xfrm>
          <a:prstGeom prst="rect">
            <a:avLst/>
          </a:prstGeom>
        </p:spPr>
      </p:pic>
      <p:pic>
        <p:nvPicPr>
          <p:cNvPr id="6" name="Obrázek 5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5157192"/>
            <a:ext cx="852355" cy="852355"/>
          </a:xfrm>
          <a:prstGeom prst="rect">
            <a:avLst/>
          </a:prstGeom>
        </p:spPr>
      </p:pic>
      <p:pic>
        <p:nvPicPr>
          <p:cNvPr id="7" name="Obrázek 6" descr="index_m5k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92280" y="4509120"/>
            <a:ext cx="904014" cy="895405"/>
          </a:xfrm>
          <a:prstGeom prst="rect">
            <a:avLst/>
          </a:prstGeom>
        </p:spPr>
      </p:pic>
      <p:pic>
        <p:nvPicPr>
          <p:cNvPr id="8" name="Obrázek 7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4437112"/>
            <a:ext cx="792088" cy="792088"/>
          </a:xfrm>
          <a:prstGeom prst="rect">
            <a:avLst/>
          </a:prstGeom>
        </p:spPr>
      </p:pic>
      <p:pic>
        <p:nvPicPr>
          <p:cNvPr id="9" name="Obrázek 8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4221088"/>
            <a:ext cx="792088" cy="792088"/>
          </a:xfrm>
          <a:prstGeom prst="rect">
            <a:avLst/>
          </a:prstGeom>
        </p:spPr>
      </p:pic>
      <p:pic>
        <p:nvPicPr>
          <p:cNvPr id="10" name="Obrázek 9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5805264"/>
            <a:ext cx="792088" cy="792088"/>
          </a:xfrm>
          <a:prstGeom prst="rect">
            <a:avLst/>
          </a:prstGeom>
        </p:spPr>
      </p:pic>
      <p:pic>
        <p:nvPicPr>
          <p:cNvPr id="11" name="Obrázek 10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5157192"/>
            <a:ext cx="792088" cy="792088"/>
          </a:xfrm>
          <a:prstGeom prst="rect">
            <a:avLst/>
          </a:prstGeom>
        </p:spPr>
      </p:pic>
      <p:pic>
        <p:nvPicPr>
          <p:cNvPr id="12" name="Obrázek 1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5805264"/>
            <a:ext cx="792088" cy="792088"/>
          </a:xfrm>
          <a:prstGeom prst="rect">
            <a:avLst/>
          </a:prstGeom>
        </p:spPr>
      </p:pic>
      <p:pic>
        <p:nvPicPr>
          <p:cNvPr id="13" name="Obrázek 12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4797152"/>
            <a:ext cx="792088" cy="792088"/>
          </a:xfrm>
          <a:prstGeom prst="rect">
            <a:avLst/>
          </a:prstGeom>
        </p:spPr>
      </p:pic>
      <p:pic>
        <p:nvPicPr>
          <p:cNvPr id="14" name="Obrázek 13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5517232"/>
            <a:ext cx="792088" cy="792088"/>
          </a:xfrm>
          <a:prstGeom prst="rect">
            <a:avLst/>
          </a:prstGeom>
        </p:spPr>
      </p:pic>
      <p:pic>
        <p:nvPicPr>
          <p:cNvPr id="15" name="Obrázek 14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4365104"/>
            <a:ext cx="852355" cy="852355"/>
          </a:xfrm>
          <a:prstGeom prst="rect">
            <a:avLst/>
          </a:prstGeom>
        </p:spPr>
      </p:pic>
      <p:pic>
        <p:nvPicPr>
          <p:cNvPr id="21" name="Obrázek 20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4293096"/>
            <a:ext cx="852355" cy="852355"/>
          </a:xfrm>
          <a:prstGeom prst="rect">
            <a:avLst/>
          </a:prstGeom>
        </p:spPr>
      </p:pic>
      <p:pic>
        <p:nvPicPr>
          <p:cNvPr id="22" name="Obrázek 2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5589240"/>
            <a:ext cx="792088" cy="792088"/>
          </a:xfrm>
          <a:prstGeom prst="rect">
            <a:avLst/>
          </a:prstGeom>
        </p:spPr>
      </p:pic>
      <p:pic>
        <p:nvPicPr>
          <p:cNvPr id="23" name="Obrázek 22" descr="MH90029783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139952" y="1844824"/>
            <a:ext cx="2195885" cy="2195885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3131840" y="2492896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 Kč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>
                <a:solidFill>
                  <a:srgbClr val="FF0066"/>
                </a:solidFill>
              </a:rPr>
              <a:t>Vybrali jsme si.</a:t>
            </a:r>
            <a:br>
              <a:rPr lang="cs-CZ" sz="4900" dirty="0" smtClean="0">
                <a:solidFill>
                  <a:srgbClr val="FF0066"/>
                </a:solidFill>
              </a:rPr>
            </a:br>
            <a:r>
              <a:rPr lang="cs-CZ" sz="4900" dirty="0" smtClean="0">
                <a:solidFill>
                  <a:srgbClr val="FF0066"/>
                </a:solidFill>
              </a:rPr>
              <a:t>Čím zaplatíme?</a:t>
            </a:r>
            <a:br>
              <a:rPr lang="cs-CZ" sz="4900" dirty="0" smtClean="0">
                <a:solidFill>
                  <a:srgbClr val="FF0066"/>
                </a:solidFill>
              </a:rPr>
            </a:br>
            <a:endParaRPr lang="cs-CZ" sz="4900" dirty="0">
              <a:solidFill>
                <a:srgbClr val="FF0066"/>
              </a:solidFill>
            </a:endParaRPr>
          </a:p>
        </p:txBody>
      </p:sp>
      <p:pic>
        <p:nvPicPr>
          <p:cNvPr id="5" name="Obrázek 4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797152"/>
            <a:ext cx="792088" cy="792088"/>
          </a:xfrm>
          <a:prstGeom prst="rect">
            <a:avLst/>
          </a:prstGeom>
        </p:spPr>
      </p:pic>
      <p:pic>
        <p:nvPicPr>
          <p:cNvPr id="6" name="Obrázek 5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5157192"/>
            <a:ext cx="852355" cy="852355"/>
          </a:xfrm>
          <a:prstGeom prst="rect">
            <a:avLst/>
          </a:prstGeom>
        </p:spPr>
      </p:pic>
      <p:pic>
        <p:nvPicPr>
          <p:cNvPr id="7" name="Obrázek 6" descr="index_m5k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92280" y="4509120"/>
            <a:ext cx="904014" cy="895405"/>
          </a:xfrm>
          <a:prstGeom prst="rect">
            <a:avLst/>
          </a:prstGeom>
        </p:spPr>
      </p:pic>
      <p:pic>
        <p:nvPicPr>
          <p:cNvPr id="8" name="Obrázek 7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4437112"/>
            <a:ext cx="792088" cy="792088"/>
          </a:xfrm>
          <a:prstGeom prst="rect">
            <a:avLst/>
          </a:prstGeom>
        </p:spPr>
      </p:pic>
      <p:pic>
        <p:nvPicPr>
          <p:cNvPr id="9" name="Obrázek 8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4221088"/>
            <a:ext cx="792088" cy="792088"/>
          </a:xfrm>
          <a:prstGeom prst="rect">
            <a:avLst/>
          </a:prstGeom>
        </p:spPr>
      </p:pic>
      <p:pic>
        <p:nvPicPr>
          <p:cNvPr id="10" name="Obrázek 9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5805264"/>
            <a:ext cx="792088" cy="792088"/>
          </a:xfrm>
          <a:prstGeom prst="rect">
            <a:avLst/>
          </a:prstGeom>
        </p:spPr>
      </p:pic>
      <p:pic>
        <p:nvPicPr>
          <p:cNvPr id="11" name="Obrázek 10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5157192"/>
            <a:ext cx="792088" cy="792088"/>
          </a:xfrm>
          <a:prstGeom prst="rect">
            <a:avLst/>
          </a:prstGeom>
        </p:spPr>
      </p:pic>
      <p:pic>
        <p:nvPicPr>
          <p:cNvPr id="12" name="Obrázek 1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5805264"/>
            <a:ext cx="792088" cy="792088"/>
          </a:xfrm>
          <a:prstGeom prst="rect">
            <a:avLst/>
          </a:prstGeom>
        </p:spPr>
      </p:pic>
      <p:pic>
        <p:nvPicPr>
          <p:cNvPr id="13" name="Obrázek 12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4797152"/>
            <a:ext cx="792088" cy="792088"/>
          </a:xfrm>
          <a:prstGeom prst="rect">
            <a:avLst/>
          </a:prstGeom>
        </p:spPr>
      </p:pic>
      <p:pic>
        <p:nvPicPr>
          <p:cNvPr id="14" name="Obrázek 13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5517232"/>
            <a:ext cx="792088" cy="792088"/>
          </a:xfrm>
          <a:prstGeom prst="rect">
            <a:avLst/>
          </a:prstGeom>
        </p:spPr>
      </p:pic>
      <p:pic>
        <p:nvPicPr>
          <p:cNvPr id="15" name="Obrázek 14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4365104"/>
            <a:ext cx="852355" cy="852355"/>
          </a:xfrm>
          <a:prstGeom prst="rect">
            <a:avLst/>
          </a:prstGeom>
        </p:spPr>
      </p:pic>
      <p:pic>
        <p:nvPicPr>
          <p:cNvPr id="21" name="Obrázek 20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4293096"/>
            <a:ext cx="852355" cy="852355"/>
          </a:xfrm>
          <a:prstGeom prst="rect">
            <a:avLst/>
          </a:prstGeom>
        </p:spPr>
      </p:pic>
      <p:pic>
        <p:nvPicPr>
          <p:cNvPr id="22" name="Obrázek 2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5589240"/>
            <a:ext cx="792088" cy="792088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4932040" y="234888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 Kč</a:t>
            </a:r>
          </a:p>
        </p:txBody>
      </p:sp>
      <p:pic>
        <p:nvPicPr>
          <p:cNvPr id="18" name="Obrázek 17" descr="MH90002138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979712" y="1556792"/>
            <a:ext cx="2555925" cy="255592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>
                <a:solidFill>
                  <a:srgbClr val="FF0066"/>
                </a:solidFill>
              </a:rPr>
              <a:t>Vybrali jsme si.</a:t>
            </a:r>
            <a:br>
              <a:rPr lang="cs-CZ" sz="4900" dirty="0" smtClean="0">
                <a:solidFill>
                  <a:srgbClr val="FF0066"/>
                </a:solidFill>
              </a:rPr>
            </a:br>
            <a:r>
              <a:rPr lang="cs-CZ" sz="4900" dirty="0" smtClean="0">
                <a:solidFill>
                  <a:srgbClr val="FF0066"/>
                </a:solidFill>
              </a:rPr>
              <a:t>Čím zaplatíme?</a:t>
            </a:r>
            <a:br>
              <a:rPr lang="cs-CZ" sz="4900" dirty="0" smtClean="0">
                <a:solidFill>
                  <a:srgbClr val="FF0066"/>
                </a:solidFill>
              </a:rPr>
            </a:br>
            <a:endParaRPr lang="cs-CZ" sz="4900" dirty="0">
              <a:solidFill>
                <a:srgbClr val="FF0066"/>
              </a:solidFill>
            </a:endParaRPr>
          </a:p>
        </p:txBody>
      </p:sp>
      <p:pic>
        <p:nvPicPr>
          <p:cNvPr id="5" name="Obrázek 4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797152"/>
            <a:ext cx="792088" cy="792088"/>
          </a:xfrm>
          <a:prstGeom prst="rect">
            <a:avLst/>
          </a:prstGeom>
        </p:spPr>
      </p:pic>
      <p:pic>
        <p:nvPicPr>
          <p:cNvPr id="6" name="Obrázek 5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5157192"/>
            <a:ext cx="852355" cy="852355"/>
          </a:xfrm>
          <a:prstGeom prst="rect">
            <a:avLst/>
          </a:prstGeom>
        </p:spPr>
      </p:pic>
      <p:pic>
        <p:nvPicPr>
          <p:cNvPr id="7" name="Obrázek 6" descr="index_m5k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92280" y="4509120"/>
            <a:ext cx="904014" cy="895405"/>
          </a:xfrm>
          <a:prstGeom prst="rect">
            <a:avLst/>
          </a:prstGeom>
        </p:spPr>
      </p:pic>
      <p:pic>
        <p:nvPicPr>
          <p:cNvPr id="8" name="Obrázek 7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4437112"/>
            <a:ext cx="792088" cy="792088"/>
          </a:xfrm>
          <a:prstGeom prst="rect">
            <a:avLst/>
          </a:prstGeom>
        </p:spPr>
      </p:pic>
      <p:pic>
        <p:nvPicPr>
          <p:cNvPr id="9" name="Obrázek 8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4221088"/>
            <a:ext cx="792088" cy="792088"/>
          </a:xfrm>
          <a:prstGeom prst="rect">
            <a:avLst/>
          </a:prstGeom>
        </p:spPr>
      </p:pic>
      <p:pic>
        <p:nvPicPr>
          <p:cNvPr id="10" name="Obrázek 9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5805264"/>
            <a:ext cx="792088" cy="792088"/>
          </a:xfrm>
          <a:prstGeom prst="rect">
            <a:avLst/>
          </a:prstGeom>
        </p:spPr>
      </p:pic>
      <p:pic>
        <p:nvPicPr>
          <p:cNvPr id="11" name="Obrázek 10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5157192"/>
            <a:ext cx="792088" cy="792088"/>
          </a:xfrm>
          <a:prstGeom prst="rect">
            <a:avLst/>
          </a:prstGeom>
        </p:spPr>
      </p:pic>
      <p:pic>
        <p:nvPicPr>
          <p:cNvPr id="12" name="Obrázek 1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5805264"/>
            <a:ext cx="792088" cy="792088"/>
          </a:xfrm>
          <a:prstGeom prst="rect">
            <a:avLst/>
          </a:prstGeom>
        </p:spPr>
      </p:pic>
      <p:pic>
        <p:nvPicPr>
          <p:cNvPr id="13" name="Obrázek 12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4797152"/>
            <a:ext cx="792088" cy="792088"/>
          </a:xfrm>
          <a:prstGeom prst="rect">
            <a:avLst/>
          </a:prstGeom>
        </p:spPr>
      </p:pic>
      <p:pic>
        <p:nvPicPr>
          <p:cNvPr id="14" name="Obrázek 13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5517232"/>
            <a:ext cx="792088" cy="792088"/>
          </a:xfrm>
          <a:prstGeom prst="rect">
            <a:avLst/>
          </a:prstGeom>
        </p:spPr>
      </p:pic>
      <p:pic>
        <p:nvPicPr>
          <p:cNvPr id="15" name="Obrázek 14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4365104"/>
            <a:ext cx="852355" cy="852355"/>
          </a:xfrm>
          <a:prstGeom prst="rect">
            <a:avLst/>
          </a:prstGeom>
        </p:spPr>
      </p:pic>
      <p:pic>
        <p:nvPicPr>
          <p:cNvPr id="21" name="Obrázek 20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4293096"/>
            <a:ext cx="852355" cy="852355"/>
          </a:xfrm>
          <a:prstGeom prst="rect">
            <a:avLst/>
          </a:prstGeom>
        </p:spPr>
      </p:pic>
      <p:pic>
        <p:nvPicPr>
          <p:cNvPr id="22" name="Obrázek 2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5589240"/>
            <a:ext cx="792088" cy="792088"/>
          </a:xfrm>
          <a:prstGeom prst="rect">
            <a:avLst/>
          </a:prstGeom>
        </p:spPr>
      </p:pic>
      <p:pic>
        <p:nvPicPr>
          <p:cNvPr id="23" name="Obrázek 22" descr="MH90044170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07904" y="1772816"/>
            <a:ext cx="1763837" cy="1763837"/>
          </a:xfrm>
          <a:prstGeom prst="rect">
            <a:avLst/>
          </a:prstGeom>
        </p:spPr>
      </p:pic>
      <p:sp>
        <p:nvSpPr>
          <p:cNvPr id="25" name="TextovéPole 24"/>
          <p:cNvSpPr txBox="1"/>
          <p:nvPr/>
        </p:nvSpPr>
        <p:spPr>
          <a:xfrm>
            <a:off x="2627784" y="278092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Kč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>
                <a:solidFill>
                  <a:srgbClr val="FF0066"/>
                </a:solidFill>
              </a:rPr>
              <a:t>Vybrali jsme si.</a:t>
            </a:r>
            <a:br>
              <a:rPr lang="cs-CZ" sz="4900" dirty="0" smtClean="0">
                <a:solidFill>
                  <a:srgbClr val="FF0066"/>
                </a:solidFill>
              </a:rPr>
            </a:br>
            <a:r>
              <a:rPr lang="cs-CZ" sz="4900" dirty="0" smtClean="0">
                <a:solidFill>
                  <a:srgbClr val="FF0066"/>
                </a:solidFill>
              </a:rPr>
              <a:t>Čím zaplatíme?</a:t>
            </a:r>
            <a:br>
              <a:rPr lang="cs-CZ" sz="4900" dirty="0" smtClean="0">
                <a:solidFill>
                  <a:srgbClr val="FF0066"/>
                </a:solidFill>
              </a:rPr>
            </a:br>
            <a:endParaRPr lang="cs-CZ" sz="4900" dirty="0">
              <a:solidFill>
                <a:srgbClr val="FF0066"/>
              </a:solidFill>
            </a:endParaRPr>
          </a:p>
        </p:txBody>
      </p:sp>
      <p:pic>
        <p:nvPicPr>
          <p:cNvPr id="5" name="Obrázek 4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797152"/>
            <a:ext cx="792088" cy="792088"/>
          </a:xfrm>
          <a:prstGeom prst="rect">
            <a:avLst/>
          </a:prstGeom>
        </p:spPr>
      </p:pic>
      <p:pic>
        <p:nvPicPr>
          <p:cNvPr id="6" name="Obrázek 5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5157192"/>
            <a:ext cx="852355" cy="852355"/>
          </a:xfrm>
          <a:prstGeom prst="rect">
            <a:avLst/>
          </a:prstGeom>
        </p:spPr>
      </p:pic>
      <p:pic>
        <p:nvPicPr>
          <p:cNvPr id="7" name="Obrázek 6" descr="index_m5k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92280" y="4509120"/>
            <a:ext cx="904014" cy="895405"/>
          </a:xfrm>
          <a:prstGeom prst="rect">
            <a:avLst/>
          </a:prstGeom>
        </p:spPr>
      </p:pic>
      <p:pic>
        <p:nvPicPr>
          <p:cNvPr id="8" name="Obrázek 7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4437112"/>
            <a:ext cx="792088" cy="792088"/>
          </a:xfrm>
          <a:prstGeom prst="rect">
            <a:avLst/>
          </a:prstGeom>
        </p:spPr>
      </p:pic>
      <p:pic>
        <p:nvPicPr>
          <p:cNvPr id="9" name="Obrázek 8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4221088"/>
            <a:ext cx="792088" cy="792088"/>
          </a:xfrm>
          <a:prstGeom prst="rect">
            <a:avLst/>
          </a:prstGeom>
        </p:spPr>
      </p:pic>
      <p:pic>
        <p:nvPicPr>
          <p:cNvPr id="10" name="Obrázek 9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5805264"/>
            <a:ext cx="792088" cy="792088"/>
          </a:xfrm>
          <a:prstGeom prst="rect">
            <a:avLst/>
          </a:prstGeom>
        </p:spPr>
      </p:pic>
      <p:pic>
        <p:nvPicPr>
          <p:cNvPr id="11" name="Obrázek 10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5157192"/>
            <a:ext cx="792088" cy="792088"/>
          </a:xfrm>
          <a:prstGeom prst="rect">
            <a:avLst/>
          </a:prstGeom>
        </p:spPr>
      </p:pic>
      <p:pic>
        <p:nvPicPr>
          <p:cNvPr id="12" name="Obrázek 1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5805264"/>
            <a:ext cx="792088" cy="792088"/>
          </a:xfrm>
          <a:prstGeom prst="rect">
            <a:avLst/>
          </a:prstGeom>
        </p:spPr>
      </p:pic>
      <p:pic>
        <p:nvPicPr>
          <p:cNvPr id="13" name="Obrázek 12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4797152"/>
            <a:ext cx="792088" cy="792088"/>
          </a:xfrm>
          <a:prstGeom prst="rect">
            <a:avLst/>
          </a:prstGeom>
        </p:spPr>
      </p:pic>
      <p:pic>
        <p:nvPicPr>
          <p:cNvPr id="14" name="Obrázek 13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5517232"/>
            <a:ext cx="792088" cy="792088"/>
          </a:xfrm>
          <a:prstGeom prst="rect">
            <a:avLst/>
          </a:prstGeom>
        </p:spPr>
      </p:pic>
      <p:pic>
        <p:nvPicPr>
          <p:cNvPr id="15" name="Obrázek 14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4365104"/>
            <a:ext cx="852355" cy="852355"/>
          </a:xfrm>
          <a:prstGeom prst="rect">
            <a:avLst/>
          </a:prstGeom>
        </p:spPr>
      </p:pic>
      <p:pic>
        <p:nvPicPr>
          <p:cNvPr id="21" name="Obrázek 20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4293096"/>
            <a:ext cx="852355" cy="852355"/>
          </a:xfrm>
          <a:prstGeom prst="rect">
            <a:avLst/>
          </a:prstGeom>
        </p:spPr>
      </p:pic>
      <p:pic>
        <p:nvPicPr>
          <p:cNvPr id="22" name="Obrázek 2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5589240"/>
            <a:ext cx="792088" cy="792088"/>
          </a:xfrm>
          <a:prstGeom prst="rect">
            <a:avLst/>
          </a:prstGeom>
        </p:spPr>
      </p:pic>
      <p:pic>
        <p:nvPicPr>
          <p:cNvPr id="19" name="Obrázek 18" descr="MH90023272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419872" y="1772816"/>
            <a:ext cx="1872208" cy="1872208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5580112" y="270892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Kč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>
                <a:solidFill>
                  <a:srgbClr val="FF0066"/>
                </a:solidFill>
              </a:rPr>
              <a:t>Vybrali jsme si.</a:t>
            </a:r>
            <a:br>
              <a:rPr lang="cs-CZ" sz="4900" dirty="0" smtClean="0">
                <a:solidFill>
                  <a:srgbClr val="FF0066"/>
                </a:solidFill>
              </a:rPr>
            </a:br>
            <a:r>
              <a:rPr lang="cs-CZ" sz="4900" dirty="0" smtClean="0">
                <a:solidFill>
                  <a:srgbClr val="FF0066"/>
                </a:solidFill>
              </a:rPr>
              <a:t> Čím zaplatíme?</a:t>
            </a:r>
            <a:br>
              <a:rPr lang="cs-CZ" sz="4900" dirty="0" smtClean="0">
                <a:solidFill>
                  <a:srgbClr val="FF0066"/>
                </a:solidFill>
              </a:rPr>
            </a:br>
            <a:endParaRPr lang="cs-CZ" sz="4900" dirty="0">
              <a:solidFill>
                <a:srgbClr val="FF0066"/>
              </a:solidFill>
            </a:endParaRPr>
          </a:p>
        </p:txBody>
      </p:sp>
      <p:pic>
        <p:nvPicPr>
          <p:cNvPr id="5" name="Obrázek 4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797152"/>
            <a:ext cx="792088" cy="792088"/>
          </a:xfrm>
          <a:prstGeom prst="rect">
            <a:avLst/>
          </a:prstGeom>
        </p:spPr>
      </p:pic>
      <p:pic>
        <p:nvPicPr>
          <p:cNvPr id="6" name="Obrázek 5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5157192"/>
            <a:ext cx="852355" cy="852355"/>
          </a:xfrm>
          <a:prstGeom prst="rect">
            <a:avLst/>
          </a:prstGeom>
        </p:spPr>
      </p:pic>
      <p:pic>
        <p:nvPicPr>
          <p:cNvPr id="7" name="Obrázek 6" descr="index_m5k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92280" y="4509120"/>
            <a:ext cx="904014" cy="895405"/>
          </a:xfrm>
          <a:prstGeom prst="rect">
            <a:avLst/>
          </a:prstGeom>
        </p:spPr>
      </p:pic>
      <p:pic>
        <p:nvPicPr>
          <p:cNvPr id="8" name="Obrázek 7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4437112"/>
            <a:ext cx="792088" cy="792088"/>
          </a:xfrm>
          <a:prstGeom prst="rect">
            <a:avLst/>
          </a:prstGeom>
        </p:spPr>
      </p:pic>
      <p:pic>
        <p:nvPicPr>
          <p:cNvPr id="9" name="Obrázek 8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4221088"/>
            <a:ext cx="792088" cy="792088"/>
          </a:xfrm>
          <a:prstGeom prst="rect">
            <a:avLst/>
          </a:prstGeom>
        </p:spPr>
      </p:pic>
      <p:pic>
        <p:nvPicPr>
          <p:cNvPr id="10" name="Obrázek 9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5805264"/>
            <a:ext cx="792088" cy="792088"/>
          </a:xfrm>
          <a:prstGeom prst="rect">
            <a:avLst/>
          </a:prstGeom>
        </p:spPr>
      </p:pic>
      <p:pic>
        <p:nvPicPr>
          <p:cNvPr id="11" name="Obrázek 10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5157192"/>
            <a:ext cx="792088" cy="792088"/>
          </a:xfrm>
          <a:prstGeom prst="rect">
            <a:avLst/>
          </a:prstGeom>
        </p:spPr>
      </p:pic>
      <p:pic>
        <p:nvPicPr>
          <p:cNvPr id="12" name="Obrázek 1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5805264"/>
            <a:ext cx="792088" cy="792088"/>
          </a:xfrm>
          <a:prstGeom prst="rect">
            <a:avLst/>
          </a:prstGeom>
        </p:spPr>
      </p:pic>
      <p:pic>
        <p:nvPicPr>
          <p:cNvPr id="13" name="Obrázek 12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4797152"/>
            <a:ext cx="792088" cy="792088"/>
          </a:xfrm>
          <a:prstGeom prst="rect">
            <a:avLst/>
          </a:prstGeom>
        </p:spPr>
      </p:pic>
      <p:pic>
        <p:nvPicPr>
          <p:cNvPr id="14" name="Obrázek 13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5517232"/>
            <a:ext cx="792088" cy="792088"/>
          </a:xfrm>
          <a:prstGeom prst="rect">
            <a:avLst/>
          </a:prstGeom>
        </p:spPr>
      </p:pic>
      <p:pic>
        <p:nvPicPr>
          <p:cNvPr id="15" name="Obrázek 14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4365104"/>
            <a:ext cx="852355" cy="852355"/>
          </a:xfrm>
          <a:prstGeom prst="rect">
            <a:avLst/>
          </a:prstGeom>
        </p:spPr>
      </p:pic>
      <p:pic>
        <p:nvPicPr>
          <p:cNvPr id="21" name="Obrázek 20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4293096"/>
            <a:ext cx="852355" cy="852355"/>
          </a:xfrm>
          <a:prstGeom prst="rect">
            <a:avLst/>
          </a:prstGeom>
        </p:spPr>
      </p:pic>
      <p:pic>
        <p:nvPicPr>
          <p:cNvPr id="22" name="Obrázek 2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5589240"/>
            <a:ext cx="792088" cy="792088"/>
          </a:xfrm>
          <a:prstGeom prst="rect">
            <a:avLst/>
          </a:prstGeom>
        </p:spPr>
      </p:pic>
      <p:pic>
        <p:nvPicPr>
          <p:cNvPr id="18" name="Obrázek 17" descr="1195426722705012963bow_tie_greg_05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347864" y="2276872"/>
            <a:ext cx="1538588" cy="720080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5508104" y="2276872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 Kč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>
                <a:solidFill>
                  <a:srgbClr val="FF0066"/>
                </a:solidFill>
              </a:rPr>
              <a:t>Vybrali jsme si.</a:t>
            </a:r>
            <a:br>
              <a:rPr lang="cs-CZ" sz="4900" dirty="0" smtClean="0">
                <a:solidFill>
                  <a:srgbClr val="FF0066"/>
                </a:solidFill>
              </a:rPr>
            </a:br>
            <a:r>
              <a:rPr lang="cs-CZ" sz="4900" dirty="0" smtClean="0">
                <a:solidFill>
                  <a:srgbClr val="FF0066"/>
                </a:solidFill>
              </a:rPr>
              <a:t>Jak zaplatíme?</a:t>
            </a:r>
            <a:br>
              <a:rPr lang="cs-CZ" sz="4900" dirty="0" smtClean="0">
                <a:solidFill>
                  <a:srgbClr val="FF0066"/>
                </a:solidFill>
              </a:rPr>
            </a:br>
            <a:endParaRPr lang="cs-CZ" sz="4900" dirty="0">
              <a:solidFill>
                <a:srgbClr val="FF0066"/>
              </a:solidFill>
            </a:endParaRPr>
          </a:p>
        </p:txBody>
      </p:sp>
      <p:pic>
        <p:nvPicPr>
          <p:cNvPr id="5" name="Obrázek 4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797152"/>
            <a:ext cx="792088" cy="792088"/>
          </a:xfrm>
          <a:prstGeom prst="rect">
            <a:avLst/>
          </a:prstGeom>
        </p:spPr>
      </p:pic>
      <p:pic>
        <p:nvPicPr>
          <p:cNvPr id="6" name="Obrázek 5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5157192"/>
            <a:ext cx="852355" cy="852355"/>
          </a:xfrm>
          <a:prstGeom prst="rect">
            <a:avLst/>
          </a:prstGeom>
        </p:spPr>
      </p:pic>
      <p:pic>
        <p:nvPicPr>
          <p:cNvPr id="7" name="Obrázek 6" descr="index_m5k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92280" y="4509120"/>
            <a:ext cx="904014" cy="895405"/>
          </a:xfrm>
          <a:prstGeom prst="rect">
            <a:avLst/>
          </a:prstGeom>
        </p:spPr>
      </p:pic>
      <p:pic>
        <p:nvPicPr>
          <p:cNvPr id="8" name="Obrázek 7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4437112"/>
            <a:ext cx="792088" cy="792088"/>
          </a:xfrm>
          <a:prstGeom prst="rect">
            <a:avLst/>
          </a:prstGeom>
        </p:spPr>
      </p:pic>
      <p:pic>
        <p:nvPicPr>
          <p:cNvPr id="9" name="Obrázek 8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4221088"/>
            <a:ext cx="792088" cy="792088"/>
          </a:xfrm>
          <a:prstGeom prst="rect">
            <a:avLst/>
          </a:prstGeom>
        </p:spPr>
      </p:pic>
      <p:pic>
        <p:nvPicPr>
          <p:cNvPr id="10" name="Obrázek 9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5805264"/>
            <a:ext cx="792088" cy="792088"/>
          </a:xfrm>
          <a:prstGeom prst="rect">
            <a:avLst/>
          </a:prstGeom>
        </p:spPr>
      </p:pic>
      <p:pic>
        <p:nvPicPr>
          <p:cNvPr id="11" name="Obrázek 10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5157192"/>
            <a:ext cx="792088" cy="792088"/>
          </a:xfrm>
          <a:prstGeom prst="rect">
            <a:avLst/>
          </a:prstGeom>
        </p:spPr>
      </p:pic>
      <p:pic>
        <p:nvPicPr>
          <p:cNvPr id="12" name="Obrázek 1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5805264"/>
            <a:ext cx="792088" cy="792088"/>
          </a:xfrm>
          <a:prstGeom prst="rect">
            <a:avLst/>
          </a:prstGeom>
        </p:spPr>
      </p:pic>
      <p:pic>
        <p:nvPicPr>
          <p:cNvPr id="13" name="Obrázek 12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4797152"/>
            <a:ext cx="792088" cy="792088"/>
          </a:xfrm>
          <a:prstGeom prst="rect">
            <a:avLst/>
          </a:prstGeom>
        </p:spPr>
      </p:pic>
      <p:pic>
        <p:nvPicPr>
          <p:cNvPr id="14" name="Obrázek 13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5517232"/>
            <a:ext cx="792088" cy="792088"/>
          </a:xfrm>
          <a:prstGeom prst="rect">
            <a:avLst/>
          </a:prstGeom>
        </p:spPr>
      </p:pic>
      <p:pic>
        <p:nvPicPr>
          <p:cNvPr id="15" name="Obrázek 14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4365104"/>
            <a:ext cx="852355" cy="852355"/>
          </a:xfrm>
          <a:prstGeom prst="rect">
            <a:avLst/>
          </a:prstGeom>
        </p:spPr>
      </p:pic>
      <p:pic>
        <p:nvPicPr>
          <p:cNvPr id="21" name="Obrázek 20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4293096"/>
            <a:ext cx="852355" cy="852355"/>
          </a:xfrm>
          <a:prstGeom prst="rect">
            <a:avLst/>
          </a:prstGeom>
        </p:spPr>
      </p:pic>
      <p:pic>
        <p:nvPicPr>
          <p:cNvPr id="22" name="Obrázek 2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5589240"/>
            <a:ext cx="792088" cy="792088"/>
          </a:xfrm>
          <a:prstGeom prst="rect">
            <a:avLst/>
          </a:prstGeom>
        </p:spPr>
      </p:pic>
      <p:pic>
        <p:nvPicPr>
          <p:cNvPr id="20" name="Obrázek 19" descr="MH90029092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63888" y="1988840"/>
            <a:ext cx="1619821" cy="1619821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4644008" y="278092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 Kč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0066"/>
                </a:solidFill>
              </a:rPr>
              <a:t/>
            </a:r>
            <a:br>
              <a:rPr lang="cs-CZ" u="sng" dirty="0" smtClean="0">
                <a:solidFill>
                  <a:srgbClr val="FF0066"/>
                </a:solidFill>
              </a:rPr>
            </a:br>
            <a:r>
              <a:rPr lang="cs-CZ" u="sng" dirty="0" smtClean="0">
                <a:solidFill>
                  <a:srgbClr val="FF0066"/>
                </a:solidFill>
              </a:rPr>
              <a:t>A teď sami do sešitu: </a:t>
            </a:r>
            <a:r>
              <a:rPr lang="cs-CZ" dirty="0" smtClean="0">
                <a:solidFill>
                  <a:srgbClr val="FF0066"/>
                </a:solidFill>
              </a:rPr>
              <a:t/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nakresli, zapiš a dokresli správně, kolik zaplatíš za nákup:</a:t>
            </a:r>
            <a:endParaRPr lang="cs-CZ" dirty="0"/>
          </a:p>
        </p:txBody>
      </p:sp>
      <p:pic>
        <p:nvPicPr>
          <p:cNvPr id="5" name="Obrázek 4" descr="MH9004417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916832"/>
            <a:ext cx="1080120" cy="1080120"/>
          </a:xfrm>
          <a:prstGeom prst="rect">
            <a:avLst/>
          </a:prstGeom>
        </p:spPr>
      </p:pic>
      <p:pic>
        <p:nvPicPr>
          <p:cNvPr id="6" name="Obrázek 5" descr="MB90019751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11760" y="2204864"/>
            <a:ext cx="936104" cy="93610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55576" y="29249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3 Kč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339752" y="314096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 Kč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378904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4 Kč</a:t>
            </a:r>
          </a:p>
        </p:txBody>
      </p:sp>
      <p:pic>
        <p:nvPicPr>
          <p:cNvPr id="13" name="Obrázek 12" descr="MH90029092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635896" y="1988840"/>
            <a:ext cx="1619821" cy="1619821"/>
          </a:xfrm>
          <a:prstGeom prst="rect">
            <a:avLst/>
          </a:prstGeom>
        </p:spPr>
      </p:pic>
      <p:pic>
        <p:nvPicPr>
          <p:cNvPr id="18" name="Obrázek 17" descr="MH90040494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92080" y="1988840"/>
            <a:ext cx="1440160" cy="1440160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5436096" y="3356992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 Kč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308304" y="350100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5</a:t>
            </a:r>
            <a:r>
              <a:rPr lang="cs-CZ" sz="4000" dirty="0" smtClean="0"/>
              <a:t> Kč</a:t>
            </a:r>
          </a:p>
        </p:txBody>
      </p:sp>
      <p:pic>
        <p:nvPicPr>
          <p:cNvPr id="22" name="Obrázek 21" descr="MH900297837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876256" y="1916832"/>
            <a:ext cx="1656184" cy="1656184"/>
          </a:xfrm>
          <a:prstGeom prst="rect">
            <a:avLst/>
          </a:prstGeom>
        </p:spPr>
      </p:pic>
      <p:pic>
        <p:nvPicPr>
          <p:cNvPr id="23" name="Obrázek 22" descr="index_m1kc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195736" y="5085184"/>
            <a:ext cx="1168400" cy="1168400"/>
          </a:xfrm>
          <a:prstGeom prst="rect">
            <a:avLst/>
          </a:prstGeom>
        </p:spPr>
      </p:pic>
      <p:pic>
        <p:nvPicPr>
          <p:cNvPr id="24" name="Obrázek 23" descr="dvoukorun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067944" y="5013176"/>
            <a:ext cx="1257300" cy="1257300"/>
          </a:xfrm>
          <a:prstGeom prst="rect">
            <a:avLst/>
          </a:prstGeom>
        </p:spPr>
      </p:pic>
      <p:pic>
        <p:nvPicPr>
          <p:cNvPr id="25" name="Obrázek 24" descr="index_m5kc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084168" y="5013176"/>
            <a:ext cx="1333500" cy="13208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u="sng" dirty="0" smtClean="0">
                <a:solidFill>
                  <a:srgbClr val="00B050"/>
                </a:solidFill>
              </a:rPr>
              <a:t>ŘEŠENÍ</a:t>
            </a:r>
            <a:endParaRPr lang="cs-CZ" sz="6600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/>
          <p:nvPr/>
        </p:nvSpPr>
        <p:spPr>
          <a:xfrm>
            <a:off x="6375942" y="4582758"/>
            <a:ext cx="1368183" cy="1000615"/>
          </a:xfrm>
          <a:custGeom>
            <a:avLst/>
            <a:gdLst>
              <a:gd name="connsiteX0" fmla="*/ 896227 w 1368183"/>
              <a:gd name="connsiteY0" fmla="*/ 21515 h 1000615"/>
              <a:gd name="connsiteX1" fmla="*/ 691832 w 1368183"/>
              <a:gd name="connsiteY1" fmla="*/ 10757 h 1000615"/>
              <a:gd name="connsiteX2" fmla="*/ 638044 w 1368183"/>
              <a:gd name="connsiteY2" fmla="*/ 0 h 1000615"/>
              <a:gd name="connsiteX3" fmla="*/ 261526 w 1368183"/>
              <a:gd name="connsiteY3" fmla="*/ 10757 h 1000615"/>
              <a:gd name="connsiteX4" fmla="*/ 196980 w 1368183"/>
              <a:gd name="connsiteY4" fmla="*/ 32273 h 1000615"/>
              <a:gd name="connsiteX5" fmla="*/ 132434 w 1368183"/>
              <a:gd name="connsiteY5" fmla="*/ 86061 h 1000615"/>
              <a:gd name="connsiteX6" fmla="*/ 89404 w 1368183"/>
              <a:gd name="connsiteY6" fmla="*/ 150607 h 1000615"/>
              <a:gd name="connsiteX7" fmla="*/ 67889 w 1368183"/>
              <a:gd name="connsiteY7" fmla="*/ 182880 h 1000615"/>
              <a:gd name="connsiteX8" fmla="*/ 35616 w 1368183"/>
              <a:gd name="connsiteY8" fmla="*/ 247426 h 1000615"/>
              <a:gd name="connsiteX9" fmla="*/ 24858 w 1368183"/>
              <a:gd name="connsiteY9" fmla="*/ 290456 h 1000615"/>
              <a:gd name="connsiteX10" fmla="*/ 24858 w 1368183"/>
              <a:gd name="connsiteY10" fmla="*/ 634701 h 1000615"/>
              <a:gd name="connsiteX11" fmla="*/ 46373 w 1368183"/>
              <a:gd name="connsiteY11" fmla="*/ 666974 h 1000615"/>
              <a:gd name="connsiteX12" fmla="*/ 57131 w 1368183"/>
              <a:gd name="connsiteY12" fmla="*/ 699247 h 1000615"/>
              <a:gd name="connsiteX13" fmla="*/ 100162 w 1368183"/>
              <a:gd name="connsiteY13" fmla="*/ 753035 h 1000615"/>
              <a:gd name="connsiteX14" fmla="*/ 186223 w 1368183"/>
              <a:gd name="connsiteY14" fmla="*/ 849854 h 1000615"/>
              <a:gd name="connsiteX15" fmla="*/ 250769 w 1368183"/>
              <a:gd name="connsiteY15" fmla="*/ 892884 h 1000615"/>
              <a:gd name="connsiteX16" fmla="*/ 326072 w 1368183"/>
              <a:gd name="connsiteY16" fmla="*/ 914400 h 1000615"/>
              <a:gd name="connsiteX17" fmla="*/ 401376 w 1368183"/>
              <a:gd name="connsiteY17" fmla="*/ 935915 h 1000615"/>
              <a:gd name="connsiteX18" fmla="*/ 476679 w 1368183"/>
              <a:gd name="connsiteY18" fmla="*/ 946673 h 1000615"/>
              <a:gd name="connsiteX19" fmla="*/ 519710 w 1368183"/>
              <a:gd name="connsiteY19" fmla="*/ 968188 h 1000615"/>
              <a:gd name="connsiteX20" fmla="*/ 874712 w 1368183"/>
              <a:gd name="connsiteY20" fmla="*/ 968188 h 1000615"/>
              <a:gd name="connsiteX21" fmla="*/ 917743 w 1368183"/>
              <a:gd name="connsiteY21" fmla="*/ 957430 h 1000615"/>
              <a:gd name="connsiteX22" fmla="*/ 1046834 w 1368183"/>
              <a:gd name="connsiteY22" fmla="*/ 925157 h 1000615"/>
              <a:gd name="connsiteX23" fmla="*/ 1089865 w 1368183"/>
              <a:gd name="connsiteY23" fmla="*/ 903642 h 1000615"/>
              <a:gd name="connsiteX24" fmla="*/ 1122138 w 1368183"/>
              <a:gd name="connsiteY24" fmla="*/ 892884 h 1000615"/>
              <a:gd name="connsiteX25" fmla="*/ 1218957 w 1368183"/>
              <a:gd name="connsiteY25" fmla="*/ 839096 h 1000615"/>
              <a:gd name="connsiteX26" fmla="*/ 1326533 w 1368183"/>
              <a:gd name="connsiteY26" fmla="*/ 710004 h 1000615"/>
              <a:gd name="connsiteX27" fmla="*/ 1348049 w 1368183"/>
              <a:gd name="connsiteY27" fmla="*/ 677731 h 1000615"/>
              <a:gd name="connsiteX28" fmla="*/ 1348049 w 1368183"/>
              <a:gd name="connsiteY28" fmla="*/ 376517 h 1000615"/>
              <a:gd name="connsiteX29" fmla="*/ 1326533 w 1368183"/>
              <a:gd name="connsiteY29" fmla="*/ 311971 h 1000615"/>
              <a:gd name="connsiteX30" fmla="*/ 1315776 w 1368183"/>
              <a:gd name="connsiteY30" fmla="*/ 279698 h 1000615"/>
              <a:gd name="connsiteX31" fmla="*/ 1294260 w 1368183"/>
              <a:gd name="connsiteY31" fmla="*/ 247426 h 1000615"/>
              <a:gd name="connsiteX32" fmla="*/ 1272745 w 1368183"/>
              <a:gd name="connsiteY32" fmla="*/ 225910 h 1000615"/>
              <a:gd name="connsiteX33" fmla="*/ 1229714 w 1368183"/>
              <a:gd name="connsiteY33" fmla="*/ 150607 h 1000615"/>
              <a:gd name="connsiteX34" fmla="*/ 1165169 w 1368183"/>
              <a:gd name="connsiteY34" fmla="*/ 96818 h 1000615"/>
              <a:gd name="connsiteX35" fmla="*/ 1132896 w 1368183"/>
              <a:gd name="connsiteY35" fmla="*/ 64546 h 1000615"/>
              <a:gd name="connsiteX36" fmla="*/ 1100623 w 1368183"/>
              <a:gd name="connsiteY36" fmla="*/ 53788 h 1000615"/>
              <a:gd name="connsiteX37" fmla="*/ 971531 w 1368183"/>
              <a:gd name="connsiteY37" fmla="*/ 32273 h 1000615"/>
              <a:gd name="connsiteX38" fmla="*/ 939258 w 1368183"/>
              <a:gd name="connsiteY38" fmla="*/ 21515 h 1000615"/>
              <a:gd name="connsiteX39" fmla="*/ 896227 w 1368183"/>
              <a:gd name="connsiteY39" fmla="*/ 21515 h 10006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368183" h="1000615">
                <a:moveTo>
                  <a:pt x="896227" y="21515"/>
                </a:moveTo>
                <a:cubicBezTo>
                  <a:pt x="854989" y="19722"/>
                  <a:pt x="759822" y="16423"/>
                  <a:pt x="691832" y="10757"/>
                </a:cubicBezTo>
                <a:cubicBezTo>
                  <a:pt x="673611" y="9239"/>
                  <a:pt x="656328" y="0"/>
                  <a:pt x="638044" y="0"/>
                </a:cubicBezTo>
                <a:cubicBezTo>
                  <a:pt x="512487" y="0"/>
                  <a:pt x="387032" y="7171"/>
                  <a:pt x="261526" y="10757"/>
                </a:cubicBezTo>
                <a:cubicBezTo>
                  <a:pt x="240011" y="17929"/>
                  <a:pt x="207122" y="11988"/>
                  <a:pt x="196980" y="32273"/>
                </a:cubicBezTo>
                <a:cubicBezTo>
                  <a:pt x="168853" y="88527"/>
                  <a:pt x="191023" y="71414"/>
                  <a:pt x="132434" y="86061"/>
                </a:cubicBezTo>
                <a:lnTo>
                  <a:pt x="89404" y="150607"/>
                </a:lnTo>
                <a:cubicBezTo>
                  <a:pt x="82232" y="161365"/>
                  <a:pt x="71978" y="170614"/>
                  <a:pt x="67889" y="182880"/>
                </a:cubicBezTo>
                <a:cubicBezTo>
                  <a:pt x="53042" y="227419"/>
                  <a:pt x="63421" y="205718"/>
                  <a:pt x="35616" y="247426"/>
                </a:cubicBezTo>
                <a:cubicBezTo>
                  <a:pt x="32030" y="261769"/>
                  <a:pt x="27758" y="275958"/>
                  <a:pt x="24858" y="290456"/>
                </a:cubicBezTo>
                <a:cubicBezTo>
                  <a:pt x="0" y="414740"/>
                  <a:pt x="7959" y="471348"/>
                  <a:pt x="24858" y="634701"/>
                </a:cubicBezTo>
                <a:cubicBezTo>
                  <a:pt x="26188" y="647561"/>
                  <a:pt x="40591" y="655410"/>
                  <a:pt x="46373" y="666974"/>
                </a:cubicBezTo>
                <a:cubicBezTo>
                  <a:pt x="51444" y="677116"/>
                  <a:pt x="52060" y="689105"/>
                  <a:pt x="57131" y="699247"/>
                </a:cubicBezTo>
                <a:cubicBezTo>
                  <a:pt x="79208" y="743400"/>
                  <a:pt x="73476" y="719679"/>
                  <a:pt x="100162" y="753035"/>
                </a:cubicBezTo>
                <a:cubicBezTo>
                  <a:pt x="137119" y="799230"/>
                  <a:pt x="115914" y="802982"/>
                  <a:pt x="186223" y="849854"/>
                </a:cubicBezTo>
                <a:cubicBezTo>
                  <a:pt x="207738" y="864197"/>
                  <a:pt x="226238" y="884707"/>
                  <a:pt x="250769" y="892884"/>
                </a:cubicBezTo>
                <a:cubicBezTo>
                  <a:pt x="328129" y="918671"/>
                  <a:pt x="231543" y="887392"/>
                  <a:pt x="326072" y="914400"/>
                </a:cubicBezTo>
                <a:cubicBezTo>
                  <a:pt x="366388" y="925919"/>
                  <a:pt x="355145" y="927509"/>
                  <a:pt x="401376" y="935915"/>
                </a:cubicBezTo>
                <a:cubicBezTo>
                  <a:pt x="426323" y="940451"/>
                  <a:pt x="451578" y="943087"/>
                  <a:pt x="476679" y="946673"/>
                </a:cubicBezTo>
                <a:cubicBezTo>
                  <a:pt x="491023" y="953845"/>
                  <a:pt x="504496" y="963117"/>
                  <a:pt x="519710" y="968188"/>
                </a:cubicBezTo>
                <a:cubicBezTo>
                  <a:pt x="616992" y="1000615"/>
                  <a:pt x="857565" y="968800"/>
                  <a:pt x="874712" y="968188"/>
                </a:cubicBezTo>
                <a:cubicBezTo>
                  <a:pt x="889056" y="964602"/>
                  <a:pt x="903245" y="960330"/>
                  <a:pt x="917743" y="957430"/>
                </a:cubicBezTo>
                <a:cubicBezTo>
                  <a:pt x="968781" y="947223"/>
                  <a:pt x="998901" y="949123"/>
                  <a:pt x="1046834" y="925157"/>
                </a:cubicBezTo>
                <a:cubicBezTo>
                  <a:pt x="1061178" y="917985"/>
                  <a:pt x="1075125" y="909959"/>
                  <a:pt x="1089865" y="903642"/>
                </a:cubicBezTo>
                <a:cubicBezTo>
                  <a:pt x="1100288" y="899175"/>
                  <a:pt x="1112225" y="898391"/>
                  <a:pt x="1122138" y="892884"/>
                </a:cubicBezTo>
                <a:cubicBezTo>
                  <a:pt x="1233110" y="831233"/>
                  <a:pt x="1145931" y="863439"/>
                  <a:pt x="1218957" y="839096"/>
                </a:cubicBezTo>
                <a:cubicBezTo>
                  <a:pt x="1301791" y="756262"/>
                  <a:pt x="1266622" y="799870"/>
                  <a:pt x="1326533" y="710004"/>
                </a:cubicBezTo>
                <a:lnTo>
                  <a:pt x="1348049" y="677731"/>
                </a:lnTo>
                <a:cubicBezTo>
                  <a:pt x="1362689" y="545962"/>
                  <a:pt x="1368183" y="544301"/>
                  <a:pt x="1348049" y="376517"/>
                </a:cubicBezTo>
                <a:cubicBezTo>
                  <a:pt x="1345347" y="353999"/>
                  <a:pt x="1333705" y="333486"/>
                  <a:pt x="1326533" y="311971"/>
                </a:cubicBezTo>
                <a:cubicBezTo>
                  <a:pt x="1322947" y="301213"/>
                  <a:pt x="1322066" y="289133"/>
                  <a:pt x="1315776" y="279698"/>
                </a:cubicBezTo>
                <a:cubicBezTo>
                  <a:pt x="1308604" y="268941"/>
                  <a:pt x="1302337" y="257522"/>
                  <a:pt x="1294260" y="247426"/>
                </a:cubicBezTo>
                <a:cubicBezTo>
                  <a:pt x="1287924" y="239506"/>
                  <a:pt x="1278371" y="234349"/>
                  <a:pt x="1272745" y="225910"/>
                </a:cubicBezTo>
                <a:cubicBezTo>
                  <a:pt x="1228569" y="159646"/>
                  <a:pt x="1273734" y="205632"/>
                  <a:pt x="1229714" y="150607"/>
                </a:cubicBezTo>
                <a:cubicBezTo>
                  <a:pt x="1209387" y="125198"/>
                  <a:pt x="1191802" y="119646"/>
                  <a:pt x="1165169" y="96818"/>
                </a:cubicBezTo>
                <a:cubicBezTo>
                  <a:pt x="1153618" y="86917"/>
                  <a:pt x="1145554" y="72985"/>
                  <a:pt x="1132896" y="64546"/>
                </a:cubicBezTo>
                <a:cubicBezTo>
                  <a:pt x="1123461" y="58256"/>
                  <a:pt x="1111526" y="56903"/>
                  <a:pt x="1100623" y="53788"/>
                </a:cubicBezTo>
                <a:cubicBezTo>
                  <a:pt x="1045339" y="37992"/>
                  <a:pt x="1041379" y="41004"/>
                  <a:pt x="971531" y="32273"/>
                </a:cubicBezTo>
                <a:cubicBezTo>
                  <a:pt x="960773" y="28687"/>
                  <a:pt x="950259" y="24265"/>
                  <a:pt x="939258" y="21515"/>
                </a:cubicBezTo>
                <a:cubicBezTo>
                  <a:pt x="921520" y="17080"/>
                  <a:pt x="937465" y="23308"/>
                  <a:pt x="896227" y="21515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/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Kolik máme peněz?</a:t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Spočítej koruny.</a:t>
            </a:r>
            <a:endParaRPr lang="cs-CZ" dirty="0">
              <a:solidFill>
                <a:srgbClr val="FF0066"/>
              </a:solidFill>
            </a:endParaRPr>
          </a:p>
        </p:txBody>
      </p:sp>
      <p:pic>
        <p:nvPicPr>
          <p:cNvPr id="4" name="Obrázek 3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2420888"/>
            <a:ext cx="1168400" cy="1168400"/>
          </a:xfrm>
          <a:prstGeom prst="rect">
            <a:avLst/>
          </a:prstGeom>
        </p:spPr>
      </p:pic>
      <p:pic>
        <p:nvPicPr>
          <p:cNvPr id="7" name="Obrázek 6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2420888"/>
            <a:ext cx="1168400" cy="1168400"/>
          </a:xfrm>
          <a:prstGeom prst="rect">
            <a:avLst/>
          </a:prstGeom>
        </p:spPr>
      </p:pic>
      <p:pic>
        <p:nvPicPr>
          <p:cNvPr id="13" name="Obrázek 12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1920" y="2420888"/>
            <a:ext cx="1168400" cy="1168400"/>
          </a:xfrm>
          <a:prstGeom prst="rect">
            <a:avLst/>
          </a:prstGeom>
        </p:spPr>
      </p:pic>
      <p:pic>
        <p:nvPicPr>
          <p:cNvPr id="16" name="Obrázek 15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72" y="2420888"/>
            <a:ext cx="1168400" cy="1168400"/>
          </a:xfrm>
          <a:prstGeom prst="rect">
            <a:avLst/>
          </a:prstGeom>
        </p:spPr>
      </p:pic>
      <p:pic>
        <p:nvPicPr>
          <p:cNvPr id="19" name="Obrázek 18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2420888"/>
            <a:ext cx="1168400" cy="11684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1403648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 Kč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699792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 Kč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3995936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Kč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220072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Kč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372200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 Kč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Volný tvar 9"/>
          <p:cNvSpPr/>
          <p:nvPr/>
        </p:nvSpPr>
        <p:spPr>
          <a:xfrm>
            <a:off x="5185186" y="4625788"/>
            <a:ext cx="1164449" cy="903643"/>
          </a:xfrm>
          <a:custGeom>
            <a:avLst/>
            <a:gdLst>
              <a:gd name="connsiteX0" fmla="*/ 892885 w 1164449"/>
              <a:gd name="connsiteY0" fmla="*/ 21516 h 903643"/>
              <a:gd name="connsiteX1" fmla="*/ 806823 w 1164449"/>
              <a:gd name="connsiteY1" fmla="*/ 10758 h 903643"/>
              <a:gd name="connsiteX2" fmla="*/ 731520 w 1164449"/>
              <a:gd name="connsiteY2" fmla="*/ 0 h 903643"/>
              <a:gd name="connsiteX3" fmla="*/ 258183 w 1164449"/>
              <a:gd name="connsiteY3" fmla="*/ 10758 h 903643"/>
              <a:gd name="connsiteX4" fmla="*/ 225910 w 1164449"/>
              <a:gd name="connsiteY4" fmla="*/ 32273 h 903643"/>
              <a:gd name="connsiteX5" fmla="*/ 182880 w 1164449"/>
              <a:gd name="connsiteY5" fmla="*/ 53788 h 903643"/>
              <a:gd name="connsiteX6" fmla="*/ 129092 w 1164449"/>
              <a:gd name="connsiteY6" fmla="*/ 107577 h 903643"/>
              <a:gd name="connsiteX7" fmla="*/ 86061 w 1164449"/>
              <a:gd name="connsiteY7" fmla="*/ 172123 h 903643"/>
              <a:gd name="connsiteX8" fmla="*/ 43030 w 1164449"/>
              <a:gd name="connsiteY8" fmla="*/ 247426 h 903643"/>
              <a:gd name="connsiteX9" fmla="*/ 21515 w 1164449"/>
              <a:gd name="connsiteY9" fmla="*/ 311972 h 903643"/>
              <a:gd name="connsiteX10" fmla="*/ 10758 w 1164449"/>
              <a:gd name="connsiteY10" fmla="*/ 387276 h 903643"/>
              <a:gd name="connsiteX11" fmla="*/ 0 w 1164449"/>
              <a:gd name="connsiteY11" fmla="*/ 430306 h 903643"/>
              <a:gd name="connsiteX12" fmla="*/ 10758 w 1164449"/>
              <a:gd name="connsiteY12" fmla="*/ 602428 h 903643"/>
              <a:gd name="connsiteX13" fmla="*/ 21515 w 1164449"/>
              <a:gd name="connsiteY13" fmla="*/ 634701 h 903643"/>
              <a:gd name="connsiteX14" fmla="*/ 43030 w 1164449"/>
              <a:gd name="connsiteY14" fmla="*/ 656217 h 903643"/>
              <a:gd name="connsiteX15" fmla="*/ 96819 w 1164449"/>
              <a:gd name="connsiteY15" fmla="*/ 710005 h 903643"/>
              <a:gd name="connsiteX16" fmla="*/ 118334 w 1164449"/>
              <a:gd name="connsiteY16" fmla="*/ 742278 h 903643"/>
              <a:gd name="connsiteX17" fmla="*/ 193638 w 1164449"/>
              <a:gd name="connsiteY17" fmla="*/ 806824 h 903643"/>
              <a:gd name="connsiteX18" fmla="*/ 225910 w 1164449"/>
              <a:gd name="connsiteY18" fmla="*/ 828339 h 903643"/>
              <a:gd name="connsiteX19" fmla="*/ 290456 w 1164449"/>
              <a:gd name="connsiteY19" fmla="*/ 849854 h 903643"/>
              <a:gd name="connsiteX20" fmla="*/ 376518 w 1164449"/>
              <a:gd name="connsiteY20" fmla="*/ 882127 h 903643"/>
              <a:gd name="connsiteX21" fmla="*/ 408790 w 1164449"/>
              <a:gd name="connsiteY21" fmla="*/ 892885 h 903643"/>
              <a:gd name="connsiteX22" fmla="*/ 462579 w 1164449"/>
              <a:gd name="connsiteY22" fmla="*/ 903643 h 903643"/>
              <a:gd name="connsiteX23" fmla="*/ 774550 w 1164449"/>
              <a:gd name="connsiteY23" fmla="*/ 892885 h 903643"/>
              <a:gd name="connsiteX24" fmla="*/ 839096 w 1164449"/>
              <a:gd name="connsiteY24" fmla="*/ 871370 h 903643"/>
              <a:gd name="connsiteX25" fmla="*/ 968188 w 1164449"/>
              <a:gd name="connsiteY25" fmla="*/ 828339 h 903643"/>
              <a:gd name="connsiteX26" fmla="*/ 1032734 w 1164449"/>
              <a:gd name="connsiteY26" fmla="*/ 806824 h 903643"/>
              <a:gd name="connsiteX27" fmla="*/ 1075765 w 1164449"/>
              <a:gd name="connsiteY27" fmla="*/ 763793 h 903643"/>
              <a:gd name="connsiteX28" fmla="*/ 1108038 w 1164449"/>
              <a:gd name="connsiteY28" fmla="*/ 731520 h 903643"/>
              <a:gd name="connsiteX29" fmla="*/ 1129553 w 1164449"/>
              <a:gd name="connsiteY29" fmla="*/ 699247 h 903643"/>
              <a:gd name="connsiteX30" fmla="*/ 1161826 w 1164449"/>
              <a:gd name="connsiteY30" fmla="*/ 591671 h 903643"/>
              <a:gd name="connsiteX31" fmla="*/ 1140310 w 1164449"/>
              <a:gd name="connsiteY31" fmla="*/ 355003 h 903643"/>
              <a:gd name="connsiteX32" fmla="*/ 1097280 w 1164449"/>
              <a:gd name="connsiteY32" fmla="*/ 279699 h 903643"/>
              <a:gd name="connsiteX33" fmla="*/ 1075765 w 1164449"/>
              <a:gd name="connsiteY33" fmla="*/ 204396 h 903643"/>
              <a:gd name="connsiteX34" fmla="*/ 1054249 w 1164449"/>
              <a:gd name="connsiteY34" fmla="*/ 161365 h 903643"/>
              <a:gd name="connsiteX35" fmla="*/ 1043492 w 1164449"/>
              <a:gd name="connsiteY35" fmla="*/ 129092 h 903643"/>
              <a:gd name="connsiteX36" fmla="*/ 1021976 w 1164449"/>
              <a:gd name="connsiteY36" fmla="*/ 96819 h 903643"/>
              <a:gd name="connsiteX37" fmla="*/ 989703 w 1164449"/>
              <a:gd name="connsiteY37" fmla="*/ 75304 h 903643"/>
              <a:gd name="connsiteX38" fmla="*/ 892885 w 1164449"/>
              <a:gd name="connsiteY38" fmla="*/ 21516 h 903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164449" h="903643">
                <a:moveTo>
                  <a:pt x="892885" y="21516"/>
                </a:moveTo>
                <a:cubicBezTo>
                  <a:pt x="862405" y="10758"/>
                  <a:pt x="835480" y="14579"/>
                  <a:pt x="806823" y="10758"/>
                </a:cubicBezTo>
                <a:cubicBezTo>
                  <a:pt x="781690" y="7407"/>
                  <a:pt x="756876" y="0"/>
                  <a:pt x="731520" y="0"/>
                </a:cubicBezTo>
                <a:cubicBezTo>
                  <a:pt x="573700" y="0"/>
                  <a:pt x="415962" y="7172"/>
                  <a:pt x="258183" y="10758"/>
                </a:cubicBezTo>
                <a:cubicBezTo>
                  <a:pt x="247425" y="17930"/>
                  <a:pt x="237136" y="25858"/>
                  <a:pt x="225910" y="32273"/>
                </a:cubicBezTo>
                <a:cubicBezTo>
                  <a:pt x="211987" y="40229"/>
                  <a:pt x="195538" y="43943"/>
                  <a:pt x="182880" y="53788"/>
                </a:cubicBezTo>
                <a:cubicBezTo>
                  <a:pt x="162865" y="69355"/>
                  <a:pt x="129092" y="107577"/>
                  <a:pt x="129092" y="107577"/>
                </a:cubicBezTo>
                <a:cubicBezTo>
                  <a:pt x="110186" y="164294"/>
                  <a:pt x="130830" y="118400"/>
                  <a:pt x="86061" y="172123"/>
                </a:cubicBezTo>
                <a:cubicBezTo>
                  <a:pt x="71135" y="190034"/>
                  <a:pt x="51122" y="227196"/>
                  <a:pt x="43030" y="247426"/>
                </a:cubicBezTo>
                <a:cubicBezTo>
                  <a:pt x="34607" y="268483"/>
                  <a:pt x="21515" y="311972"/>
                  <a:pt x="21515" y="311972"/>
                </a:cubicBezTo>
                <a:cubicBezTo>
                  <a:pt x="17929" y="337073"/>
                  <a:pt x="15294" y="362329"/>
                  <a:pt x="10758" y="387276"/>
                </a:cubicBezTo>
                <a:cubicBezTo>
                  <a:pt x="8113" y="401822"/>
                  <a:pt x="0" y="415521"/>
                  <a:pt x="0" y="430306"/>
                </a:cubicBezTo>
                <a:cubicBezTo>
                  <a:pt x="0" y="487792"/>
                  <a:pt x="4740" y="545258"/>
                  <a:pt x="10758" y="602428"/>
                </a:cubicBezTo>
                <a:cubicBezTo>
                  <a:pt x="11945" y="613705"/>
                  <a:pt x="15681" y="624977"/>
                  <a:pt x="21515" y="634701"/>
                </a:cubicBezTo>
                <a:cubicBezTo>
                  <a:pt x="26733" y="643398"/>
                  <a:pt x="36694" y="648297"/>
                  <a:pt x="43030" y="656217"/>
                </a:cubicBezTo>
                <a:cubicBezTo>
                  <a:pt x="84010" y="707442"/>
                  <a:pt x="41496" y="673124"/>
                  <a:pt x="96819" y="710005"/>
                </a:cubicBezTo>
                <a:cubicBezTo>
                  <a:pt x="103991" y="720763"/>
                  <a:pt x="110057" y="732346"/>
                  <a:pt x="118334" y="742278"/>
                </a:cubicBezTo>
                <a:cubicBezTo>
                  <a:pt x="141332" y="769876"/>
                  <a:pt x="164308" y="785874"/>
                  <a:pt x="193638" y="806824"/>
                </a:cubicBezTo>
                <a:cubicBezTo>
                  <a:pt x="204159" y="814339"/>
                  <a:pt x="214096" y="823088"/>
                  <a:pt x="225910" y="828339"/>
                </a:cubicBezTo>
                <a:cubicBezTo>
                  <a:pt x="246634" y="837550"/>
                  <a:pt x="290456" y="849854"/>
                  <a:pt x="290456" y="849854"/>
                </a:cubicBezTo>
                <a:cubicBezTo>
                  <a:pt x="329872" y="889270"/>
                  <a:pt x="296641" y="864377"/>
                  <a:pt x="376518" y="882127"/>
                </a:cubicBezTo>
                <a:cubicBezTo>
                  <a:pt x="387587" y="884587"/>
                  <a:pt x="397789" y="890135"/>
                  <a:pt x="408790" y="892885"/>
                </a:cubicBezTo>
                <a:cubicBezTo>
                  <a:pt x="426529" y="897320"/>
                  <a:pt x="444649" y="900057"/>
                  <a:pt x="462579" y="903643"/>
                </a:cubicBezTo>
                <a:cubicBezTo>
                  <a:pt x="566569" y="900057"/>
                  <a:pt x="670878" y="901771"/>
                  <a:pt x="774550" y="892885"/>
                </a:cubicBezTo>
                <a:cubicBezTo>
                  <a:pt x="797146" y="890948"/>
                  <a:pt x="839096" y="871370"/>
                  <a:pt x="839096" y="871370"/>
                </a:cubicBezTo>
                <a:cubicBezTo>
                  <a:pt x="892989" y="817477"/>
                  <a:pt x="827163" y="875347"/>
                  <a:pt x="968188" y="828339"/>
                </a:cubicBezTo>
                <a:lnTo>
                  <a:pt x="1032734" y="806824"/>
                </a:lnTo>
                <a:lnTo>
                  <a:pt x="1075765" y="763793"/>
                </a:lnTo>
                <a:cubicBezTo>
                  <a:pt x="1086523" y="753035"/>
                  <a:pt x="1099599" y="744179"/>
                  <a:pt x="1108038" y="731520"/>
                </a:cubicBezTo>
                <a:lnTo>
                  <a:pt x="1129553" y="699247"/>
                </a:lnTo>
                <a:cubicBezTo>
                  <a:pt x="1155743" y="620675"/>
                  <a:pt x="1145567" y="656703"/>
                  <a:pt x="1161826" y="591671"/>
                </a:cubicBezTo>
                <a:cubicBezTo>
                  <a:pt x="1160299" y="564181"/>
                  <a:pt x="1164449" y="419373"/>
                  <a:pt x="1140310" y="355003"/>
                </a:cubicBezTo>
                <a:cubicBezTo>
                  <a:pt x="1128610" y="323804"/>
                  <a:pt x="1115116" y="306453"/>
                  <a:pt x="1097280" y="279699"/>
                </a:cubicBezTo>
                <a:cubicBezTo>
                  <a:pt x="1091822" y="257869"/>
                  <a:pt x="1085023" y="225998"/>
                  <a:pt x="1075765" y="204396"/>
                </a:cubicBezTo>
                <a:cubicBezTo>
                  <a:pt x="1069448" y="189656"/>
                  <a:pt x="1060566" y="176105"/>
                  <a:pt x="1054249" y="161365"/>
                </a:cubicBezTo>
                <a:cubicBezTo>
                  <a:pt x="1049782" y="150942"/>
                  <a:pt x="1048563" y="139234"/>
                  <a:pt x="1043492" y="129092"/>
                </a:cubicBezTo>
                <a:cubicBezTo>
                  <a:pt x="1037710" y="117528"/>
                  <a:pt x="1031118" y="105961"/>
                  <a:pt x="1021976" y="96819"/>
                </a:cubicBezTo>
                <a:cubicBezTo>
                  <a:pt x="1012834" y="87677"/>
                  <a:pt x="1001518" y="80555"/>
                  <a:pt x="989703" y="75304"/>
                </a:cubicBezTo>
                <a:cubicBezTo>
                  <a:pt x="938741" y="52654"/>
                  <a:pt x="923365" y="32274"/>
                  <a:pt x="892885" y="21516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/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Kolik máme peněz?</a:t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Spočítej dvoukoruny.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691680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 Kč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843808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 Kč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3995936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Kč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148064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Kč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372200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 Kč</a:t>
            </a:r>
          </a:p>
        </p:txBody>
      </p:sp>
      <p:pic>
        <p:nvPicPr>
          <p:cNvPr id="15" name="Obrázek 14" descr="dvoukoru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43808" y="2132856"/>
            <a:ext cx="1257300" cy="1257300"/>
          </a:xfrm>
          <a:prstGeom prst="rect">
            <a:avLst/>
          </a:prstGeom>
        </p:spPr>
      </p:pic>
      <p:pic>
        <p:nvPicPr>
          <p:cNvPr id="17" name="Obrázek 16" descr="dvoukoru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4048" y="2132856"/>
            <a:ext cx="1257300" cy="125730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Volný tvar 8"/>
          <p:cNvSpPr/>
          <p:nvPr/>
        </p:nvSpPr>
        <p:spPr>
          <a:xfrm>
            <a:off x="6494630" y="4561242"/>
            <a:ext cx="1293906" cy="1021977"/>
          </a:xfrm>
          <a:custGeom>
            <a:avLst/>
            <a:gdLst>
              <a:gd name="connsiteX0" fmla="*/ 1046481 w 1293906"/>
              <a:gd name="connsiteY0" fmla="*/ 43031 h 1021977"/>
              <a:gd name="connsiteX1" fmla="*/ 1003450 w 1293906"/>
              <a:gd name="connsiteY1" fmla="*/ 21516 h 1021977"/>
              <a:gd name="connsiteX2" fmla="*/ 917389 w 1293906"/>
              <a:gd name="connsiteY2" fmla="*/ 10758 h 1021977"/>
              <a:gd name="connsiteX3" fmla="*/ 874358 w 1293906"/>
              <a:gd name="connsiteY3" fmla="*/ 0 h 1021977"/>
              <a:gd name="connsiteX4" fmla="*/ 368749 w 1293906"/>
              <a:gd name="connsiteY4" fmla="*/ 10758 h 1021977"/>
              <a:gd name="connsiteX5" fmla="*/ 282688 w 1293906"/>
              <a:gd name="connsiteY5" fmla="*/ 43031 h 1021977"/>
              <a:gd name="connsiteX6" fmla="*/ 175111 w 1293906"/>
              <a:gd name="connsiteY6" fmla="*/ 86062 h 1021977"/>
              <a:gd name="connsiteX7" fmla="*/ 99808 w 1293906"/>
              <a:gd name="connsiteY7" fmla="*/ 129092 h 1021977"/>
              <a:gd name="connsiteX8" fmla="*/ 35262 w 1293906"/>
              <a:gd name="connsiteY8" fmla="*/ 204396 h 1021977"/>
              <a:gd name="connsiteX9" fmla="*/ 24504 w 1293906"/>
              <a:gd name="connsiteY9" fmla="*/ 247426 h 1021977"/>
              <a:gd name="connsiteX10" fmla="*/ 2989 w 1293906"/>
              <a:gd name="connsiteY10" fmla="*/ 311972 h 1021977"/>
              <a:gd name="connsiteX11" fmla="*/ 13746 w 1293906"/>
              <a:gd name="connsiteY11" fmla="*/ 634702 h 1021977"/>
              <a:gd name="connsiteX12" fmla="*/ 46019 w 1293906"/>
              <a:gd name="connsiteY12" fmla="*/ 677732 h 1021977"/>
              <a:gd name="connsiteX13" fmla="*/ 67535 w 1293906"/>
              <a:gd name="connsiteY13" fmla="*/ 710005 h 1021977"/>
              <a:gd name="connsiteX14" fmla="*/ 121323 w 1293906"/>
              <a:gd name="connsiteY14" fmla="*/ 785309 h 1021977"/>
              <a:gd name="connsiteX15" fmla="*/ 142838 w 1293906"/>
              <a:gd name="connsiteY15" fmla="*/ 817582 h 1021977"/>
              <a:gd name="connsiteX16" fmla="*/ 228899 w 1293906"/>
              <a:gd name="connsiteY16" fmla="*/ 882127 h 1021977"/>
              <a:gd name="connsiteX17" fmla="*/ 261172 w 1293906"/>
              <a:gd name="connsiteY17" fmla="*/ 892885 h 1021977"/>
              <a:gd name="connsiteX18" fmla="*/ 304203 w 1293906"/>
              <a:gd name="connsiteY18" fmla="*/ 914400 h 1021977"/>
              <a:gd name="connsiteX19" fmla="*/ 336476 w 1293906"/>
              <a:gd name="connsiteY19" fmla="*/ 935916 h 1021977"/>
              <a:gd name="connsiteX20" fmla="*/ 390264 w 1293906"/>
              <a:gd name="connsiteY20" fmla="*/ 946673 h 1021977"/>
              <a:gd name="connsiteX21" fmla="*/ 476325 w 1293906"/>
              <a:gd name="connsiteY21" fmla="*/ 978946 h 1021977"/>
              <a:gd name="connsiteX22" fmla="*/ 519356 w 1293906"/>
              <a:gd name="connsiteY22" fmla="*/ 989704 h 1021977"/>
              <a:gd name="connsiteX23" fmla="*/ 583902 w 1293906"/>
              <a:gd name="connsiteY23" fmla="*/ 1011219 h 1021977"/>
              <a:gd name="connsiteX24" fmla="*/ 648448 w 1293906"/>
              <a:gd name="connsiteY24" fmla="*/ 1021977 h 1021977"/>
              <a:gd name="connsiteX25" fmla="*/ 938904 w 1293906"/>
              <a:gd name="connsiteY25" fmla="*/ 1011219 h 1021977"/>
              <a:gd name="connsiteX26" fmla="*/ 992692 w 1293906"/>
              <a:gd name="connsiteY26" fmla="*/ 978946 h 1021977"/>
              <a:gd name="connsiteX27" fmla="*/ 1067996 w 1293906"/>
              <a:gd name="connsiteY27" fmla="*/ 946673 h 1021977"/>
              <a:gd name="connsiteX28" fmla="*/ 1100269 w 1293906"/>
              <a:gd name="connsiteY28" fmla="*/ 925158 h 1021977"/>
              <a:gd name="connsiteX29" fmla="*/ 1121784 w 1293906"/>
              <a:gd name="connsiteY29" fmla="*/ 892885 h 1021977"/>
              <a:gd name="connsiteX30" fmla="*/ 1154057 w 1293906"/>
              <a:gd name="connsiteY30" fmla="*/ 871370 h 1021977"/>
              <a:gd name="connsiteX31" fmla="*/ 1175572 w 1293906"/>
              <a:gd name="connsiteY31" fmla="*/ 849854 h 1021977"/>
              <a:gd name="connsiteX32" fmla="*/ 1229361 w 1293906"/>
              <a:gd name="connsiteY32" fmla="*/ 806824 h 1021977"/>
              <a:gd name="connsiteX33" fmla="*/ 1272391 w 1293906"/>
              <a:gd name="connsiteY33" fmla="*/ 699247 h 1021977"/>
              <a:gd name="connsiteX34" fmla="*/ 1293906 w 1293906"/>
              <a:gd name="connsiteY34" fmla="*/ 591671 h 1021977"/>
              <a:gd name="connsiteX35" fmla="*/ 1283149 w 1293906"/>
              <a:gd name="connsiteY35" fmla="*/ 311972 h 1021977"/>
              <a:gd name="connsiteX36" fmla="*/ 1261634 w 1293906"/>
              <a:gd name="connsiteY36" fmla="*/ 279699 h 1021977"/>
              <a:gd name="connsiteX37" fmla="*/ 1250876 w 1293906"/>
              <a:gd name="connsiteY37" fmla="*/ 247426 h 1021977"/>
              <a:gd name="connsiteX38" fmla="*/ 1207845 w 1293906"/>
              <a:gd name="connsiteY38" fmla="*/ 172123 h 1021977"/>
              <a:gd name="connsiteX39" fmla="*/ 1154057 w 1293906"/>
              <a:gd name="connsiteY39" fmla="*/ 118334 h 1021977"/>
              <a:gd name="connsiteX40" fmla="*/ 1111026 w 1293906"/>
              <a:gd name="connsiteY40" fmla="*/ 64546 h 1021977"/>
              <a:gd name="connsiteX41" fmla="*/ 1046481 w 1293906"/>
              <a:gd name="connsiteY41" fmla="*/ 43031 h 10219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1293906" h="1021977">
                <a:moveTo>
                  <a:pt x="1046481" y="43031"/>
                </a:moveTo>
                <a:cubicBezTo>
                  <a:pt x="1028552" y="35859"/>
                  <a:pt x="1019008" y="25405"/>
                  <a:pt x="1003450" y="21516"/>
                </a:cubicBezTo>
                <a:cubicBezTo>
                  <a:pt x="975403" y="14504"/>
                  <a:pt x="945906" y="15511"/>
                  <a:pt x="917389" y="10758"/>
                </a:cubicBezTo>
                <a:cubicBezTo>
                  <a:pt x="902805" y="8327"/>
                  <a:pt x="888702" y="3586"/>
                  <a:pt x="874358" y="0"/>
                </a:cubicBezTo>
                <a:lnTo>
                  <a:pt x="368749" y="10758"/>
                </a:lnTo>
                <a:cubicBezTo>
                  <a:pt x="330015" y="12277"/>
                  <a:pt x="317408" y="29143"/>
                  <a:pt x="282688" y="43031"/>
                </a:cubicBezTo>
                <a:cubicBezTo>
                  <a:pt x="229034" y="64492"/>
                  <a:pt x="219967" y="58027"/>
                  <a:pt x="175111" y="86062"/>
                </a:cubicBezTo>
                <a:cubicBezTo>
                  <a:pt x="100681" y="132581"/>
                  <a:pt x="163212" y="107957"/>
                  <a:pt x="99808" y="129092"/>
                </a:cubicBezTo>
                <a:cubicBezTo>
                  <a:pt x="47635" y="181265"/>
                  <a:pt x="68029" y="155245"/>
                  <a:pt x="35262" y="204396"/>
                </a:cubicBezTo>
                <a:cubicBezTo>
                  <a:pt x="31676" y="218739"/>
                  <a:pt x="28752" y="233265"/>
                  <a:pt x="24504" y="247426"/>
                </a:cubicBezTo>
                <a:cubicBezTo>
                  <a:pt x="17987" y="269149"/>
                  <a:pt x="3619" y="289302"/>
                  <a:pt x="2989" y="311972"/>
                </a:cubicBezTo>
                <a:cubicBezTo>
                  <a:pt x="0" y="419567"/>
                  <a:pt x="1170" y="527803"/>
                  <a:pt x="13746" y="634702"/>
                </a:cubicBezTo>
                <a:cubicBezTo>
                  <a:pt x="15841" y="652508"/>
                  <a:pt x="35598" y="663142"/>
                  <a:pt x="46019" y="677732"/>
                </a:cubicBezTo>
                <a:cubicBezTo>
                  <a:pt x="53534" y="688253"/>
                  <a:pt x="60363" y="699247"/>
                  <a:pt x="67535" y="710005"/>
                </a:cubicBezTo>
                <a:cubicBezTo>
                  <a:pt x="94218" y="790059"/>
                  <a:pt x="53258" y="683211"/>
                  <a:pt x="121323" y="785309"/>
                </a:cubicBezTo>
                <a:cubicBezTo>
                  <a:pt x="128495" y="796067"/>
                  <a:pt x="134761" y="807486"/>
                  <a:pt x="142838" y="817582"/>
                </a:cubicBezTo>
                <a:cubicBezTo>
                  <a:pt x="161372" y="840750"/>
                  <a:pt x="210132" y="875871"/>
                  <a:pt x="228899" y="882127"/>
                </a:cubicBezTo>
                <a:cubicBezTo>
                  <a:pt x="239657" y="885713"/>
                  <a:pt x="250749" y="888418"/>
                  <a:pt x="261172" y="892885"/>
                </a:cubicBezTo>
                <a:cubicBezTo>
                  <a:pt x="275912" y="899202"/>
                  <a:pt x="290279" y="906444"/>
                  <a:pt x="304203" y="914400"/>
                </a:cubicBezTo>
                <a:cubicBezTo>
                  <a:pt x="315429" y="920815"/>
                  <a:pt x="324370" y="931376"/>
                  <a:pt x="336476" y="935916"/>
                </a:cubicBezTo>
                <a:cubicBezTo>
                  <a:pt x="353596" y="942336"/>
                  <a:pt x="372335" y="943087"/>
                  <a:pt x="390264" y="946673"/>
                </a:cubicBezTo>
                <a:cubicBezTo>
                  <a:pt x="418699" y="958048"/>
                  <a:pt x="446802" y="970511"/>
                  <a:pt x="476325" y="978946"/>
                </a:cubicBezTo>
                <a:cubicBezTo>
                  <a:pt x="490541" y="983008"/>
                  <a:pt x="505194" y="985456"/>
                  <a:pt x="519356" y="989704"/>
                </a:cubicBezTo>
                <a:cubicBezTo>
                  <a:pt x="541079" y="996221"/>
                  <a:pt x="561531" y="1007490"/>
                  <a:pt x="583902" y="1011219"/>
                </a:cubicBezTo>
                <a:lnTo>
                  <a:pt x="648448" y="1021977"/>
                </a:lnTo>
                <a:cubicBezTo>
                  <a:pt x="745267" y="1018391"/>
                  <a:pt x="842234" y="1017664"/>
                  <a:pt x="938904" y="1011219"/>
                </a:cubicBezTo>
                <a:cubicBezTo>
                  <a:pt x="980526" y="1008444"/>
                  <a:pt x="963403" y="998472"/>
                  <a:pt x="992692" y="978946"/>
                </a:cubicBezTo>
                <a:cubicBezTo>
                  <a:pt x="1059838" y="934181"/>
                  <a:pt x="1010629" y="975356"/>
                  <a:pt x="1067996" y="946673"/>
                </a:cubicBezTo>
                <a:cubicBezTo>
                  <a:pt x="1079560" y="940891"/>
                  <a:pt x="1089511" y="932330"/>
                  <a:pt x="1100269" y="925158"/>
                </a:cubicBezTo>
                <a:cubicBezTo>
                  <a:pt x="1107441" y="914400"/>
                  <a:pt x="1112642" y="902027"/>
                  <a:pt x="1121784" y="892885"/>
                </a:cubicBezTo>
                <a:cubicBezTo>
                  <a:pt x="1130926" y="883743"/>
                  <a:pt x="1143961" y="879447"/>
                  <a:pt x="1154057" y="871370"/>
                </a:cubicBezTo>
                <a:cubicBezTo>
                  <a:pt x="1161977" y="865034"/>
                  <a:pt x="1167652" y="856190"/>
                  <a:pt x="1175572" y="849854"/>
                </a:cubicBezTo>
                <a:cubicBezTo>
                  <a:pt x="1243438" y="795561"/>
                  <a:pt x="1177401" y="858781"/>
                  <a:pt x="1229361" y="806824"/>
                </a:cubicBezTo>
                <a:cubicBezTo>
                  <a:pt x="1246919" y="771707"/>
                  <a:pt x="1265744" y="739128"/>
                  <a:pt x="1272391" y="699247"/>
                </a:cubicBezTo>
                <a:cubicBezTo>
                  <a:pt x="1285580" y="620118"/>
                  <a:pt x="1277859" y="655863"/>
                  <a:pt x="1293906" y="591671"/>
                </a:cubicBezTo>
                <a:cubicBezTo>
                  <a:pt x="1290320" y="498438"/>
                  <a:pt x="1292749" y="404779"/>
                  <a:pt x="1283149" y="311972"/>
                </a:cubicBezTo>
                <a:cubicBezTo>
                  <a:pt x="1281819" y="299112"/>
                  <a:pt x="1267416" y="291263"/>
                  <a:pt x="1261634" y="279699"/>
                </a:cubicBezTo>
                <a:cubicBezTo>
                  <a:pt x="1256563" y="269557"/>
                  <a:pt x="1255343" y="257849"/>
                  <a:pt x="1250876" y="247426"/>
                </a:cubicBezTo>
                <a:cubicBezTo>
                  <a:pt x="1242536" y="227967"/>
                  <a:pt x="1222972" y="189411"/>
                  <a:pt x="1207845" y="172123"/>
                </a:cubicBezTo>
                <a:cubicBezTo>
                  <a:pt x="1191148" y="153041"/>
                  <a:pt x="1168122" y="139431"/>
                  <a:pt x="1154057" y="118334"/>
                </a:cubicBezTo>
                <a:cubicBezTo>
                  <a:pt x="1138081" y="94371"/>
                  <a:pt x="1132925" y="82065"/>
                  <a:pt x="1111026" y="64546"/>
                </a:cubicBezTo>
                <a:cubicBezTo>
                  <a:pt x="1050205" y="15889"/>
                  <a:pt x="1064410" y="50203"/>
                  <a:pt x="1046481" y="43031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/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Kolik máme peněz?</a:t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Spočítej pětikoruny.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475656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 Kč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771800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 Kč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067944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Kč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292080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Kč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516216" y="47251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 Kč</a:t>
            </a:r>
          </a:p>
        </p:txBody>
      </p:sp>
      <p:pic>
        <p:nvPicPr>
          <p:cNvPr id="12" name="Obrázek 11" descr="index_m5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3928" y="2276872"/>
            <a:ext cx="1333500" cy="13208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Volný tvar 24"/>
          <p:cNvSpPr/>
          <p:nvPr/>
        </p:nvSpPr>
        <p:spPr>
          <a:xfrm>
            <a:off x="355002" y="1731981"/>
            <a:ext cx="2801142" cy="2398955"/>
          </a:xfrm>
          <a:custGeom>
            <a:avLst/>
            <a:gdLst>
              <a:gd name="connsiteX0" fmla="*/ 1925619 w 2801142"/>
              <a:gd name="connsiteY0" fmla="*/ 96819 h 2398955"/>
              <a:gd name="connsiteX1" fmla="*/ 1904104 w 2801142"/>
              <a:gd name="connsiteY1" fmla="*/ 64546 h 2398955"/>
              <a:gd name="connsiteX2" fmla="*/ 1839558 w 2801142"/>
              <a:gd name="connsiteY2" fmla="*/ 53788 h 2398955"/>
              <a:gd name="connsiteX3" fmla="*/ 1710466 w 2801142"/>
              <a:gd name="connsiteY3" fmla="*/ 43031 h 2398955"/>
              <a:gd name="connsiteX4" fmla="*/ 1592132 w 2801142"/>
              <a:gd name="connsiteY4" fmla="*/ 21515 h 2398955"/>
              <a:gd name="connsiteX5" fmla="*/ 1506071 w 2801142"/>
              <a:gd name="connsiteY5" fmla="*/ 0 h 2398955"/>
              <a:gd name="connsiteX6" fmla="*/ 806824 w 2801142"/>
              <a:gd name="connsiteY6" fmla="*/ 10758 h 2398955"/>
              <a:gd name="connsiteX7" fmla="*/ 720763 w 2801142"/>
              <a:gd name="connsiteY7" fmla="*/ 32273 h 2398955"/>
              <a:gd name="connsiteX8" fmla="*/ 656217 w 2801142"/>
              <a:gd name="connsiteY8" fmla="*/ 53788 h 2398955"/>
              <a:gd name="connsiteX9" fmla="*/ 623944 w 2801142"/>
              <a:gd name="connsiteY9" fmla="*/ 75304 h 2398955"/>
              <a:gd name="connsiteX10" fmla="*/ 591671 w 2801142"/>
              <a:gd name="connsiteY10" fmla="*/ 86061 h 2398955"/>
              <a:gd name="connsiteX11" fmla="*/ 484094 w 2801142"/>
              <a:gd name="connsiteY11" fmla="*/ 118334 h 2398955"/>
              <a:gd name="connsiteX12" fmla="*/ 408791 w 2801142"/>
              <a:gd name="connsiteY12" fmla="*/ 150607 h 2398955"/>
              <a:gd name="connsiteX13" fmla="*/ 365760 w 2801142"/>
              <a:gd name="connsiteY13" fmla="*/ 182880 h 2398955"/>
              <a:gd name="connsiteX14" fmla="*/ 279699 w 2801142"/>
              <a:gd name="connsiteY14" fmla="*/ 215153 h 2398955"/>
              <a:gd name="connsiteX15" fmla="*/ 225911 w 2801142"/>
              <a:gd name="connsiteY15" fmla="*/ 258184 h 2398955"/>
              <a:gd name="connsiteX16" fmla="*/ 193638 w 2801142"/>
              <a:gd name="connsiteY16" fmla="*/ 279699 h 2398955"/>
              <a:gd name="connsiteX17" fmla="*/ 118334 w 2801142"/>
              <a:gd name="connsiteY17" fmla="*/ 365760 h 2398955"/>
              <a:gd name="connsiteX18" fmla="*/ 107577 w 2801142"/>
              <a:gd name="connsiteY18" fmla="*/ 398033 h 2398955"/>
              <a:gd name="connsiteX19" fmla="*/ 53789 w 2801142"/>
              <a:gd name="connsiteY19" fmla="*/ 473337 h 2398955"/>
              <a:gd name="connsiteX20" fmla="*/ 21516 w 2801142"/>
              <a:gd name="connsiteY20" fmla="*/ 580913 h 2398955"/>
              <a:gd name="connsiteX21" fmla="*/ 0 w 2801142"/>
              <a:gd name="connsiteY21" fmla="*/ 677732 h 2398955"/>
              <a:gd name="connsiteX22" fmla="*/ 10758 w 2801142"/>
              <a:gd name="connsiteY22" fmla="*/ 1032734 h 2398955"/>
              <a:gd name="connsiteX23" fmla="*/ 21516 w 2801142"/>
              <a:gd name="connsiteY23" fmla="*/ 1097280 h 2398955"/>
              <a:gd name="connsiteX24" fmla="*/ 43031 w 2801142"/>
              <a:gd name="connsiteY24" fmla="*/ 1194099 h 2398955"/>
              <a:gd name="connsiteX25" fmla="*/ 64546 w 2801142"/>
              <a:gd name="connsiteY25" fmla="*/ 1258645 h 2398955"/>
              <a:gd name="connsiteX26" fmla="*/ 75304 w 2801142"/>
              <a:gd name="connsiteY26" fmla="*/ 1290918 h 2398955"/>
              <a:gd name="connsiteX27" fmla="*/ 107577 w 2801142"/>
              <a:gd name="connsiteY27" fmla="*/ 1366221 h 2398955"/>
              <a:gd name="connsiteX28" fmla="*/ 129092 w 2801142"/>
              <a:gd name="connsiteY28" fmla="*/ 1387737 h 2398955"/>
              <a:gd name="connsiteX29" fmla="*/ 172123 w 2801142"/>
              <a:gd name="connsiteY29" fmla="*/ 1463040 h 2398955"/>
              <a:gd name="connsiteX30" fmla="*/ 204396 w 2801142"/>
              <a:gd name="connsiteY30" fmla="*/ 1538344 h 2398955"/>
              <a:gd name="connsiteX31" fmla="*/ 225911 w 2801142"/>
              <a:gd name="connsiteY31" fmla="*/ 1624405 h 2398955"/>
              <a:gd name="connsiteX32" fmla="*/ 236669 w 2801142"/>
              <a:gd name="connsiteY32" fmla="*/ 1656678 h 2398955"/>
              <a:gd name="connsiteX33" fmla="*/ 258184 w 2801142"/>
              <a:gd name="connsiteY33" fmla="*/ 1731981 h 2398955"/>
              <a:gd name="connsiteX34" fmla="*/ 301214 w 2801142"/>
              <a:gd name="connsiteY34" fmla="*/ 1796527 h 2398955"/>
              <a:gd name="connsiteX35" fmla="*/ 311972 w 2801142"/>
              <a:gd name="connsiteY35" fmla="*/ 1839558 h 2398955"/>
              <a:gd name="connsiteX36" fmla="*/ 387276 w 2801142"/>
              <a:gd name="connsiteY36" fmla="*/ 1925619 h 2398955"/>
              <a:gd name="connsiteX37" fmla="*/ 473337 w 2801142"/>
              <a:gd name="connsiteY37" fmla="*/ 2022438 h 2398955"/>
              <a:gd name="connsiteX38" fmla="*/ 505610 w 2801142"/>
              <a:gd name="connsiteY38" fmla="*/ 2054711 h 2398955"/>
              <a:gd name="connsiteX39" fmla="*/ 559398 w 2801142"/>
              <a:gd name="connsiteY39" fmla="*/ 2119257 h 2398955"/>
              <a:gd name="connsiteX40" fmla="*/ 613186 w 2801142"/>
              <a:gd name="connsiteY40" fmla="*/ 2173045 h 2398955"/>
              <a:gd name="connsiteX41" fmla="*/ 634702 w 2801142"/>
              <a:gd name="connsiteY41" fmla="*/ 2205318 h 2398955"/>
              <a:gd name="connsiteX42" fmla="*/ 699247 w 2801142"/>
              <a:gd name="connsiteY42" fmla="*/ 2259106 h 2398955"/>
              <a:gd name="connsiteX43" fmla="*/ 742278 w 2801142"/>
              <a:gd name="connsiteY43" fmla="*/ 2280621 h 2398955"/>
              <a:gd name="connsiteX44" fmla="*/ 774551 w 2801142"/>
              <a:gd name="connsiteY44" fmla="*/ 2312894 h 2398955"/>
              <a:gd name="connsiteX45" fmla="*/ 839097 w 2801142"/>
              <a:gd name="connsiteY45" fmla="*/ 2334410 h 2398955"/>
              <a:gd name="connsiteX46" fmla="*/ 914400 w 2801142"/>
              <a:gd name="connsiteY46" fmla="*/ 2355925 h 2398955"/>
              <a:gd name="connsiteX47" fmla="*/ 1194099 w 2801142"/>
              <a:gd name="connsiteY47" fmla="*/ 2366683 h 2398955"/>
              <a:gd name="connsiteX48" fmla="*/ 1237130 w 2801142"/>
              <a:gd name="connsiteY48" fmla="*/ 2377440 h 2398955"/>
              <a:gd name="connsiteX49" fmla="*/ 1538344 w 2801142"/>
              <a:gd name="connsiteY49" fmla="*/ 2398955 h 2398955"/>
              <a:gd name="connsiteX50" fmla="*/ 1796527 w 2801142"/>
              <a:gd name="connsiteY50" fmla="*/ 2388198 h 2398955"/>
              <a:gd name="connsiteX51" fmla="*/ 1839558 w 2801142"/>
              <a:gd name="connsiteY51" fmla="*/ 2377440 h 2398955"/>
              <a:gd name="connsiteX52" fmla="*/ 1882589 w 2801142"/>
              <a:gd name="connsiteY52" fmla="*/ 2345167 h 2398955"/>
              <a:gd name="connsiteX53" fmla="*/ 1925619 w 2801142"/>
              <a:gd name="connsiteY53" fmla="*/ 2323652 h 2398955"/>
              <a:gd name="connsiteX54" fmla="*/ 1979407 w 2801142"/>
              <a:gd name="connsiteY54" fmla="*/ 2280621 h 2398955"/>
              <a:gd name="connsiteX55" fmla="*/ 2043953 w 2801142"/>
              <a:gd name="connsiteY55" fmla="*/ 2259106 h 2398955"/>
              <a:gd name="connsiteX56" fmla="*/ 2086984 w 2801142"/>
              <a:gd name="connsiteY56" fmla="*/ 2226833 h 2398955"/>
              <a:gd name="connsiteX57" fmla="*/ 2130014 w 2801142"/>
              <a:gd name="connsiteY57" fmla="*/ 2205318 h 2398955"/>
              <a:gd name="connsiteX58" fmla="*/ 2173045 w 2801142"/>
              <a:gd name="connsiteY58" fmla="*/ 2162287 h 2398955"/>
              <a:gd name="connsiteX59" fmla="*/ 2205318 w 2801142"/>
              <a:gd name="connsiteY59" fmla="*/ 2130014 h 2398955"/>
              <a:gd name="connsiteX60" fmla="*/ 2248349 w 2801142"/>
              <a:gd name="connsiteY60" fmla="*/ 2108499 h 2398955"/>
              <a:gd name="connsiteX61" fmla="*/ 2334410 w 2801142"/>
              <a:gd name="connsiteY61" fmla="*/ 1990165 h 2398955"/>
              <a:gd name="connsiteX62" fmla="*/ 2366683 w 2801142"/>
              <a:gd name="connsiteY62" fmla="*/ 1947134 h 2398955"/>
              <a:gd name="connsiteX63" fmla="*/ 2441986 w 2801142"/>
              <a:gd name="connsiteY63" fmla="*/ 1818043 h 2398955"/>
              <a:gd name="connsiteX64" fmla="*/ 2452744 w 2801142"/>
              <a:gd name="connsiteY64" fmla="*/ 1785770 h 2398955"/>
              <a:gd name="connsiteX65" fmla="*/ 2474259 w 2801142"/>
              <a:gd name="connsiteY65" fmla="*/ 1742739 h 2398955"/>
              <a:gd name="connsiteX66" fmla="*/ 2485017 w 2801142"/>
              <a:gd name="connsiteY66" fmla="*/ 1699708 h 2398955"/>
              <a:gd name="connsiteX67" fmla="*/ 2506532 w 2801142"/>
              <a:gd name="connsiteY67" fmla="*/ 1656678 h 2398955"/>
              <a:gd name="connsiteX68" fmla="*/ 2517290 w 2801142"/>
              <a:gd name="connsiteY68" fmla="*/ 1613647 h 2398955"/>
              <a:gd name="connsiteX69" fmla="*/ 2571078 w 2801142"/>
              <a:gd name="connsiteY69" fmla="*/ 1527586 h 2398955"/>
              <a:gd name="connsiteX70" fmla="*/ 2581836 w 2801142"/>
              <a:gd name="connsiteY70" fmla="*/ 1484555 h 2398955"/>
              <a:gd name="connsiteX71" fmla="*/ 2603351 w 2801142"/>
              <a:gd name="connsiteY71" fmla="*/ 1441525 h 2398955"/>
              <a:gd name="connsiteX72" fmla="*/ 2614109 w 2801142"/>
              <a:gd name="connsiteY72" fmla="*/ 1398494 h 2398955"/>
              <a:gd name="connsiteX73" fmla="*/ 2624866 w 2801142"/>
              <a:gd name="connsiteY73" fmla="*/ 1366221 h 2398955"/>
              <a:gd name="connsiteX74" fmla="*/ 2635624 w 2801142"/>
              <a:gd name="connsiteY74" fmla="*/ 1323191 h 2398955"/>
              <a:gd name="connsiteX75" fmla="*/ 2657139 w 2801142"/>
              <a:gd name="connsiteY75" fmla="*/ 1290918 h 2398955"/>
              <a:gd name="connsiteX76" fmla="*/ 2689412 w 2801142"/>
              <a:gd name="connsiteY76" fmla="*/ 1172584 h 2398955"/>
              <a:gd name="connsiteX77" fmla="*/ 2710927 w 2801142"/>
              <a:gd name="connsiteY77" fmla="*/ 1140311 h 2398955"/>
              <a:gd name="connsiteX78" fmla="*/ 2721685 w 2801142"/>
              <a:gd name="connsiteY78" fmla="*/ 1097280 h 2398955"/>
              <a:gd name="connsiteX79" fmla="*/ 2732443 w 2801142"/>
              <a:gd name="connsiteY79" fmla="*/ 1065007 h 2398955"/>
              <a:gd name="connsiteX80" fmla="*/ 2775473 w 2801142"/>
              <a:gd name="connsiteY80" fmla="*/ 946673 h 2398955"/>
              <a:gd name="connsiteX81" fmla="*/ 2775473 w 2801142"/>
              <a:gd name="connsiteY81" fmla="*/ 666974 h 2398955"/>
              <a:gd name="connsiteX82" fmla="*/ 2743200 w 2801142"/>
              <a:gd name="connsiteY82" fmla="*/ 623944 h 2398955"/>
              <a:gd name="connsiteX83" fmla="*/ 2700170 w 2801142"/>
              <a:gd name="connsiteY83" fmla="*/ 537883 h 2398955"/>
              <a:gd name="connsiteX84" fmla="*/ 2646382 w 2801142"/>
              <a:gd name="connsiteY84" fmla="*/ 451821 h 2398955"/>
              <a:gd name="connsiteX85" fmla="*/ 2624866 w 2801142"/>
              <a:gd name="connsiteY85" fmla="*/ 419548 h 2398955"/>
              <a:gd name="connsiteX86" fmla="*/ 2603351 w 2801142"/>
              <a:gd name="connsiteY86" fmla="*/ 387275 h 2398955"/>
              <a:gd name="connsiteX87" fmla="*/ 2549563 w 2801142"/>
              <a:gd name="connsiteY87" fmla="*/ 333487 h 2398955"/>
              <a:gd name="connsiteX88" fmla="*/ 2506532 w 2801142"/>
              <a:gd name="connsiteY88" fmla="*/ 279699 h 2398955"/>
              <a:gd name="connsiteX89" fmla="*/ 2431229 w 2801142"/>
              <a:gd name="connsiteY89" fmla="*/ 215153 h 2398955"/>
              <a:gd name="connsiteX90" fmla="*/ 2398956 w 2801142"/>
              <a:gd name="connsiteY90" fmla="*/ 204395 h 2398955"/>
              <a:gd name="connsiteX91" fmla="*/ 2334410 w 2801142"/>
              <a:gd name="connsiteY91" fmla="*/ 172123 h 2398955"/>
              <a:gd name="connsiteX92" fmla="*/ 2226833 w 2801142"/>
              <a:gd name="connsiteY92" fmla="*/ 129092 h 2398955"/>
              <a:gd name="connsiteX93" fmla="*/ 2162287 w 2801142"/>
              <a:gd name="connsiteY93" fmla="*/ 107577 h 2398955"/>
              <a:gd name="connsiteX94" fmla="*/ 2130014 w 2801142"/>
              <a:gd name="connsiteY94" fmla="*/ 96819 h 2398955"/>
              <a:gd name="connsiteX95" fmla="*/ 2076226 w 2801142"/>
              <a:gd name="connsiteY95" fmla="*/ 86061 h 2398955"/>
              <a:gd name="connsiteX96" fmla="*/ 1925619 w 2801142"/>
              <a:gd name="connsiteY96" fmla="*/ 96819 h 2398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2801142" h="2398955">
                <a:moveTo>
                  <a:pt x="1925619" y="96819"/>
                </a:moveTo>
                <a:cubicBezTo>
                  <a:pt x="1918447" y="86061"/>
                  <a:pt x="1915668" y="70328"/>
                  <a:pt x="1904104" y="64546"/>
                </a:cubicBezTo>
                <a:cubicBezTo>
                  <a:pt x="1884595" y="54791"/>
                  <a:pt x="1861237" y="56197"/>
                  <a:pt x="1839558" y="53788"/>
                </a:cubicBezTo>
                <a:cubicBezTo>
                  <a:pt x="1796642" y="49020"/>
                  <a:pt x="1753497" y="46617"/>
                  <a:pt x="1710466" y="43031"/>
                </a:cubicBezTo>
                <a:cubicBezTo>
                  <a:pt x="1634410" y="17678"/>
                  <a:pt x="1731145" y="47580"/>
                  <a:pt x="1592132" y="21515"/>
                </a:cubicBezTo>
                <a:cubicBezTo>
                  <a:pt x="1563069" y="16066"/>
                  <a:pt x="1534758" y="7172"/>
                  <a:pt x="1506071" y="0"/>
                </a:cubicBezTo>
                <a:cubicBezTo>
                  <a:pt x="1272989" y="3586"/>
                  <a:pt x="1039737" y="1186"/>
                  <a:pt x="806824" y="10758"/>
                </a:cubicBezTo>
                <a:cubicBezTo>
                  <a:pt x="777279" y="11972"/>
                  <a:pt x="748815" y="22922"/>
                  <a:pt x="720763" y="32273"/>
                </a:cubicBezTo>
                <a:lnTo>
                  <a:pt x="656217" y="53788"/>
                </a:lnTo>
                <a:cubicBezTo>
                  <a:pt x="645459" y="60960"/>
                  <a:pt x="635508" y="69522"/>
                  <a:pt x="623944" y="75304"/>
                </a:cubicBezTo>
                <a:cubicBezTo>
                  <a:pt x="613802" y="80375"/>
                  <a:pt x="602574" y="82946"/>
                  <a:pt x="591671" y="86061"/>
                </a:cubicBezTo>
                <a:cubicBezTo>
                  <a:pt x="555646" y="96354"/>
                  <a:pt x="518171" y="101295"/>
                  <a:pt x="484094" y="118334"/>
                </a:cubicBezTo>
                <a:cubicBezTo>
                  <a:pt x="430922" y="144921"/>
                  <a:pt x="456278" y="134779"/>
                  <a:pt x="408791" y="150607"/>
                </a:cubicBezTo>
                <a:cubicBezTo>
                  <a:pt x="394447" y="161365"/>
                  <a:pt x="381433" y="174173"/>
                  <a:pt x="365760" y="182880"/>
                </a:cubicBezTo>
                <a:cubicBezTo>
                  <a:pt x="223077" y="262148"/>
                  <a:pt x="376311" y="166847"/>
                  <a:pt x="279699" y="215153"/>
                </a:cubicBezTo>
                <a:cubicBezTo>
                  <a:pt x="235546" y="237230"/>
                  <a:pt x="259267" y="231498"/>
                  <a:pt x="225911" y="258184"/>
                </a:cubicBezTo>
                <a:cubicBezTo>
                  <a:pt x="215815" y="266261"/>
                  <a:pt x="204396" y="272527"/>
                  <a:pt x="193638" y="279699"/>
                </a:cubicBezTo>
                <a:cubicBezTo>
                  <a:pt x="143435" y="355003"/>
                  <a:pt x="172122" y="329902"/>
                  <a:pt x="118334" y="365760"/>
                </a:cubicBezTo>
                <a:cubicBezTo>
                  <a:pt x="114748" y="376518"/>
                  <a:pt x="113867" y="388598"/>
                  <a:pt x="107577" y="398033"/>
                </a:cubicBezTo>
                <a:cubicBezTo>
                  <a:pt x="55588" y="476018"/>
                  <a:pt x="90937" y="380467"/>
                  <a:pt x="53789" y="473337"/>
                </a:cubicBezTo>
                <a:cubicBezTo>
                  <a:pt x="28218" y="537264"/>
                  <a:pt x="37369" y="525428"/>
                  <a:pt x="21516" y="580913"/>
                </a:cubicBezTo>
                <a:cubicBezTo>
                  <a:pt x="328" y="655072"/>
                  <a:pt x="19417" y="561235"/>
                  <a:pt x="0" y="677732"/>
                </a:cubicBezTo>
                <a:cubicBezTo>
                  <a:pt x="3586" y="796066"/>
                  <a:pt x="4695" y="914501"/>
                  <a:pt x="10758" y="1032734"/>
                </a:cubicBezTo>
                <a:cubicBezTo>
                  <a:pt x="11875" y="1054518"/>
                  <a:pt x="17614" y="1075820"/>
                  <a:pt x="21516" y="1097280"/>
                </a:cubicBezTo>
                <a:cubicBezTo>
                  <a:pt x="26242" y="1123275"/>
                  <a:pt x="35059" y="1167527"/>
                  <a:pt x="43031" y="1194099"/>
                </a:cubicBezTo>
                <a:cubicBezTo>
                  <a:pt x="49548" y="1215822"/>
                  <a:pt x="57374" y="1237130"/>
                  <a:pt x="64546" y="1258645"/>
                </a:cubicBezTo>
                <a:lnTo>
                  <a:pt x="75304" y="1290918"/>
                </a:lnTo>
                <a:cubicBezTo>
                  <a:pt x="84867" y="1319605"/>
                  <a:pt x="89853" y="1339635"/>
                  <a:pt x="107577" y="1366221"/>
                </a:cubicBezTo>
                <a:cubicBezTo>
                  <a:pt x="113203" y="1374660"/>
                  <a:pt x="121920" y="1380565"/>
                  <a:pt x="129092" y="1387737"/>
                </a:cubicBezTo>
                <a:cubicBezTo>
                  <a:pt x="161999" y="1486456"/>
                  <a:pt x="106990" y="1332773"/>
                  <a:pt x="172123" y="1463040"/>
                </a:cubicBezTo>
                <a:cubicBezTo>
                  <a:pt x="241585" y="1601966"/>
                  <a:pt x="126084" y="1420880"/>
                  <a:pt x="204396" y="1538344"/>
                </a:cubicBezTo>
                <a:cubicBezTo>
                  <a:pt x="228988" y="1612125"/>
                  <a:pt x="199943" y="1520539"/>
                  <a:pt x="225911" y="1624405"/>
                </a:cubicBezTo>
                <a:cubicBezTo>
                  <a:pt x="228661" y="1635406"/>
                  <a:pt x="233554" y="1645775"/>
                  <a:pt x="236669" y="1656678"/>
                </a:cubicBezTo>
                <a:cubicBezTo>
                  <a:pt x="239947" y="1668153"/>
                  <a:pt x="250596" y="1718322"/>
                  <a:pt x="258184" y="1731981"/>
                </a:cubicBezTo>
                <a:cubicBezTo>
                  <a:pt x="270742" y="1754585"/>
                  <a:pt x="301214" y="1796527"/>
                  <a:pt x="301214" y="1796527"/>
                </a:cubicBezTo>
                <a:cubicBezTo>
                  <a:pt x="304800" y="1810871"/>
                  <a:pt x="306148" y="1825968"/>
                  <a:pt x="311972" y="1839558"/>
                </a:cubicBezTo>
                <a:cubicBezTo>
                  <a:pt x="331227" y="1884487"/>
                  <a:pt x="356361" y="1879245"/>
                  <a:pt x="387276" y="1925619"/>
                </a:cubicBezTo>
                <a:cubicBezTo>
                  <a:pt x="425669" y="1983209"/>
                  <a:pt x="399649" y="1948750"/>
                  <a:pt x="473337" y="2022438"/>
                </a:cubicBezTo>
                <a:cubicBezTo>
                  <a:pt x="484095" y="2033196"/>
                  <a:pt x="497171" y="2042052"/>
                  <a:pt x="505610" y="2054711"/>
                </a:cubicBezTo>
                <a:cubicBezTo>
                  <a:pt x="559028" y="2134839"/>
                  <a:pt x="490373" y="2036427"/>
                  <a:pt x="559398" y="2119257"/>
                </a:cubicBezTo>
                <a:cubicBezTo>
                  <a:pt x="604221" y="2173045"/>
                  <a:pt x="554019" y="2133601"/>
                  <a:pt x="613186" y="2173045"/>
                </a:cubicBezTo>
                <a:cubicBezTo>
                  <a:pt x="620358" y="2183803"/>
                  <a:pt x="626425" y="2195385"/>
                  <a:pt x="634702" y="2205318"/>
                </a:cubicBezTo>
                <a:cubicBezTo>
                  <a:pt x="654930" y="2229592"/>
                  <a:pt x="672320" y="2243720"/>
                  <a:pt x="699247" y="2259106"/>
                </a:cubicBezTo>
                <a:cubicBezTo>
                  <a:pt x="713171" y="2267062"/>
                  <a:pt x="727934" y="2273449"/>
                  <a:pt x="742278" y="2280621"/>
                </a:cubicBezTo>
                <a:cubicBezTo>
                  <a:pt x="753036" y="2291379"/>
                  <a:pt x="761252" y="2305506"/>
                  <a:pt x="774551" y="2312894"/>
                </a:cubicBezTo>
                <a:cubicBezTo>
                  <a:pt x="794376" y="2323908"/>
                  <a:pt x="817582" y="2327238"/>
                  <a:pt x="839097" y="2334410"/>
                </a:cubicBezTo>
                <a:cubicBezTo>
                  <a:pt x="856901" y="2340345"/>
                  <a:pt x="897522" y="2354800"/>
                  <a:pt x="914400" y="2355925"/>
                </a:cubicBezTo>
                <a:cubicBezTo>
                  <a:pt x="1007495" y="2362132"/>
                  <a:pt x="1100866" y="2363097"/>
                  <a:pt x="1194099" y="2366683"/>
                </a:cubicBezTo>
                <a:cubicBezTo>
                  <a:pt x="1208443" y="2370269"/>
                  <a:pt x="1222583" y="2374795"/>
                  <a:pt x="1237130" y="2377440"/>
                </a:cubicBezTo>
                <a:cubicBezTo>
                  <a:pt x="1343544" y="2396788"/>
                  <a:pt x="1416502" y="2393153"/>
                  <a:pt x="1538344" y="2398955"/>
                </a:cubicBezTo>
                <a:cubicBezTo>
                  <a:pt x="1624405" y="2395369"/>
                  <a:pt x="1710610" y="2394335"/>
                  <a:pt x="1796527" y="2388198"/>
                </a:cubicBezTo>
                <a:cubicBezTo>
                  <a:pt x="1811275" y="2387145"/>
                  <a:pt x="1826334" y="2384052"/>
                  <a:pt x="1839558" y="2377440"/>
                </a:cubicBezTo>
                <a:cubicBezTo>
                  <a:pt x="1855595" y="2369422"/>
                  <a:pt x="1867385" y="2354670"/>
                  <a:pt x="1882589" y="2345167"/>
                </a:cubicBezTo>
                <a:cubicBezTo>
                  <a:pt x="1896188" y="2336668"/>
                  <a:pt x="1912276" y="2332547"/>
                  <a:pt x="1925619" y="2323652"/>
                </a:cubicBezTo>
                <a:cubicBezTo>
                  <a:pt x="1944724" y="2310916"/>
                  <a:pt x="1959250" y="2291616"/>
                  <a:pt x="1979407" y="2280621"/>
                </a:cubicBezTo>
                <a:cubicBezTo>
                  <a:pt x="1999317" y="2269761"/>
                  <a:pt x="2043953" y="2259106"/>
                  <a:pt x="2043953" y="2259106"/>
                </a:cubicBezTo>
                <a:cubicBezTo>
                  <a:pt x="2058297" y="2248348"/>
                  <a:pt x="2071780" y="2236336"/>
                  <a:pt x="2086984" y="2226833"/>
                </a:cubicBezTo>
                <a:cubicBezTo>
                  <a:pt x="2100583" y="2218334"/>
                  <a:pt x="2117185" y="2214940"/>
                  <a:pt x="2130014" y="2205318"/>
                </a:cubicBezTo>
                <a:cubicBezTo>
                  <a:pt x="2146242" y="2193147"/>
                  <a:pt x="2158701" y="2176631"/>
                  <a:pt x="2173045" y="2162287"/>
                </a:cubicBezTo>
                <a:cubicBezTo>
                  <a:pt x="2183803" y="2151529"/>
                  <a:pt x="2191710" y="2136818"/>
                  <a:pt x="2205318" y="2130014"/>
                </a:cubicBezTo>
                <a:lnTo>
                  <a:pt x="2248349" y="2108499"/>
                </a:lnTo>
                <a:cubicBezTo>
                  <a:pt x="2371791" y="1985055"/>
                  <a:pt x="2272880" y="2100917"/>
                  <a:pt x="2334410" y="1990165"/>
                </a:cubicBezTo>
                <a:cubicBezTo>
                  <a:pt x="2343117" y="1974492"/>
                  <a:pt x="2356738" y="1962052"/>
                  <a:pt x="2366683" y="1947134"/>
                </a:cubicBezTo>
                <a:cubicBezTo>
                  <a:pt x="2390576" y="1911294"/>
                  <a:pt x="2423543" y="1861077"/>
                  <a:pt x="2441986" y="1818043"/>
                </a:cubicBezTo>
                <a:cubicBezTo>
                  <a:pt x="2446453" y="1807620"/>
                  <a:pt x="2448277" y="1796193"/>
                  <a:pt x="2452744" y="1785770"/>
                </a:cubicBezTo>
                <a:cubicBezTo>
                  <a:pt x="2459061" y="1771030"/>
                  <a:pt x="2468628" y="1757755"/>
                  <a:pt x="2474259" y="1742739"/>
                </a:cubicBezTo>
                <a:cubicBezTo>
                  <a:pt x="2479450" y="1728895"/>
                  <a:pt x="2479826" y="1713552"/>
                  <a:pt x="2485017" y="1699708"/>
                </a:cubicBezTo>
                <a:cubicBezTo>
                  <a:pt x="2490648" y="1684693"/>
                  <a:pt x="2500901" y="1671693"/>
                  <a:pt x="2506532" y="1656678"/>
                </a:cubicBezTo>
                <a:cubicBezTo>
                  <a:pt x="2511723" y="1642834"/>
                  <a:pt x="2510678" y="1626871"/>
                  <a:pt x="2517290" y="1613647"/>
                </a:cubicBezTo>
                <a:cubicBezTo>
                  <a:pt x="2568062" y="1512104"/>
                  <a:pt x="2533605" y="1627515"/>
                  <a:pt x="2571078" y="1527586"/>
                </a:cubicBezTo>
                <a:cubicBezTo>
                  <a:pt x="2576269" y="1513742"/>
                  <a:pt x="2576645" y="1498399"/>
                  <a:pt x="2581836" y="1484555"/>
                </a:cubicBezTo>
                <a:cubicBezTo>
                  <a:pt x="2587467" y="1469540"/>
                  <a:pt x="2597720" y="1456540"/>
                  <a:pt x="2603351" y="1441525"/>
                </a:cubicBezTo>
                <a:cubicBezTo>
                  <a:pt x="2608542" y="1427681"/>
                  <a:pt x="2610047" y="1412710"/>
                  <a:pt x="2614109" y="1398494"/>
                </a:cubicBezTo>
                <a:cubicBezTo>
                  <a:pt x="2617224" y="1387591"/>
                  <a:pt x="2621751" y="1377124"/>
                  <a:pt x="2624866" y="1366221"/>
                </a:cubicBezTo>
                <a:cubicBezTo>
                  <a:pt x="2628928" y="1352005"/>
                  <a:pt x="2629800" y="1336780"/>
                  <a:pt x="2635624" y="1323191"/>
                </a:cubicBezTo>
                <a:cubicBezTo>
                  <a:pt x="2640717" y="1311307"/>
                  <a:pt x="2649967" y="1301676"/>
                  <a:pt x="2657139" y="1290918"/>
                </a:cubicBezTo>
                <a:cubicBezTo>
                  <a:pt x="2662912" y="1262052"/>
                  <a:pt x="2673815" y="1195980"/>
                  <a:pt x="2689412" y="1172584"/>
                </a:cubicBezTo>
                <a:lnTo>
                  <a:pt x="2710927" y="1140311"/>
                </a:lnTo>
                <a:cubicBezTo>
                  <a:pt x="2714513" y="1125967"/>
                  <a:pt x="2717623" y="1111496"/>
                  <a:pt x="2721685" y="1097280"/>
                </a:cubicBezTo>
                <a:cubicBezTo>
                  <a:pt x="2724800" y="1086377"/>
                  <a:pt x="2729459" y="1075947"/>
                  <a:pt x="2732443" y="1065007"/>
                </a:cubicBezTo>
                <a:cubicBezTo>
                  <a:pt x="2760887" y="960713"/>
                  <a:pt x="2735897" y="1006038"/>
                  <a:pt x="2775473" y="946673"/>
                </a:cubicBezTo>
                <a:cubicBezTo>
                  <a:pt x="2793838" y="836487"/>
                  <a:pt x="2801142" y="820985"/>
                  <a:pt x="2775473" y="666974"/>
                </a:cubicBezTo>
                <a:cubicBezTo>
                  <a:pt x="2772525" y="649289"/>
                  <a:pt x="2753958" y="638287"/>
                  <a:pt x="2743200" y="623944"/>
                </a:cubicBezTo>
                <a:cubicBezTo>
                  <a:pt x="2725833" y="554470"/>
                  <a:pt x="2744057" y="603714"/>
                  <a:pt x="2700170" y="537883"/>
                </a:cubicBezTo>
                <a:cubicBezTo>
                  <a:pt x="2681405" y="509735"/>
                  <a:pt x="2664544" y="480362"/>
                  <a:pt x="2646382" y="451821"/>
                </a:cubicBezTo>
                <a:cubicBezTo>
                  <a:pt x="2639441" y="440913"/>
                  <a:pt x="2632038" y="430306"/>
                  <a:pt x="2624866" y="419548"/>
                </a:cubicBezTo>
                <a:cubicBezTo>
                  <a:pt x="2617694" y="408790"/>
                  <a:pt x="2612493" y="396417"/>
                  <a:pt x="2603351" y="387275"/>
                </a:cubicBezTo>
                <a:lnTo>
                  <a:pt x="2549563" y="333487"/>
                </a:lnTo>
                <a:cubicBezTo>
                  <a:pt x="2531902" y="280506"/>
                  <a:pt x="2551449" y="317129"/>
                  <a:pt x="2506532" y="279699"/>
                </a:cubicBezTo>
                <a:cubicBezTo>
                  <a:pt x="2464912" y="245016"/>
                  <a:pt x="2482504" y="244454"/>
                  <a:pt x="2431229" y="215153"/>
                </a:cubicBezTo>
                <a:cubicBezTo>
                  <a:pt x="2421384" y="209527"/>
                  <a:pt x="2409098" y="209466"/>
                  <a:pt x="2398956" y="204395"/>
                </a:cubicBezTo>
                <a:cubicBezTo>
                  <a:pt x="2315548" y="162691"/>
                  <a:pt x="2415522" y="199159"/>
                  <a:pt x="2334410" y="172123"/>
                </a:cubicBezTo>
                <a:cubicBezTo>
                  <a:pt x="2287873" y="125586"/>
                  <a:pt x="2334721" y="165054"/>
                  <a:pt x="2226833" y="129092"/>
                </a:cubicBezTo>
                <a:lnTo>
                  <a:pt x="2162287" y="107577"/>
                </a:lnTo>
                <a:cubicBezTo>
                  <a:pt x="2151529" y="103991"/>
                  <a:pt x="2141133" y="99043"/>
                  <a:pt x="2130014" y="96819"/>
                </a:cubicBezTo>
                <a:lnTo>
                  <a:pt x="2076226" y="86061"/>
                </a:lnTo>
                <a:lnTo>
                  <a:pt x="1925619" y="96819"/>
                </a:lnTo>
                <a:close/>
              </a:path>
            </a:pathLst>
          </a:cu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3754419" y="1989475"/>
            <a:ext cx="2334409" cy="2227523"/>
          </a:xfrm>
          <a:custGeom>
            <a:avLst/>
            <a:gdLst>
              <a:gd name="connsiteX0" fmla="*/ 1904103 w 2334409"/>
              <a:gd name="connsiteY0" fmla="*/ 108266 h 2227523"/>
              <a:gd name="connsiteX1" fmla="*/ 1764254 w 2334409"/>
              <a:gd name="connsiteY1" fmla="*/ 43720 h 2227523"/>
              <a:gd name="connsiteX2" fmla="*/ 1678193 w 2334409"/>
              <a:gd name="connsiteY2" fmla="*/ 32963 h 2227523"/>
              <a:gd name="connsiteX3" fmla="*/ 1301675 w 2334409"/>
              <a:gd name="connsiteY3" fmla="*/ 690 h 2227523"/>
              <a:gd name="connsiteX4" fmla="*/ 570155 w 2334409"/>
              <a:gd name="connsiteY4" fmla="*/ 11447 h 2227523"/>
              <a:gd name="connsiteX5" fmla="*/ 527125 w 2334409"/>
              <a:gd name="connsiteY5" fmla="*/ 43720 h 2227523"/>
              <a:gd name="connsiteX6" fmla="*/ 451821 w 2334409"/>
              <a:gd name="connsiteY6" fmla="*/ 65236 h 2227523"/>
              <a:gd name="connsiteX7" fmla="*/ 311972 w 2334409"/>
              <a:gd name="connsiteY7" fmla="*/ 129781 h 2227523"/>
              <a:gd name="connsiteX8" fmla="*/ 279699 w 2334409"/>
              <a:gd name="connsiteY8" fmla="*/ 151297 h 2227523"/>
              <a:gd name="connsiteX9" fmla="*/ 258183 w 2334409"/>
              <a:gd name="connsiteY9" fmla="*/ 172812 h 2227523"/>
              <a:gd name="connsiteX10" fmla="*/ 225910 w 2334409"/>
              <a:gd name="connsiteY10" fmla="*/ 183570 h 2227523"/>
              <a:gd name="connsiteX11" fmla="*/ 150607 w 2334409"/>
              <a:gd name="connsiteY11" fmla="*/ 237358 h 2227523"/>
              <a:gd name="connsiteX12" fmla="*/ 118334 w 2334409"/>
              <a:gd name="connsiteY12" fmla="*/ 280389 h 2227523"/>
              <a:gd name="connsiteX13" fmla="*/ 75303 w 2334409"/>
              <a:gd name="connsiteY13" fmla="*/ 323419 h 2227523"/>
              <a:gd name="connsiteX14" fmla="*/ 21515 w 2334409"/>
              <a:gd name="connsiteY14" fmla="*/ 463269 h 2227523"/>
              <a:gd name="connsiteX15" fmla="*/ 0 w 2334409"/>
              <a:gd name="connsiteY15" fmla="*/ 581603 h 2227523"/>
              <a:gd name="connsiteX16" fmla="*/ 10757 w 2334409"/>
              <a:gd name="connsiteY16" fmla="*/ 1108727 h 2227523"/>
              <a:gd name="connsiteX17" fmla="*/ 21515 w 2334409"/>
              <a:gd name="connsiteY17" fmla="*/ 1184031 h 2227523"/>
              <a:gd name="connsiteX18" fmla="*/ 64546 w 2334409"/>
              <a:gd name="connsiteY18" fmla="*/ 1291607 h 2227523"/>
              <a:gd name="connsiteX19" fmla="*/ 139849 w 2334409"/>
              <a:gd name="connsiteY19" fmla="*/ 1474487 h 2227523"/>
              <a:gd name="connsiteX20" fmla="*/ 182880 w 2334409"/>
              <a:gd name="connsiteY20" fmla="*/ 1528276 h 2227523"/>
              <a:gd name="connsiteX21" fmla="*/ 215153 w 2334409"/>
              <a:gd name="connsiteY21" fmla="*/ 1560549 h 2227523"/>
              <a:gd name="connsiteX22" fmla="*/ 236668 w 2334409"/>
              <a:gd name="connsiteY22" fmla="*/ 1603579 h 2227523"/>
              <a:gd name="connsiteX23" fmla="*/ 268941 w 2334409"/>
              <a:gd name="connsiteY23" fmla="*/ 1635852 h 2227523"/>
              <a:gd name="connsiteX24" fmla="*/ 333487 w 2334409"/>
              <a:gd name="connsiteY24" fmla="*/ 1689640 h 2227523"/>
              <a:gd name="connsiteX25" fmla="*/ 387275 w 2334409"/>
              <a:gd name="connsiteY25" fmla="*/ 1732671 h 2227523"/>
              <a:gd name="connsiteX26" fmla="*/ 527125 w 2334409"/>
              <a:gd name="connsiteY26" fmla="*/ 1829490 h 2227523"/>
              <a:gd name="connsiteX27" fmla="*/ 623943 w 2334409"/>
              <a:gd name="connsiteY27" fmla="*/ 1872520 h 2227523"/>
              <a:gd name="connsiteX28" fmla="*/ 656216 w 2334409"/>
              <a:gd name="connsiteY28" fmla="*/ 1894036 h 2227523"/>
              <a:gd name="connsiteX29" fmla="*/ 763793 w 2334409"/>
              <a:gd name="connsiteY29" fmla="*/ 1958581 h 2227523"/>
              <a:gd name="connsiteX30" fmla="*/ 796066 w 2334409"/>
              <a:gd name="connsiteY30" fmla="*/ 1980097 h 2227523"/>
              <a:gd name="connsiteX31" fmla="*/ 849854 w 2334409"/>
              <a:gd name="connsiteY31" fmla="*/ 2001612 h 2227523"/>
              <a:gd name="connsiteX32" fmla="*/ 892885 w 2334409"/>
              <a:gd name="connsiteY32" fmla="*/ 2023127 h 2227523"/>
              <a:gd name="connsiteX33" fmla="*/ 978946 w 2334409"/>
              <a:gd name="connsiteY33" fmla="*/ 2087673 h 2227523"/>
              <a:gd name="connsiteX34" fmla="*/ 1021976 w 2334409"/>
              <a:gd name="connsiteY34" fmla="*/ 2098431 h 2227523"/>
              <a:gd name="connsiteX35" fmla="*/ 1043492 w 2334409"/>
              <a:gd name="connsiteY35" fmla="*/ 2119946 h 2227523"/>
              <a:gd name="connsiteX36" fmla="*/ 1118795 w 2334409"/>
              <a:gd name="connsiteY36" fmla="*/ 2152219 h 2227523"/>
              <a:gd name="connsiteX37" fmla="*/ 1258645 w 2334409"/>
              <a:gd name="connsiteY37" fmla="*/ 2195250 h 2227523"/>
              <a:gd name="connsiteX38" fmla="*/ 1333948 w 2334409"/>
              <a:gd name="connsiteY38" fmla="*/ 2216765 h 2227523"/>
              <a:gd name="connsiteX39" fmla="*/ 1430767 w 2334409"/>
              <a:gd name="connsiteY39" fmla="*/ 2227523 h 2227523"/>
              <a:gd name="connsiteX40" fmla="*/ 1775012 w 2334409"/>
              <a:gd name="connsiteY40" fmla="*/ 2184492 h 2227523"/>
              <a:gd name="connsiteX41" fmla="*/ 1828800 w 2334409"/>
              <a:gd name="connsiteY41" fmla="*/ 2141461 h 2227523"/>
              <a:gd name="connsiteX42" fmla="*/ 1893346 w 2334409"/>
              <a:gd name="connsiteY42" fmla="*/ 2098431 h 2227523"/>
              <a:gd name="connsiteX43" fmla="*/ 1936376 w 2334409"/>
              <a:gd name="connsiteY43" fmla="*/ 2066158 h 2227523"/>
              <a:gd name="connsiteX44" fmla="*/ 1979407 w 2334409"/>
              <a:gd name="connsiteY44" fmla="*/ 2023127 h 2227523"/>
              <a:gd name="connsiteX45" fmla="*/ 2022437 w 2334409"/>
              <a:gd name="connsiteY45" fmla="*/ 1937066 h 2227523"/>
              <a:gd name="connsiteX46" fmla="*/ 2043953 w 2334409"/>
              <a:gd name="connsiteY46" fmla="*/ 1894036 h 2227523"/>
              <a:gd name="connsiteX47" fmla="*/ 2097741 w 2334409"/>
              <a:gd name="connsiteY47" fmla="*/ 1807974 h 2227523"/>
              <a:gd name="connsiteX48" fmla="*/ 2119256 w 2334409"/>
              <a:gd name="connsiteY48" fmla="*/ 1721913 h 2227523"/>
              <a:gd name="connsiteX49" fmla="*/ 2162287 w 2334409"/>
              <a:gd name="connsiteY49" fmla="*/ 1635852 h 2227523"/>
              <a:gd name="connsiteX50" fmla="*/ 2183802 w 2334409"/>
              <a:gd name="connsiteY50" fmla="*/ 1592821 h 2227523"/>
              <a:gd name="connsiteX51" fmla="*/ 2205317 w 2334409"/>
              <a:gd name="connsiteY51" fmla="*/ 1496003 h 2227523"/>
              <a:gd name="connsiteX52" fmla="*/ 2216075 w 2334409"/>
              <a:gd name="connsiteY52" fmla="*/ 1442214 h 2227523"/>
              <a:gd name="connsiteX53" fmla="*/ 2226833 w 2334409"/>
              <a:gd name="connsiteY53" fmla="*/ 1409941 h 2227523"/>
              <a:gd name="connsiteX54" fmla="*/ 2259106 w 2334409"/>
              <a:gd name="connsiteY54" fmla="*/ 1302365 h 2227523"/>
              <a:gd name="connsiteX55" fmla="*/ 2269863 w 2334409"/>
              <a:gd name="connsiteY55" fmla="*/ 1248577 h 2227523"/>
              <a:gd name="connsiteX56" fmla="*/ 2291379 w 2334409"/>
              <a:gd name="connsiteY56" fmla="*/ 1108727 h 2227523"/>
              <a:gd name="connsiteX57" fmla="*/ 2323652 w 2334409"/>
              <a:gd name="connsiteY57" fmla="*/ 861301 h 2227523"/>
              <a:gd name="connsiteX58" fmla="*/ 2334409 w 2334409"/>
              <a:gd name="connsiteY58" fmla="*/ 829029 h 2227523"/>
              <a:gd name="connsiteX59" fmla="*/ 2323652 w 2334409"/>
              <a:gd name="connsiteY59" fmla="*/ 646149 h 2227523"/>
              <a:gd name="connsiteX60" fmla="*/ 2302136 w 2334409"/>
              <a:gd name="connsiteY60" fmla="*/ 570845 h 2227523"/>
              <a:gd name="connsiteX61" fmla="*/ 2269863 w 2334409"/>
              <a:gd name="connsiteY61" fmla="*/ 463269 h 2227523"/>
              <a:gd name="connsiteX62" fmla="*/ 2237590 w 2334409"/>
              <a:gd name="connsiteY62" fmla="*/ 420238 h 2227523"/>
              <a:gd name="connsiteX63" fmla="*/ 2216075 w 2334409"/>
              <a:gd name="connsiteY63" fmla="*/ 387965 h 2227523"/>
              <a:gd name="connsiteX64" fmla="*/ 2194560 w 2334409"/>
              <a:gd name="connsiteY64" fmla="*/ 344934 h 2227523"/>
              <a:gd name="connsiteX65" fmla="*/ 2151529 w 2334409"/>
              <a:gd name="connsiteY65" fmla="*/ 291146 h 2227523"/>
              <a:gd name="connsiteX66" fmla="*/ 2130014 w 2334409"/>
              <a:gd name="connsiteY66" fmla="*/ 248116 h 2227523"/>
              <a:gd name="connsiteX67" fmla="*/ 2076226 w 2334409"/>
              <a:gd name="connsiteY67" fmla="*/ 205085 h 2227523"/>
              <a:gd name="connsiteX68" fmla="*/ 2000922 w 2334409"/>
              <a:gd name="connsiteY68" fmla="*/ 140539 h 2227523"/>
              <a:gd name="connsiteX69" fmla="*/ 1968649 w 2334409"/>
              <a:gd name="connsiteY69" fmla="*/ 129781 h 2227523"/>
              <a:gd name="connsiteX70" fmla="*/ 1904103 w 2334409"/>
              <a:gd name="connsiteY70" fmla="*/ 108266 h 2227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2334409" h="2227523">
                <a:moveTo>
                  <a:pt x="1904103" y="108266"/>
                </a:moveTo>
                <a:cubicBezTo>
                  <a:pt x="1870037" y="93923"/>
                  <a:pt x="1795287" y="50882"/>
                  <a:pt x="1764254" y="43720"/>
                </a:cubicBezTo>
                <a:cubicBezTo>
                  <a:pt x="1736084" y="37219"/>
                  <a:pt x="1706838" y="36869"/>
                  <a:pt x="1678193" y="32963"/>
                </a:cubicBezTo>
                <a:cubicBezTo>
                  <a:pt x="1436463" y="0"/>
                  <a:pt x="1602757" y="15026"/>
                  <a:pt x="1301675" y="690"/>
                </a:cubicBezTo>
                <a:lnTo>
                  <a:pt x="570155" y="11447"/>
                </a:lnTo>
                <a:cubicBezTo>
                  <a:pt x="552253" y="12442"/>
                  <a:pt x="543447" y="36301"/>
                  <a:pt x="527125" y="43720"/>
                </a:cubicBezTo>
                <a:cubicBezTo>
                  <a:pt x="503359" y="54523"/>
                  <a:pt x="476922" y="58064"/>
                  <a:pt x="451821" y="65236"/>
                </a:cubicBezTo>
                <a:cubicBezTo>
                  <a:pt x="350255" y="128715"/>
                  <a:pt x="398932" y="112390"/>
                  <a:pt x="311972" y="129781"/>
                </a:cubicBezTo>
                <a:cubicBezTo>
                  <a:pt x="301214" y="136953"/>
                  <a:pt x="289795" y="143220"/>
                  <a:pt x="279699" y="151297"/>
                </a:cubicBezTo>
                <a:cubicBezTo>
                  <a:pt x="271779" y="157633"/>
                  <a:pt x="266880" y="167594"/>
                  <a:pt x="258183" y="172812"/>
                </a:cubicBezTo>
                <a:cubicBezTo>
                  <a:pt x="248459" y="178646"/>
                  <a:pt x="236052" y="178499"/>
                  <a:pt x="225910" y="183570"/>
                </a:cubicBezTo>
                <a:cubicBezTo>
                  <a:pt x="213692" y="189679"/>
                  <a:pt x="155482" y="232483"/>
                  <a:pt x="150607" y="237358"/>
                </a:cubicBezTo>
                <a:cubicBezTo>
                  <a:pt x="137929" y="250036"/>
                  <a:pt x="130141" y="266896"/>
                  <a:pt x="118334" y="280389"/>
                </a:cubicBezTo>
                <a:cubicBezTo>
                  <a:pt x="104976" y="295655"/>
                  <a:pt x="89647" y="309076"/>
                  <a:pt x="75303" y="323419"/>
                </a:cubicBezTo>
                <a:cubicBezTo>
                  <a:pt x="50311" y="373405"/>
                  <a:pt x="33963" y="401029"/>
                  <a:pt x="21515" y="463269"/>
                </a:cubicBezTo>
                <a:cubicBezTo>
                  <a:pt x="6479" y="538445"/>
                  <a:pt x="13763" y="499021"/>
                  <a:pt x="0" y="581603"/>
                </a:cubicBezTo>
                <a:cubicBezTo>
                  <a:pt x="3586" y="757311"/>
                  <a:pt x="4484" y="933094"/>
                  <a:pt x="10757" y="1108727"/>
                </a:cubicBezTo>
                <a:cubicBezTo>
                  <a:pt x="11662" y="1134067"/>
                  <a:pt x="15813" y="1159324"/>
                  <a:pt x="21515" y="1184031"/>
                </a:cubicBezTo>
                <a:cubicBezTo>
                  <a:pt x="46923" y="1294134"/>
                  <a:pt x="33720" y="1206837"/>
                  <a:pt x="64546" y="1291607"/>
                </a:cubicBezTo>
                <a:cubicBezTo>
                  <a:pt x="86659" y="1352417"/>
                  <a:pt x="90382" y="1425020"/>
                  <a:pt x="139849" y="1474487"/>
                </a:cubicBezTo>
                <a:cubicBezTo>
                  <a:pt x="202446" y="1537084"/>
                  <a:pt x="115027" y="1446851"/>
                  <a:pt x="182880" y="1528276"/>
                </a:cubicBezTo>
                <a:cubicBezTo>
                  <a:pt x="192619" y="1539963"/>
                  <a:pt x="206310" y="1548169"/>
                  <a:pt x="215153" y="1560549"/>
                </a:cubicBezTo>
                <a:cubicBezTo>
                  <a:pt x="224474" y="1573598"/>
                  <a:pt x="227347" y="1590530"/>
                  <a:pt x="236668" y="1603579"/>
                </a:cubicBezTo>
                <a:cubicBezTo>
                  <a:pt x="245511" y="1615959"/>
                  <a:pt x="259202" y="1624165"/>
                  <a:pt x="268941" y="1635852"/>
                </a:cubicBezTo>
                <a:cubicBezTo>
                  <a:pt x="312385" y="1687985"/>
                  <a:pt x="262726" y="1654260"/>
                  <a:pt x="333487" y="1689640"/>
                </a:cubicBezTo>
                <a:cubicBezTo>
                  <a:pt x="371241" y="1727396"/>
                  <a:pt x="337516" y="1696483"/>
                  <a:pt x="387275" y="1732671"/>
                </a:cubicBezTo>
                <a:cubicBezTo>
                  <a:pt x="466150" y="1790034"/>
                  <a:pt x="456531" y="1790272"/>
                  <a:pt x="527125" y="1829490"/>
                </a:cubicBezTo>
                <a:cubicBezTo>
                  <a:pt x="629805" y="1886534"/>
                  <a:pt x="504235" y="1812665"/>
                  <a:pt x="623943" y="1872520"/>
                </a:cubicBezTo>
                <a:cubicBezTo>
                  <a:pt x="635507" y="1878302"/>
                  <a:pt x="645205" y="1887260"/>
                  <a:pt x="656216" y="1894036"/>
                </a:cubicBezTo>
                <a:cubicBezTo>
                  <a:pt x="691831" y="1915953"/>
                  <a:pt x="728998" y="1935384"/>
                  <a:pt x="763793" y="1958581"/>
                </a:cubicBezTo>
                <a:cubicBezTo>
                  <a:pt x="774551" y="1965753"/>
                  <a:pt x="784502" y="1974315"/>
                  <a:pt x="796066" y="1980097"/>
                </a:cubicBezTo>
                <a:cubicBezTo>
                  <a:pt x="813338" y="1988733"/>
                  <a:pt x="832208" y="1993769"/>
                  <a:pt x="849854" y="2001612"/>
                </a:cubicBezTo>
                <a:cubicBezTo>
                  <a:pt x="864508" y="2008125"/>
                  <a:pt x="878541" y="2015955"/>
                  <a:pt x="892885" y="2023127"/>
                </a:cubicBezTo>
                <a:cubicBezTo>
                  <a:pt x="916781" y="2047025"/>
                  <a:pt x="946504" y="2079562"/>
                  <a:pt x="978946" y="2087673"/>
                </a:cubicBezTo>
                <a:lnTo>
                  <a:pt x="1021976" y="2098431"/>
                </a:lnTo>
                <a:cubicBezTo>
                  <a:pt x="1029148" y="2105603"/>
                  <a:pt x="1035053" y="2114320"/>
                  <a:pt x="1043492" y="2119946"/>
                </a:cubicBezTo>
                <a:cubicBezTo>
                  <a:pt x="1110649" y="2164717"/>
                  <a:pt x="1061420" y="2123531"/>
                  <a:pt x="1118795" y="2152219"/>
                </a:cubicBezTo>
                <a:cubicBezTo>
                  <a:pt x="1218327" y="2201986"/>
                  <a:pt x="1122863" y="2178277"/>
                  <a:pt x="1258645" y="2195250"/>
                </a:cubicBezTo>
                <a:cubicBezTo>
                  <a:pt x="1282742" y="2203282"/>
                  <a:pt x="1308865" y="2212906"/>
                  <a:pt x="1333948" y="2216765"/>
                </a:cubicBezTo>
                <a:cubicBezTo>
                  <a:pt x="1366042" y="2221703"/>
                  <a:pt x="1398494" y="2223937"/>
                  <a:pt x="1430767" y="2227523"/>
                </a:cubicBezTo>
                <a:cubicBezTo>
                  <a:pt x="1441376" y="2226674"/>
                  <a:pt x="1695777" y="2224110"/>
                  <a:pt x="1775012" y="2184492"/>
                </a:cubicBezTo>
                <a:cubicBezTo>
                  <a:pt x="1795549" y="2174224"/>
                  <a:pt x="1809695" y="2154197"/>
                  <a:pt x="1828800" y="2141461"/>
                </a:cubicBezTo>
                <a:cubicBezTo>
                  <a:pt x="1984948" y="2037361"/>
                  <a:pt x="1794684" y="2180649"/>
                  <a:pt x="1893346" y="2098431"/>
                </a:cubicBezTo>
                <a:cubicBezTo>
                  <a:pt x="1907120" y="2086953"/>
                  <a:pt x="1922883" y="2077965"/>
                  <a:pt x="1936376" y="2066158"/>
                </a:cubicBezTo>
                <a:cubicBezTo>
                  <a:pt x="1951642" y="2052800"/>
                  <a:pt x="1979407" y="2023127"/>
                  <a:pt x="1979407" y="2023127"/>
                </a:cubicBezTo>
                <a:cubicBezTo>
                  <a:pt x="1999073" y="1964132"/>
                  <a:pt x="1980098" y="2013276"/>
                  <a:pt x="2022437" y="1937066"/>
                </a:cubicBezTo>
                <a:cubicBezTo>
                  <a:pt x="2030225" y="1923048"/>
                  <a:pt x="2035997" y="1907960"/>
                  <a:pt x="2043953" y="1894036"/>
                </a:cubicBezTo>
                <a:cubicBezTo>
                  <a:pt x="2078083" y="1834310"/>
                  <a:pt x="2057172" y="1889112"/>
                  <a:pt x="2097741" y="1807974"/>
                </a:cubicBezTo>
                <a:cubicBezTo>
                  <a:pt x="2118922" y="1765612"/>
                  <a:pt x="2098792" y="1775119"/>
                  <a:pt x="2119256" y="1721913"/>
                </a:cubicBezTo>
                <a:cubicBezTo>
                  <a:pt x="2130770" y="1691978"/>
                  <a:pt x="2147943" y="1664539"/>
                  <a:pt x="2162287" y="1635852"/>
                </a:cubicBezTo>
                <a:lnTo>
                  <a:pt x="2183802" y="1592821"/>
                </a:lnTo>
                <a:cubicBezTo>
                  <a:pt x="2213405" y="1415212"/>
                  <a:pt x="2178835" y="1601933"/>
                  <a:pt x="2205317" y="1496003"/>
                </a:cubicBezTo>
                <a:cubicBezTo>
                  <a:pt x="2209752" y="1478264"/>
                  <a:pt x="2211640" y="1459953"/>
                  <a:pt x="2216075" y="1442214"/>
                </a:cubicBezTo>
                <a:cubicBezTo>
                  <a:pt x="2218825" y="1431213"/>
                  <a:pt x="2224083" y="1420942"/>
                  <a:pt x="2226833" y="1409941"/>
                </a:cubicBezTo>
                <a:cubicBezTo>
                  <a:pt x="2251074" y="1312975"/>
                  <a:pt x="2220558" y="1398732"/>
                  <a:pt x="2259106" y="1302365"/>
                </a:cubicBezTo>
                <a:cubicBezTo>
                  <a:pt x="2262692" y="1284436"/>
                  <a:pt x="2267447" y="1266701"/>
                  <a:pt x="2269863" y="1248577"/>
                </a:cubicBezTo>
                <a:cubicBezTo>
                  <a:pt x="2288352" y="1109911"/>
                  <a:pt x="2267147" y="1181421"/>
                  <a:pt x="2291379" y="1108727"/>
                </a:cubicBezTo>
                <a:cubicBezTo>
                  <a:pt x="2298226" y="1047101"/>
                  <a:pt x="2304856" y="936487"/>
                  <a:pt x="2323652" y="861301"/>
                </a:cubicBezTo>
                <a:cubicBezTo>
                  <a:pt x="2326402" y="850300"/>
                  <a:pt x="2330823" y="839786"/>
                  <a:pt x="2334409" y="829029"/>
                </a:cubicBezTo>
                <a:cubicBezTo>
                  <a:pt x="2330823" y="768069"/>
                  <a:pt x="2329441" y="706939"/>
                  <a:pt x="2323652" y="646149"/>
                </a:cubicBezTo>
                <a:cubicBezTo>
                  <a:pt x="2320556" y="613641"/>
                  <a:pt x="2309584" y="600636"/>
                  <a:pt x="2302136" y="570845"/>
                </a:cubicBezTo>
                <a:cubicBezTo>
                  <a:pt x="2289507" y="520328"/>
                  <a:pt x="2296148" y="510581"/>
                  <a:pt x="2269863" y="463269"/>
                </a:cubicBezTo>
                <a:cubicBezTo>
                  <a:pt x="2261156" y="447596"/>
                  <a:pt x="2248011" y="434828"/>
                  <a:pt x="2237590" y="420238"/>
                </a:cubicBezTo>
                <a:cubicBezTo>
                  <a:pt x="2230075" y="409717"/>
                  <a:pt x="2222490" y="399191"/>
                  <a:pt x="2216075" y="387965"/>
                </a:cubicBezTo>
                <a:cubicBezTo>
                  <a:pt x="2208119" y="374041"/>
                  <a:pt x="2202516" y="358858"/>
                  <a:pt x="2194560" y="344934"/>
                </a:cubicBezTo>
                <a:cubicBezTo>
                  <a:pt x="2176465" y="313268"/>
                  <a:pt x="2175091" y="314707"/>
                  <a:pt x="2151529" y="291146"/>
                </a:cubicBezTo>
                <a:cubicBezTo>
                  <a:pt x="2144357" y="276803"/>
                  <a:pt x="2138909" y="261459"/>
                  <a:pt x="2130014" y="248116"/>
                </a:cubicBezTo>
                <a:cubicBezTo>
                  <a:pt x="2113736" y="223699"/>
                  <a:pt x="2098608" y="224270"/>
                  <a:pt x="2076226" y="205085"/>
                </a:cubicBezTo>
                <a:cubicBezTo>
                  <a:pt x="2039168" y="173321"/>
                  <a:pt x="2040439" y="160298"/>
                  <a:pt x="2000922" y="140539"/>
                </a:cubicBezTo>
                <a:cubicBezTo>
                  <a:pt x="1990780" y="135468"/>
                  <a:pt x="1979178" y="133992"/>
                  <a:pt x="1968649" y="129781"/>
                </a:cubicBezTo>
                <a:cubicBezTo>
                  <a:pt x="1961204" y="126803"/>
                  <a:pt x="1938169" y="122610"/>
                  <a:pt x="1904103" y="108266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7175351" y="2246555"/>
            <a:ext cx="1463040" cy="1511477"/>
          </a:xfrm>
          <a:custGeom>
            <a:avLst/>
            <a:gdLst>
              <a:gd name="connsiteX0" fmla="*/ 892884 w 1463040"/>
              <a:gd name="connsiteY0" fmla="*/ 1793 h 1511477"/>
              <a:gd name="connsiteX1" fmla="*/ 570155 w 1463040"/>
              <a:gd name="connsiteY1" fmla="*/ 12551 h 1511477"/>
              <a:gd name="connsiteX2" fmla="*/ 484094 w 1463040"/>
              <a:gd name="connsiteY2" fmla="*/ 34066 h 1511477"/>
              <a:gd name="connsiteX3" fmla="*/ 451821 w 1463040"/>
              <a:gd name="connsiteY3" fmla="*/ 55581 h 1511477"/>
              <a:gd name="connsiteX4" fmla="*/ 355002 w 1463040"/>
              <a:gd name="connsiteY4" fmla="*/ 87854 h 1511477"/>
              <a:gd name="connsiteX5" fmla="*/ 322729 w 1463040"/>
              <a:gd name="connsiteY5" fmla="*/ 109370 h 1511477"/>
              <a:gd name="connsiteX6" fmla="*/ 279698 w 1463040"/>
              <a:gd name="connsiteY6" fmla="*/ 130885 h 1511477"/>
              <a:gd name="connsiteX7" fmla="*/ 193637 w 1463040"/>
              <a:gd name="connsiteY7" fmla="*/ 206189 h 1511477"/>
              <a:gd name="connsiteX8" fmla="*/ 107576 w 1463040"/>
              <a:gd name="connsiteY8" fmla="*/ 335280 h 1511477"/>
              <a:gd name="connsiteX9" fmla="*/ 86061 w 1463040"/>
              <a:gd name="connsiteY9" fmla="*/ 389069 h 1511477"/>
              <a:gd name="connsiteX10" fmla="*/ 75303 w 1463040"/>
              <a:gd name="connsiteY10" fmla="*/ 421341 h 1511477"/>
              <a:gd name="connsiteX11" fmla="*/ 32273 w 1463040"/>
              <a:gd name="connsiteY11" fmla="*/ 507403 h 1511477"/>
              <a:gd name="connsiteX12" fmla="*/ 0 w 1463040"/>
              <a:gd name="connsiteY12" fmla="*/ 571949 h 1511477"/>
              <a:gd name="connsiteX13" fmla="*/ 10757 w 1463040"/>
              <a:gd name="connsiteY13" fmla="*/ 948466 h 1511477"/>
              <a:gd name="connsiteX14" fmla="*/ 32273 w 1463040"/>
              <a:gd name="connsiteY14" fmla="*/ 1034527 h 1511477"/>
              <a:gd name="connsiteX15" fmla="*/ 43030 w 1463040"/>
              <a:gd name="connsiteY15" fmla="*/ 1066800 h 1511477"/>
              <a:gd name="connsiteX16" fmla="*/ 86061 w 1463040"/>
              <a:gd name="connsiteY16" fmla="*/ 1131346 h 1511477"/>
              <a:gd name="connsiteX17" fmla="*/ 107576 w 1463040"/>
              <a:gd name="connsiteY17" fmla="*/ 1163619 h 1511477"/>
              <a:gd name="connsiteX18" fmla="*/ 129091 w 1463040"/>
              <a:gd name="connsiteY18" fmla="*/ 1195892 h 1511477"/>
              <a:gd name="connsiteX19" fmla="*/ 193637 w 1463040"/>
              <a:gd name="connsiteY19" fmla="*/ 1260438 h 1511477"/>
              <a:gd name="connsiteX20" fmla="*/ 215153 w 1463040"/>
              <a:gd name="connsiteY20" fmla="*/ 1292711 h 1511477"/>
              <a:gd name="connsiteX21" fmla="*/ 376517 w 1463040"/>
              <a:gd name="connsiteY21" fmla="*/ 1357257 h 1511477"/>
              <a:gd name="connsiteX22" fmla="*/ 419548 w 1463040"/>
              <a:gd name="connsiteY22" fmla="*/ 1389530 h 1511477"/>
              <a:gd name="connsiteX23" fmla="*/ 473336 w 1463040"/>
              <a:gd name="connsiteY23" fmla="*/ 1400287 h 1511477"/>
              <a:gd name="connsiteX24" fmla="*/ 527124 w 1463040"/>
              <a:gd name="connsiteY24" fmla="*/ 1421803 h 1511477"/>
              <a:gd name="connsiteX25" fmla="*/ 570155 w 1463040"/>
              <a:gd name="connsiteY25" fmla="*/ 1432560 h 1511477"/>
              <a:gd name="connsiteX26" fmla="*/ 634701 w 1463040"/>
              <a:gd name="connsiteY26" fmla="*/ 1454076 h 1511477"/>
              <a:gd name="connsiteX27" fmla="*/ 806823 w 1463040"/>
              <a:gd name="connsiteY27" fmla="*/ 1486349 h 1511477"/>
              <a:gd name="connsiteX28" fmla="*/ 978945 w 1463040"/>
              <a:gd name="connsiteY28" fmla="*/ 1507864 h 1511477"/>
              <a:gd name="connsiteX29" fmla="*/ 1108037 w 1463040"/>
              <a:gd name="connsiteY29" fmla="*/ 1497106 h 1511477"/>
              <a:gd name="connsiteX30" fmla="*/ 1183341 w 1463040"/>
              <a:gd name="connsiteY30" fmla="*/ 1411045 h 1511477"/>
              <a:gd name="connsiteX31" fmla="*/ 1215614 w 1463040"/>
              <a:gd name="connsiteY31" fmla="*/ 1389530 h 1511477"/>
              <a:gd name="connsiteX32" fmla="*/ 1247887 w 1463040"/>
              <a:gd name="connsiteY32" fmla="*/ 1346499 h 1511477"/>
              <a:gd name="connsiteX33" fmla="*/ 1280160 w 1463040"/>
              <a:gd name="connsiteY33" fmla="*/ 1314226 h 1511477"/>
              <a:gd name="connsiteX34" fmla="*/ 1301675 w 1463040"/>
              <a:gd name="connsiteY34" fmla="*/ 1271196 h 1511477"/>
              <a:gd name="connsiteX35" fmla="*/ 1323190 w 1463040"/>
              <a:gd name="connsiteY35" fmla="*/ 1238923 h 1511477"/>
              <a:gd name="connsiteX36" fmla="*/ 1333948 w 1463040"/>
              <a:gd name="connsiteY36" fmla="*/ 1206650 h 1511477"/>
              <a:gd name="connsiteX37" fmla="*/ 1355463 w 1463040"/>
              <a:gd name="connsiteY37" fmla="*/ 1174377 h 1511477"/>
              <a:gd name="connsiteX38" fmla="*/ 1376978 w 1463040"/>
              <a:gd name="connsiteY38" fmla="*/ 1120589 h 1511477"/>
              <a:gd name="connsiteX39" fmla="*/ 1420009 w 1463040"/>
              <a:gd name="connsiteY39" fmla="*/ 1056043 h 1511477"/>
              <a:gd name="connsiteX40" fmla="*/ 1441524 w 1463040"/>
              <a:gd name="connsiteY40" fmla="*/ 959224 h 1511477"/>
              <a:gd name="connsiteX41" fmla="*/ 1463040 w 1463040"/>
              <a:gd name="connsiteY41" fmla="*/ 873163 h 1511477"/>
              <a:gd name="connsiteX42" fmla="*/ 1452282 w 1463040"/>
              <a:gd name="connsiteY42" fmla="*/ 701040 h 1511477"/>
              <a:gd name="connsiteX43" fmla="*/ 1420009 w 1463040"/>
              <a:gd name="connsiteY43" fmla="*/ 614979 h 1511477"/>
              <a:gd name="connsiteX44" fmla="*/ 1398494 w 1463040"/>
              <a:gd name="connsiteY44" fmla="*/ 539676 h 1511477"/>
              <a:gd name="connsiteX45" fmla="*/ 1387736 w 1463040"/>
              <a:gd name="connsiteY45" fmla="*/ 507403 h 1511477"/>
              <a:gd name="connsiteX46" fmla="*/ 1344705 w 1463040"/>
              <a:gd name="connsiteY46" fmla="*/ 432099 h 1511477"/>
              <a:gd name="connsiteX47" fmla="*/ 1333948 w 1463040"/>
              <a:gd name="connsiteY47" fmla="*/ 399826 h 1511477"/>
              <a:gd name="connsiteX48" fmla="*/ 1312433 w 1463040"/>
              <a:gd name="connsiteY48" fmla="*/ 356796 h 1511477"/>
              <a:gd name="connsiteX49" fmla="*/ 1290917 w 1463040"/>
              <a:gd name="connsiteY49" fmla="*/ 303007 h 1511477"/>
              <a:gd name="connsiteX50" fmla="*/ 1258644 w 1463040"/>
              <a:gd name="connsiteY50" fmla="*/ 270734 h 1511477"/>
              <a:gd name="connsiteX51" fmla="*/ 1215614 w 1463040"/>
              <a:gd name="connsiteY51" fmla="*/ 206189 h 1511477"/>
              <a:gd name="connsiteX52" fmla="*/ 1161825 w 1463040"/>
              <a:gd name="connsiteY52" fmla="*/ 152400 h 1511477"/>
              <a:gd name="connsiteX53" fmla="*/ 1129553 w 1463040"/>
              <a:gd name="connsiteY53" fmla="*/ 130885 h 1511477"/>
              <a:gd name="connsiteX54" fmla="*/ 1108037 w 1463040"/>
              <a:gd name="connsiteY54" fmla="*/ 109370 h 1511477"/>
              <a:gd name="connsiteX55" fmla="*/ 1043491 w 1463040"/>
              <a:gd name="connsiteY55" fmla="*/ 66339 h 1511477"/>
              <a:gd name="connsiteX56" fmla="*/ 1011218 w 1463040"/>
              <a:gd name="connsiteY56" fmla="*/ 44824 h 1511477"/>
              <a:gd name="connsiteX57" fmla="*/ 968188 w 1463040"/>
              <a:gd name="connsiteY57" fmla="*/ 34066 h 1511477"/>
              <a:gd name="connsiteX58" fmla="*/ 914400 w 1463040"/>
              <a:gd name="connsiteY58" fmla="*/ 23309 h 1511477"/>
              <a:gd name="connsiteX59" fmla="*/ 892884 w 1463040"/>
              <a:gd name="connsiteY59" fmla="*/ 1793 h 1511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1463040" h="1511477">
                <a:moveTo>
                  <a:pt x="892884" y="1793"/>
                </a:moveTo>
                <a:cubicBezTo>
                  <a:pt x="835510" y="0"/>
                  <a:pt x="677457" y="4080"/>
                  <a:pt x="570155" y="12551"/>
                </a:cubicBezTo>
                <a:cubicBezTo>
                  <a:pt x="540677" y="14878"/>
                  <a:pt x="484094" y="34066"/>
                  <a:pt x="484094" y="34066"/>
                </a:cubicBezTo>
                <a:cubicBezTo>
                  <a:pt x="473336" y="41238"/>
                  <a:pt x="463705" y="50488"/>
                  <a:pt x="451821" y="55581"/>
                </a:cubicBezTo>
                <a:cubicBezTo>
                  <a:pt x="308037" y="117202"/>
                  <a:pt x="529640" y="534"/>
                  <a:pt x="355002" y="87854"/>
                </a:cubicBezTo>
                <a:cubicBezTo>
                  <a:pt x="343438" y="93636"/>
                  <a:pt x="333955" y="102955"/>
                  <a:pt x="322729" y="109370"/>
                </a:cubicBezTo>
                <a:cubicBezTo>
                  <a:pt x="308805" y="117326"/>
                  <a:pt x="293041" y="121989"/>
                  <a:pt x="279698" y="130885"/>
                </a:cubicBezTo>
                <a:cubicBezTo>
                  <a:pt x="255946" y="146720"/>
                  <a:pt x="214373" y="181997"/>
                  <a:pt x="193637" y="206189"/>
                </a:cubicBezTo>
                <a:cubicBezTo>
                  <a:pt x="170279" y="233440"/>
                  <a:pt x="115748" y="314851"/>
                  <a:pt x="107576" y="335280"/>
                </a:cubicBezTo>
                <a:cubicBezTo>
                  <a:pt x="100404" y="353210"/>
                  <a:pt x="92841" y="370988"/>
                  <a:pt x="86061" y="389069"/>
                </a:cubicBezTo>
                <a:cubicBezTo>
                  <a:pt x="82079" y="399686"/>
                  <a:pt x="79995" y="411018"/>
                  <a:pt x="75303" y="421341"/>
                </a:cubicBezTo>
                <a:cubicBezTo>
                  <a:pt x="62031" y="450539"/>
                  <a:pt x="42416" y="476976"/>
                  <a:pt x="32273" y="507403"/>
                </a:cubicBezTo>
                <a:cubicBezTo>
                  <a:pt x="17426" y="551942"/>
                  <a:pt x="27805" y="530241"/>
                  <a:pt x="0" y="571949"/>
                </a:cubicBezTo>
                <a:cubicBezTo>
                  <a:pt x="3586" y="697455"/>
                  <a:pt x="2018" y="823214"/>
                  <a:pt x="10757" y="948466"/>
                </a:cubicBezTo>
                <a:cubicBezTo>
                  <a:pt x="12815" y="977964"/>
                  <a:pt x="22923" y="1006474"/>
                  <a:pt x="32273" y="1034527"/>
                </a:cubicBezTo>
                <a:cubicBezTo>
                  <a:pt x="35859" y="1045285"/>
                  <a:pt x="37523" y="1056887"/>
                  <a:pt x="43030" y="1066800"/>
                </a:cubicBezTo>
                <a:cubicBezTo>
                  <a:pt x="55588" y="1089404"/>
                  <a:pt x="71717" y="1109831"/>
                  <a:pt x="86061" y="1131346"/>
                </a:cubicBezTo>
                <a:lnTo>
                  <a:pt x="107576" y="1163619"/>
                </a:lnTo>
                <a:cubicBezTo>
                  <a:pt x="114748" y="1174377"/>
                  <a:pt x="119949" y="1186750"/>
                  <a:pt x="129091" y="1195892"/>
                </a:cubicBezTo>
                <a:cubicBezTo>
                  <a:pt x="150606" y="1217407"/>
                  <a:pt x="176759" y="1235121"/>
                  <a:pt x="193637" y="1260438"/>
                </a:cubicBezTo>
                <a:cubicBezTo>
                  <a:pt x="200809" y="1271196"/>
                  <a:pt x="204395" y="1285539"/>
                  <a:pt x="215153" y="1292711"/>
                </a:cubicBezTo>
                <a:cubicBezTo>
                  <a:pt x="294822" y="1345824"/>
                  <a:pt x="303603" y="1342674"/>
                  <a:pt x="376517" y="1357257"/>
                </a:cubicBezTo>
                <a:cubicBezTo>
                  <a:pt x="390861" y="1368015"/>
                  <a:pt x="403164" y="1382248"/>
                  <a:pt x="419548" y="1389530"/>
                </a:cubicBezTo>
                <a:cubicBezTo>
                  <a:pt x="436257" y="1396956"/>
                  <a:pt x="455823" y="1395033"/>
                  <a:pt x="473336" y="1400287"/>
                </a:cubicBezTo>
                <a:cubicBezTo>
                  <a:pt x="491832" y="1405836"/>
                  <a:pt x="508804" y="1415696"/>
                  <a:pt x="527124" y="1421803"/>
                </a:cubicBezTo>
                <a:cubicBezTo>
                  <a:pt x="541150" y="1426478"/>
                  <a:pt x="555993" y="1428312"/>
                  <a:pt x="570155" y="1432560"/>
                </a:cubicBezTo>
                <a:cubicBezTo>
                  <a:pt x="591878" y="1439077"/>
                  <a:pt x="612699" y="1448575"/>
                  <a:pt x="634701" y="1454076"/>
                </a:cubicBezTo>
                <a:cubicBezTo>
                  <a:pt x="655840" y="1459361"/>
                  <a:pt x="770520" y="1481811"/>
                  <a:pt x="806823" y="1486349"/>
                </a:cubicBezTo>
                <a:lnTo>
                  <a:pt x="978945" y="1507864"/>
                </a:lnTo>
                <a:cubicBezTo>
                  <a:pt x="1021976" y="1504278"/>
                  <a:pt x="1067319" y="1511477"/>
                  <a:pt x="1108037" y="1497106"/>
                </a:cubicBezTo>
                <a:cubicBezTo>
                  <a:pt x="1161954" y="1478076"/>
                  <a:pt x="1152356" y="1442030"/>
                  <a:pt x="1183341" y="1411045"/>
                </a:cubicBezTo>
                <a:cubicBezTo>
                  <a:pt x="1192483" y="1401903"/>
                  <a:pt x="1204856" y="1396702"/>
                  <a:pt x="1215614" y="1389530"/>
                </a:cubicBezTo>
                <a:cubicBezTo>
                  <a:pt x="1226372" y="1375186"/>
                  <a:pt x="1236219" y="1360112"/>
                  <a:pt x="1247887" y="1346499"/>
                </a:cubicBezTo>
                <a:cubicBezTo>
                  <a:pt x="1257788" y="1334948"/>
                  <a:pt x="1271317" y="1326606"/>
                  <a:pt x="1280160" y="1314226"/>
                </a:cubicBezTo>
                <a:cubicBezTo>
                  <a:pt x="1289481" y="1301177"/>
                  <a:pt x="1293719" y="1285119"/>
                  <a:pt x="1301675" y="1271196"/>
                </a:cubicBezTo>
                <a:cubicBezTo>
                  <a:pt x="1308090" y="1259970"/>
                  <a:pt x="1317408" y="1250487"/>
                  <a:pt x="1323190" y="1238923"/>
                </a:cubicBezTo>
                <a:cubicBezTo>
                  <a:pt x="1328261" y="1228781"/>
                  <a:pt x="1328877" y="1216792"/>
                  <a:pt x="1333948" y="1206650"/>
                </a:cubicBezTo>
                <a:cubicBezTo>
                  <a:pt x="1339730" y="1195086"/>
                  <a:pt x="1349681" y="1185941"/>
                  <a:pt x="1355463" y="1174377"/>
                </a:cubicBezTo>
                <a:cubicBezTo>
                  <a:pt x="1364099" y="1157105"/>
                  <a:pt x="1367731" y="1137542"/>
                  <a:pt x="1376978" y="1120589"/>
                </a:cubicBezTo>
                <a:cubicBezTo>
                  <a:pt x="1389360" y="1097888"/>
                  <a:pt x="1420009" y="1056043"/>
                  <a:pt x="1420009" y="1056043"/>
                </a:cubicBezTo>
                <a:cubicBezTo>
                  <a:pt x="1452453" y="893828"/>
                  <a:pt x="1411142" y="1095942"/>
                  <a:pt x="1441524" y="959224"/>
                </a:cubicBezTo>
                <a:cubicBezTo>
                  <a:pt x="1458831" y="881341"/>
                  <a:pt x="1443817" y="930829"/>
                  <a:pt x="1463040" y="873163"/>
                </a:cubicBezTo>
                <a:cubicBezTo>
                  <a:pt x="1459454" y="815789"/>
                  <a:pt x="1458002" y="758241"/>
                  <a:pt x="1452282" y="701040"/>
                </a:cubicBezTo>
                <a:cubicBezTo>
                  <a:pt x="1447971" y="657927"/>
                  <a:pt x="1436924" y="654449"/>
                  <a:pt x="1420009" y="614979"/>
                </a:cubicBezTo>
                <a:cubicBezTo>
                  <a:pt x="1408952" y="589179"/>
                  <a:pt x="1406295" y="566980"/>
                  <a:pt x="1398494" y="539676"/>
                </a:cubicBezTo>
                <a:cubicBezTo>
                  <a:pt x="1395379" y="528773"/>
                  <a:pt x="1392807" y="517545"/>
                  <a:pt x="1387736" y="507403"/>
                </a:cubicBezTo>
                <a:cubicBezTo>
                  <a:pt x="1333724" y="399380"/>
                  <a:pt x="1401277" y="564101"/>
                  <a:pt x="1344705" y="432099"/>
                </a:cubicBezTo>
                <a:cubicBezTo>
                  <a:pt x="1340238" y="421676"/>
                  <a:pt x="1338415" y="410249"/>
                  <a:pt x="1333948" y="399826"/>
                </a:cubicBezTo>
                <a:cubicBezTo>
                  <a:pt x="1327631" y="385086"/>
                  <a:pt x="1318946" y="371450"/>
                  <a:pt x="1312433" y="356796"/>
                </a:cubicBezTo>
                <a:cubicBezTo>
                  <a:pt x="1304590" y="339150"/>
                  <a:pt x="1301152" y="319383"/>
                  <a:pt x="1290917" y="303007"/>
                </a:cubicBezTo>
                <a:cubicBezTo>
                  <a:pt x="1282854" y="290106"/>
                  <a:pt x="1267984" y="282743"/>
                  <a:pt x="1258644" y="270734"/>
                </a:cubicBezTo>
                <a:cubicBezTo>
                  <a:pt x="1242769" y="250323"/>
                  <a:pt x="1233898" y="224473"/>
                  <a:pt x="1215614" y="206189"/>
                </a:cubicBezTo>
                <a:cubicBezTo>
                  <a:pt x="1197684" y="188259"/>
                  <a:pt x="1182923" y="166465"/>
                  <a:pt x="1161825" y="152400"/>
                </a:cubicBezTo>
                <a:cubicBezTo>
                  <a:pt x="1151068" y="145228"/>
                  <a:pt x="1139649" y="138961"/>
                  <a:pt x="1129553" y="130885"/>
                </a:cubicBezTo>
                <a:cubicBezTo>
                  <a:pt x="1121633" y="124549"/>
                  <a:pt x="1116151" y="115455"/>
                  <a:pt x="1108037" y="109370"/>
                </a:cubicBezTo>
                <a:cubicBezTo>
                  <a:pt x="1087350" y="93855"/>
                  <a:pt x="1065006" y="80683"/>
                  <a:pt x="1043491" y="66339"/>
                </a:cubicBezTo>
                <a:cubicBezTo>
                  <a:pt x="1032733" y="59167"/>
                  <a:pt x="1023761" y="47960"/>
                  <a:pt x="1011218" y="44824"/>
                </a:cubicBezTo>
                <a:cubicBezTo>
                  <a:pt x="996875" y="41238"/>
                  <a:pt x="982621" y="37273"/>
                  <a:pt x="968188" y="34066"/>
                </a:cubicBezTo>
                <a:cubicBezTo>
                  <a:pt x="950339" y="30100"/>
                  <a:pt x="932138" y="27744"/>
                  <a:pt x="914400" y="23309"/>
                </a:cubicBezTo>
                <a:cubicBezTo>
                  <a:pt x="903399" y="20559"/>
                  <a:pt x="950258" y="3586"/>
                  <a:pt x="892884" y="1793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66"/>
                </a:solidFill>
              </a:rPr>
              <a:t>Potřebuji</a:t>
            </a:r>
            <a:r>
              <a:rPr lang="cs-CZ" dirty="0" smtClean="0"/>
              <a:t> </a:t>
            </a:r>
            <a:r>
              <a:rPr lang="cs-CZ" sz="4900" dirty="0" smtClean="0">
                <a:solidFill>
                  <a:srgbClr val="FF0066"/>
                </a:solidFill>
              </a:rPr>
              <a:t>5 Kč.</a:t>
            </a:r>
            <a:br>
              <a:rPr lang="cs-CZ" sz="4900" dirty="0" smtClean="0">
                <a:solidFill>
                  <a:srgbClr val="FF0066"/>
                </a:solidFill>
              </a:rPr>
            </a:br>
            <a:r>
              <a:rPr lang="cs-CZ" sz="4900" dirty="0" smtClean="0">
                <a:solidFill>
                  <a:srgbClr val="FF0066"/>
                </a:solidFill>
              </a:rPr>
              <a:t>Jaké mince mohu vybrat?</a:t>
            </a:r>
            <a:br>
              <a:rPr lang="cs-CZ" sz="4900" dirty="0" smtClean="0">
                <a:solidFill>
                  <a:srgbClr val="FF0066"/>
                </a:solidFill>
              </a:rPr>
            </a:br>
            <a:endParaRPr lang="cs-CZ" sz="4900" dirty="0">
              <a:solidFill>
                <a:srgbClr val="FF0066"/>
              </a:solidFill>
            </a:endParaRPr>
          </a:p>
        </p:txBody>
      </p:sp>
      <p:pic>
        <p:nvPicPr>
          <p:cNvPr id="5" name="Obrázek 4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725144"/>
            <a:ext cx="792088" cy="792088"/>
          </a:xfrm>
          <a:prstGeom prst="rect">
            <a:avLst/>
          </a:prstGeom>
        </p:spPr>
      </p:pic>
      <p:pic>
        <p:nvPicPr>
          <p:cNvPr id="6" name="Obrázek 5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31640" y="3068960"/>
            <a:ext cx="852355" cy="852355"/>
          </a:xfrm>
          <a:prstGeom prst="rect">
            <a:avLst/>
          </a:prstGeom>
        </p:spPr>
      </p:pic>
      <p:pic>
        <p:nvPicPr>
          <p:cNvPr id="7" name="Obrázek 6" descr="index_m5k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24328" y="2492896"/>
            <a:ext cx="904014" cy="895405"/>
          </a:xfrm>
          <a:prstGeom prst="rect">
            <a:avLst/>
          </a:prstGeom>
        </p:spPr>
      </p:pic>
      <p:pic>
        <p:nvPicPr>
          <p:cNvPr id="8" name="Obrázek 7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2276872"/>
            <a:ext cx="792088" cy="792088"/>
          </a:xfrm>
          <a:prstGeom prst="rect">
            <a:avLst/>
          </a:prstGeom>
        </p:spPr>
      </p:pic>
      <p:pic>
        <p:nvPicPr>
          <p:cNvPr id="9" name="Obrázek 8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2276872"/>
            <a:ext cx="792088" cy="792088"/>
          </a:xfrm>
          <a:prstGeom prst="rect">
            <a:avLst/>
          </a:prstGeom>
        </p:spPr>
      </p:pic>
      <p:pic>
        <p:nvPicPr>
          <p:cNvPr id="10" name="Obrázek 9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5517232"/>
            <a:ext cx="792088" cy="792088"/>
          </a:xfrm>
          <a:prstGeom prst="rect">
            <a:avLst/>
          </a:prstGeom>
        </p:spPr>
      </p:pic>
      <p:pic>
        <p:nvPicPr>
          <p:cNvPr id="11" name="Obrázek 10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51720" y="4725144"/>
            <a:ext cx="792088" cy="792088"/>
          </a:xfrm>
          <a:prstGeom prst="rect">
            <a:avLst/>
          </a:prstGeom>
        </p:spPr>
      </p:pic>
      <p:pic>
        <p:nvPicPr>
          <p:cNvPr id="12" name="Obrázek 1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43808" y="4725144"/>
            <a:ext cx="792088" cy="792088"/>
          </a:xfrm>
          <a:prstGeom prst="rect">
            <a:avLst/>
          </a:prstGeom>
        </p:spPr>
      </p:pic>
      <p:pic>
        <p:nvPicPr>
          <p:cNvPr id="13" name="Obrázek 12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2276872"/>
            <a:ext cx="792088" cy="792088"/>
          </a:xfrm>
          <a:prstGeom prst="rect">
            <a:avLst/>
          </a:prstGeom>
        </p:spPr>
      </p:pic>
      <p:pic>
        <p:nvPicPr>
          <p:cNvPr id="14" name="Obrázek 13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4725144"/>
            <a:ext cx="792088" cy="792088"/>
          </a:xfrm>
          <a:prstGeom prst="rect">
            <a:avLst/>
          </a:prstGeom>
        </p:spPr>
      </p:pic>
      <p:pic>
        <p:nvPicPr>
          <p:cNvPr id="15" name="Obrázek 14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67944" y="2420888"/>
            <a:ext cx="852355" cy="852355"/>
          </a:xfrm>
          <a:prstGeom prst="rect">
            <a:avLst/>
          </a:prstGeom>
        </p:spPr>
      </p:pic>
      <p:pic>
        <p:nvPicPr>
          <p:cNvPr id="21" name="Obrázek 20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2276872"/>
            <a:ext cx="852355" cy="852355"/>
          </a:xfrm>
          <a:prstGeom prst="rect">
            <a:avLst/>
          </a:prstGeom>
        </p:spPr>
      </p:pic>
      <p:pic>
        <p:nvPicPr>
          <p:cNvPr id="22" name="Obrázek 2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4008" y="3212976"/>
            <a:ext cx="792088" cy="792088"/>
          </a:xfrm>
          <a:prstGeom prst="rect">
            <a:avLst/>
          </a:prstGeom>
        </p:spPr>
      </p:pic>
      <p:sp>
        <p:nvSpPr>
          <p:cNvPr id="26" name="Volný tvar 25"/>
          <p:cNvSpPr/>
          <p:nvPr/>
        </p:nvSpPr>
        <p:spPr>
          <a:xfrm>
            <a:off x="355002" y="4442908"/>
            <a:ext cx="3701482" cy="2099167"/>
          </a:xfrm>
          <a:custGeom>
            <a:avLst/>
            <a:gdLst>
              <a:gd name="connsiteX0" fmla="*/ 3044414 w 3701482"/>
              <a:gd name="connsiteY0" fmla="*/ 161365 h 2099167"/>
              <a:gd name="connsiteX1" fmla="*/ 3012142 w 3701482"/>
              <a:gd name="connsiteY1" fmla="*/ 150607 h 2099167"/>
              <a:gd name="connsiteX2" fmla="*/ 2958353 w 3701482"/>
              <a:gd name="connsiteY2" fmla="*/ 139850 h 2099167"/>
              <a:gd name="connsiteX3" fmla="*/ 2915323 w 3701482"/>
              <a:gd name="connsiteY3" fmla="*/ 118334 h 2099167"/>
              <a:gd name="connsiteX4" fmla="*/ 2807746 w 3701482"/>
              <a:gd name="connsiteY4" fmla="*/ 107577 h 2099167"/>
              <a:gd name="connsiteX5" fmla="*/ 2764716 w 3701482"/>
              <a:gd name="connsiteY5" fmla="*/ 96819 h 2099167"/>
              <a:gd name="connsiteX6" fmla="*/ 2732443 w 3701482"/>
              <a:gd name="connsiteY6" fmla="*/ 86061 h 2099167"/>
              <a:gd name="connsiteX7" fmla="*/ 2635624 w 3701482"/>
              <a:gd name="connsiteY7" fmla="*/ 75304 h 2099167"/>
              <a:gd name="connsiteX8" fmla="*/ 2592593 w 3701482"/>
              <a:gd name="connsiteY8" fmla="*/ 64546 h 2099167"/>
              <a:gd name="connsiteX9" fmla="*/ 2431229 w 3701482"/>
              <a:gd name="connsiteY9" fmla="*/ 43031 h 2099167"/>
              <a:gd name="connsiteX10" fmla="*/ 2226833 w 3701482"/>
              <a:gd name="connsiteY10" fmla="*/ 21516 h 2099167"/>
              <a:gd name="connsiteX11" fmla="*/ 1893346 w 3701482"/>
              <a:gd name="connsiteY11" fmla="*/ 10758 h 2099167"/>
              <a:gd name="connsiteX12" fmla="*/ 817582 w 3701482"/>
              <a:gd name="connsiteY12" fmla="*/ 0 h 2099167"/>
              <a:gd name="connsiteX13" fmla="*/ 720763 w 3701482"/>
              <a:gd name="connsiteY13" fmla="*/ 10758 h 2099167"/>
              <a:gd name="connsiteX14" fmla="*/ 688490 w 3701482"/>
              <a:gd name="connsiteY14" fmla="*/ 21516 h 2099167"/>
              <a:gd name="connsiteX15" fmla="*/ 645459 w 3701482"/>
              <a:gd name="connsiteY15" fmla="*/ 32273 h 2099167"/>
              <a:gd name="connsiteX16" fmla="*/ 580913 w 3701482"/>
              <a:gd name="connsiteY16" fmla="*/ 53788 h 2099167"/>
              <a:gd name="connsiteX17" fmla="*/ 505610 w 3701482"/>
              <a:gd name="connsiteY17" fmla="*/ 75304 h 2099167"/>
              <a:gd name="connsiteX18" fmla="*/ 462579 w 3701482"/>
              <a:gd name="connsiteY18" fmla="*/ 86061 h 2099167"/>
              <a:gd name="connsiteX19" fmla="*/ 419549 w 3701482"/>
              <a:gd name="connsiteY19" fmla="*/ 107577 h 2099167"/>
              <a:gd name="connsiteX20" fmla="*/ 344245 w 3701482"/>
              <a:gd name="connsiteY20" fmla="*/ 129092 h 2099167"/>
              <a:gd name="connsiteX21" fmla="*/ 311972 w 3701482"/>
              <a:gd name="connsiteY21" fmla="*/ 150607 h 2099167"/>
              <a:gd name="connsiteX22" fmla="*/ 225911 w 3701482"/>
              <a:gd name="connsiteY22" fmla="*/ 172123 h 2099167"/>
              <a:gd name="connsiteX23" fmla="*/ 161365 w 3701482"/>
              <a:gd name="connsiteY23" fmla="*/ 204396 h 2099167"/>
              <a:gd name="connsiteX24" fmla="*/ 107577 w 3701482"/>
              <a:gd name="connsiteY24" fmla="*/ 258184 h 2099167"/>
              <a:gd name="connsiteX25" fmla="*/ 64546 w 3701482"/>
              <a:gd name="connsiteY25" fmla="*/ 322730 h 2099167"/>
              <a:gd name="connsiteX26" fmla="*/ 43031 w 3701482"/>
              <a:gd name="connsiteY26" fmla="*/ 419548 h 2099167"/>
              <a:gd name="connsiteX27" fmla="*/ 21516 w 3701482"/>
              <a:gd name="connsiteY27" fmla="*/ 484094 h 2099167"/>
              <a:gd name="connsiteX28" fmla="*/ 10758 w 3701482"/>
              <a:gd name="connsiteY28" fmla="*/ 580913 h 2099167"/>
              <a:gd name="connsiteX29" fmla="*/ 0 w 3701482"/>
              <a:gd name="connsiteY29" fmla="*/ 613186 h 2099167"/>
              <a:gd name="connsiteX30" fmla="*/ 10758 w 3701482"/>
              <a:gd name="connsiteY30" fmla="*/ 892885 h 2099167"/>
              <a:gd name="connsiteX31" fmla="*/ 32273 w 3701482"/>
              <a:gd name="connsiteY31" fmla="*/ 989704 h 2099167"/>
              <a:gd name="connsiteX32" fmla="*/ 53789 w 3701482"/>
              <a:gd name="connsiteY32" fmla="*/ 1054250 h 2099167"/>
              <a:gd name="connsiteX33" fmla="*/ 86062 w 3701482"/>
              <a:gd name="connsiteY33" fmla="*/ 1129553 h 2099167"/>
              <a:gd name="connsiteX34" fmla="*/ 96819 w 3701482"/>
              <a:gd name="connsiteY34" fmla="*/ 1172584 h 2099167"/>
              <a:gd name="connsiteX35" fmla="*/ 139850 w 3701482"/>
              <a:gd name="connsiteY35" fmla="*/ 1226372 h 2099167"/>
              <a:gd name="connsiteX36" fmla="*/ 161365 w 3701482"/>
              <a:gd name="connsiteY36" fmla="*/ 1258645 h 2099167"/>
              <a:gd name="connsiteX37" fmla="*/ 225911 w 3701482"/>
              <a:gd name="connsiteY37" fmla="*/ 1301676 h 2099167"/>
              <a:gd name="connsiteX38" fmla="*/ 279699 w 3701482"/>
              <a:gd name="connsiteY38" fmla="*/ 1398494 h 2099167"/>
              <a:gd name="connsiteX39" fmla="*/ 322730 w 3701482"/>
              <a:gd name="connsiteY39" fmla="*/ 1463040 h 2099167"/>
              <a:gd name="connsiteX40" fmla="*/ 355003 w 3701482"/>
              <a:gd name="connsiteY40" fmla="*/ 1538344 h 2099167"/>
              <a:gd name="connsiteX41" fmla="*/ 408791 w 3701482"/>
              <a:gd name="connsiteY41" fmla="*/ 1613647 h 2099167"/>
              <a:gd name="connsiteX42" fmla="*/ 419549 w 3701482"/>
              <a:gd name="connsiteY42" fmla="*/ 1645920 h 2099167"/>
              <a:gd name="connsiteX43" fmla="*/ 516367 w 3701482"/>
              <a:gd name="connsiteY43" fmla="*/ 1753497 h 2099167"/>
              <a:gd name="connsiteX44" fmla="*/ 570156 w 3701482"/>
              <a:gd name="connsiteY44" fmla="*/ 1807285 h 2099167"/>
              <a:gd name="connsiteX45" fmla="*/ 602429 w 3701482"/>
              <a:gd name="connsiteY45" fmla="*/ 1839558 h 2099167"/>
              <a:gd name="connsiteX46" fmla="*/ 742278 w 3701482"/>
              <a:gd name="connsiteY46" fmla="*/ 1914861 h 2099167"/>
              <a:gd name="connsiteX47" fmla="*/ 785309 w 3701482"/>
              <a:gd name="connsiteY47" fmla="*/ 1925619 h 2099167"/>
              <a:gd name="connsiteX48" fmla="*/ 839097 w 3701482"/>
              <a:gd name="connsiteY48" fmla="*/ 1968650 h 2099167"/>
              <a:gd name="connsiteX49" fmla="*/ 892885 w 3701482"/>
              <a:gd name="connsiteY49" fmla="*/ 1979407 h 2099167"/>
              <a:gd name="connsiteX50" fmla="*/ 1075765 w 3701482"/>
              <a:gd name="connsiteY50" fmla="*/ 2011680 h 2099167"/>
              <a:gd name="connsiteX51" fmla="*/ 1151069 w 3701482"/>
              <a:gd name="connsiteY51" fmla="*/ 2033196 h 2099167"/>
              <a:gd name="connsiteX52" fmla="*/ 1247887 w 3701482"/>
              <a:gd name="connsiteY52" fmla="*/ 2054711 h 2099167"/>
              <a:gd name="connsiteX53" fmla="*/ 1312433 w 3701482"/>
              <a:gd name="connsiteY53" fmla="*/ 2076226 h 2099167"/>
              <a:gd name="connsiteX54" fmla="*/ 1452283 w 3701482"/>
              <a:gd name="connsiteY54" fmla="*/ 2086984 h 2099167"/>
              <a:gd name="connsiteX55" fmla="*/ 1527586 w 3701482"/>
              <a:gd name="connsiteY55" fmla="*/ 2097741 h 2099167"/>
              <a:gd name="connsiteX56" fmla="*/ 2140772 w 3701482"/>
              <a:gd name="connsiteY56" fmla="*/ 2086984 h 2099167"/>
              <a:gd name="connsiteX57" fmla="*/ 2248349 w 3701482"/>
              <a:gd name="connsiteY57" fmla="*/ 2054711 h 2099167"/>
              <a:gd name="connsiteX58" fmla="*/ 2345167 w 3701482"/>
              <a:gd name="connsiteY58" fmla="*/ 2043953 h 2099167"/>
              <a:gd name="connsiteX59" fmla="*/ 2452744 w 3701482"/>
              <a:gd name="connsiteY59" fmla="*/ 2022438 h 2099167"/>
              <a:gd name="connsiteX60" fmla="*/ 2549563 w 3701482"/>
              <a:gd name="connsiteY60" fmla="*/ 1990165 h 2099167"/>
              <a:gd name="connsiteX61" fmla="*/ 2753958 w 3701482"/>
              <a:gd name="connsiteY61" fmla="*/ 1947134 h 2099167"/>
              <a:gd name="connsiteX62" fmla="*/ 2936838 w 3701482"/>
              <a:gd name="connsiteY62" fmla="*/ 1882588 h 2099167"/>
              <a:gd name="connsiteX63" fmla="*/ 2979869 w 3701482"/>
              <a:gd name="connsiteY63" fmla="*/ 1861073 h 2099167"/>
              <a:gd name="connsiteX64" fmla="*/ 3087445 w 3701482"/>
              <a:gd name="connsiteY64" fmla="*/ 1818043 h 2099167"/>
              <a:gd name="connsiteX65" fmla="*/ 3141233 w 3701482"/>
              <a:gd name="connsiteY65" fmla="*/ 1785770 h 2099167"/>
              <a:gd name="connsiteX66" fmla="*/ 3195022 w 3701482"/>
              <a:gd name="connsiteY66" fmla="*/ 1753497 h 2099167"/>
              <a:gd name="connsiteX67" fmla="*/ 3259567 w 3701482"/>
              <a:gd name="connsiteY67" fmla="*/ 1699708 h 2099167"/>
              <a:gd name="connsiteX68" fmla="*/ 3324113 w 3701482"/>
              <a:gd name="connsiteY68" fmla="*/ 1645920 h 2099167"/>
              <a:gd name="connsiteX69" fmla="*/ 3356386 w 3701482"/>
              <a:gd name="connsiteY69" fmla="*/ 1635163 h 2099167"/>
              <a:gd name="connsiteX70" fmla="*/ 3377902 w 3701482"/>
              <a:gd name="connsiteY70" fmla="*/ 1613647 h 2099167"/>
              <a:gd name="connsiteX71" fmla="*/ 3463963 w 3701482"/>
              <a:gd name="connsiteY71" fmla="*/ 1549101 h 2099167"/>
              <a:gd name="connsiteX72" fmla="*/ 3485478 w 3701482"/>
              <a:gd name="connsiteY72" fmla="*/ 1516828 h 2099167"/>
              <a:gd name="connsiteX73" fmla="*/ 3517751 w 3701482"/>
              <a:gd name="connsiteY73" fmla="*/ 1484556 h 2099167"/>
              <a:gd name="connsiteX74" fmla="*/ 3528509 w 3701482"/>
              <a:gd name="connsiteY74" fmla="*/ 1409252 h 2099167"/>
              <a:gd name="connsiteX75" fmla="*/ 3550024 w 3701482"/>
              <a:gd name="connsiteY75" fmla="*/ 1355464 h 2099167"/>
              <a:gd name="connsiteX76" fmla="*/ 3582297 w 3701482"/>
              <a:gd name="connsiteY76" fmla="*/ 1247887 h 2099167"/>
              <a:gd name="connsiteX77" fmla="*/ 3593054 w 3701482"/>
              <a:gd name="connsiteY77" fmla="*/ 1183341 h 2099167"/>
              <a:gd name="connsiteX78" fmla="*/ 3614570 w 3701482"/>
              <a:gd name="connsiteY78" fmla="*/ 1118796 h 2099167"/>
              <a:gd name="connsiteX79" fmla="*/ 3646843 w 3701482"/>
              <a:gd name="connsiteY79" fmla="*/ 978946 h 2099167"/>
              <a:gd name="connsiteX80" fmla="*/ 3657600 w 3701482"/>
              <a:gd name="connsiteY80" fmla="*/ 892885 h 2099167"/>
              <a:gd name="connsiteX81" fmla="*/ 3668358 w 3701482"/>
              <a:gd name="connsiteY81" fmla="*/ 839097 h 2099167"/>
              <a:gd name="connsiteX82" fmla="*/ 3679116 w 3701482"/>
              <a:gd name="connsiteY82" fmla="*/ 753036 h 2099167"/>
              <a:gd name="connsiteX83" fmla="*/ 3646843 w 3701482"/>
              <a:gd name="connsiteY83" fmla="*/ 494852 h 2099167"/>
              <a:gd name="connsiteX84" fmla="*/ 3614570 w 3701482"/>
              <a:gd name="connsiteY84" fmla="*/ 430306 h 2099167"/>
              <a:gd name="connsiteX85" fmla="*/ 3582297 w 3701482"/>
              <a:gd name="connsiteY85" fmla="*/ 408791 h 2099167"/>
              <a:gd name="connsiteX86" fmla="*/ 3496236 w 3701482"/>
              <a:gd name="connsiteY86" fmla="*/ 333487 h 2099167"/>
              <a:gd name="connsiteX87" fmla="*/ 3474720 w 3701482"/>
              <a:gd name="connsiteY87" fmla="*/ 311972 h 2099167"/>
              <a:gd name="connsiteX88" fmla="*/ 3442447 w 3701482"/>
              <a:gd name="connsiteY88" fmla="*/ 301214 h 2099167"/>
              <a:gd name="connsiteX89" fmla="*/ 3367144 w 3701482"/>
              <a:gd name="connsiteY89" fmla="*/ 247426 h 2099167"/>
              <a:gd name="connsiteX90" fmla="*/ 3291840 w 3701482"/>
              <a:gd name="connsiteY90" fmla="*/ 225911 h 2099167"/>
              <a:gd name="connsiteX91" fmla="*/ 3259567 w 3701482"/>
              <a:gd name="connsiteY91" fmla="*/ 204396 h 2099167"/>
              <a:gd name="connsiteX92" fmla="*/ 3141233 w 3701482"/>
              <a:gd name="connsiteY92" fmla="*/ 172123 h 2099167"/>
              <a:gd name="connsiteX93" fmla="*/ 2969111 w 3701482"/>
              <a:gd name="connsiteY93" fmla="*/ 172123 h 2099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3701482" h="2099167">
                <a:moveTo>
                  <a:pt x="3044414" y="161365"/>
                </a:moveTo>
                <a:cubicBezTo>
                  <a:pt x="3033657" y="157779"/>
                  <a:pt x="3023143" y="153357"/>
                  <a:pt x="3012142" y="150607"/>
                </a:cubicBezTo>
                <a:cubicBezTo>
                  <a:pt x="2994403" y="146172"/>
                  <a:pt x="2975699" y="145632"/>
                  <a:pt x="2958353" y="139850"/>
                </a:cubicBezTo>
                <a:cubicBezTo>
                  <a:pt x="2943139" y="134779"/>
                  <a:pt x="2931004" y="121694"/>
                  <a:pt x="2915323" y="118334"/>
                </a:cubicBezTo>
                <a:cubicBezTo>
                  <a:pt x="2880085" y="110783"/>
                  <a:pt x="2843605" y="111163"/>
                  <a:pt x="2807746" y="107577"/>
                </a:cubicBezTo>
                <a:cubicBezTo>
                  <a:pt x="2793403" y="103991"/>
                  <a:pt x="2778932" y="100881"/>
                  <a:pt x="2764716" y="96819"/>
                </a:cubicBezTo>
                <a:cubicBezTo>
                  <a:pt x="2753813" y="93704"/>
                  <a:pt x="2743628" y="87925"/>
                  <a:pt x="2732443" y="86061"/>
                </a:cubicBezTo>
                <a:cubicBezTo>
                  <a:pt x="2700413" y="80723"/>
                  <a:pt x="2667897" y="78890"/>
                  <a:pt x="2635624" y="75304"/>
                </a:cubicBezTo>
                <a:cubicBezTo>
                  <a:pt x="2621280" y="71718"/>
                  <a:pt x="2607091" y="67446"/>
                  <a:pt x="2592593" y="64546"/>
                </a:cubicBezTo>
                <a:cubicBezTo>
                  <a:pt x="2532229" y="52473"/>
                  <a:pt x="2495818" y="50207"/>
                  <a:pt x="2431229" y="43031"/>
                </a:cubicBezTo>
                <a:cubicBezTo>
                  <a:pt x="2346902" y="14921"/>
                  <a:pt x="2397693" y="28787"/>
                  <a:pt x="2226833" y="21516"/>
                </a:cubicBezTo>
                <a:cubicBezTo>
                  <a:pt x="2115713" y="16788"/>
                  <a:pt x="2004553" y="12456"/>
                  <a:pt x="1893346" y="10758"/>
                </a:cubicBezTo>
                <a:lnTo>
                  <a:pt x="817582" y="0"/>
                </a:lnTo>
                <a:cubicBezTo>
                  <a:pt x="785309" y="3586"/>
                  <a:pt x="752793" y="5420"/>
                  <a:pt x="720763" y="10758"/>
                </a:cubicBezTo>
                <a:cubicBezTo>
                  <a:pt x="709578" y="12622"/>
                  <a:pt x="699393" y="18401"/>
                  <a:pt x="688490" y="21516"/>
                </a:cubicBezTo>
                <a:cubicBezTo>
                  <a:pt x="674274" y="25578"/>
                  <a:pt x="659621" y="28025"/>
                  <a:pt x="645459" y="32273"/>
                </a:cubicBezTo>
                <a:cubicBezTo>
                  <a:pt x="623736" y="38790"/>
                  <a:pt x="602915" y="48287"/>
                  <a:pt x="580913" y="53788"/>
                </a:cubicBezTo>
                <a:cubicBezTo>
                  <a:pt x="446328" y="87436"/>
                  <a:pt x="613692" y="44424"/>
                  <a:pt x="505610" y="75304"/>
                </a:cubicBezTo>
                <a:cubicBezTo>
                  <a:pt x="491394" y="79366"/>
                  <a:pt x="476923" y="82475"/>
                  <a:pt x="462579" y="86061"/>
                </a:cubicBezTo>
                <a:cubicBezTo>
                  <a:pt x="448236" y="93233"/>
                  <a:pt x="434564" y="101946"/>
                  <a:pt x="419549" y="107577"/>
                </a:cubicBezTo>
                <a:cubicBezTo>
                  <a:pt x="391961" y="117922"/>
                  <a:pt x="370262" y="116083"/>
                  <a:pt x="344245" y="129092"/>
                </a:cubicBezTo>
                <a:cubicBezTo>
                  <a:pt x="332681" y="134874"/>
                  <a:pt x="324078" y="146067"/>
                  <a:pt x="311972" y="150607"/>
                </a:cubicBezTo>
                <a:cubicBezTo>
                  <a:pt x="262868" y="169021"/>
                  <a:pt x="265729" y="152214"/>
                  <a:pt x="225911" y="172123"/>
                </a:cubicBezTo>
                <a:cubicBezTo>
                  <a:pt x="142495" y="213831"/>
                  <a:pt x="242484" y="177355"/>
                  <a:pt x="161365" y="204396"/>
                </a:cubicBezTo>
                <a:cubicBezTo>
                  <a:pt x="143436" y="222325"/>
                  <a:pt x="121642" y="237087"/>
                  <a:pt x="107577" y="258184"/>
                </a:cubicBezTo>
                <a:lnTo>
                  <a:pt x="64546" y="322730"/>
                </a:lnTo>
                <a:cubicBezTo>
                  <a:pt x="58402" y="353452"/>
                  <a:pt x="52149" y="389154"/>
                  <a:pt x="43031" y="419548"/>
                </a:cubicBezTo>
                <a:cubicBezTo>
                  <a:pt x="36514" y="441271"/>
                  <a:pt x="21516" y="484094"/>
                  <a:pt x="21516" y="484094"/>
                </a:cubicBezTo>
                <a:cubicBezTo>
                  <a:pt x="17930" y="516367"/>
                  <a:pt x="16096" y="548883"/>
                  <a:pt x="10758" y="580913"/>
                </a:cubicBezTo>
                <a:cubicBezTo>
                  <a:pt x="8894" y="592098"/>
                  <a:pt x="0" y="601846"/>
                  <a:pt x="0" y="613186"/>
                </a:cubicBezTo>
                <a:cubicBezTo>
                  <a:pt x="0" y="706488"/>
                  <a:pt x="4751" y="799777"/>
                  <a:pt x="10758" y="892885"/>
                </a:cubicBezTo>
                <a:cubicBezTo>
                  <a:pt x="11599" y="905919"/>
                  <a:pt x="27446" y="973612"/>
                  <a:pt x="32273" y="989704"/>
                </a:cubicBezTo>
                <a:cubicBezTo>
                  <a:pt x="38790" y="1011427"/>
                  <a:pt x="48289" y="1032248"/>
                  <a:pt x="53789" y="1054250"/>
                </a:cubicBezTo>
                <a:cubicBezTo>
                  <a:pt x="67682" y="1109823"/>
                  <a:pt x="56345" y="1084978"/>
                  <a:pt x="86062" y="1129553"/>
                </a:cubicBezTo>
                <a:cubicBezTo>
                  <a:pt x="89648" y="1143897"/>
                  <a:pt x="90995" y="1158994"/>
                  <a:pt x="96819" y="1172584"/>
                </a:cubicBezTo>
                <a:cubicBezTo>
                  <a:pt x="112102" y="1208245"/>
                  <a:pt x="118494" y="1199677"/>
                  <a:pt x="139850" y="1226372"/>
                </a:cubicBezTo>
                <a:cubicBezTo>
                  <a:pt x="147927" y="1236468"/>
                  <a:pt x="151635" y="1250131"/>
                  <a:pt x="161365" y="1258645"/>
                </a:cubicBezTo>
                <a:cubicBezTo>
                  <a:pt x="180825" y="1275673"/>
                  <a:pt x="225911" y="1301676"/>
                  <a:pt x="225911" y="1301676"/>
                </a:cubicBezTo>
                <a:cubicBezTo>
                  <a:pt x="247146" y="1386613"/>
                  <a:pt x="219811" y="1302672"/>
                  <a:pt x="279699" y="1398494"/>
                </a:cubicBezTo>
                <a:cubicBezTo>
                  <a:pt x="331593" y="1481525"/>
                  <a:pt x="233703" y="1374013"/>
                  <a:pt x="322730" y="1463040"/>
                </a:cubicBezTo>
                <a:cubicBezTo>
                  <a:pt x="334799" y="1499250"/>
                  <a:pt x="333731" y="1501119"/>
                  <a:pt x="355003" y="1538344"/>
                </a:cubicBezTo>
                <a:cubicBezTo>
                  <a:pt x="367590" y="1560371"/>
                  <a:pt x="394933" y="1595170"/>
                  <a:pt x="408791" y="1613647"/>
                </a:cubicBezTo>
                <a:cubicBezTo>
                  <a:pt x="412377" y="1624405"/>
                  <a:pt x="413923" y="1636074"/>
                  <a:pt x="419549" y="1645920"/>
                </a:cubicBezTo>
                <a:cubicBezTo>
                  <a:pt x="442006" y="1685220"/>
                  <a:pt x="486783" y="1723913"/>
                  <a:pt x="516367" y="1753497"/>
                </a:cubicBezTo>
                <a:lnTo>
                  <a:pt x="570156" y="1807285"/>
                </a:lnTo>
                <a:cubicBezTo>
                  <a:pt x="580914" y="1818043"/>
                  <a:pt x="589383" y="1831731"/>
                  <a:pt x="602429" y="1839558"/>
                </a:cubicBezTo>
                <a:cubicBezTo>
                  <a:pt x="634938" y="1859063"/>
                  <a:pt x="712343" y="1907377"/>
                  <a:pt x="742278" y="1914861"/>
                </a:cubicBezTo>
                <a:lnTo>
                  <a:pt x="785309" y="1925619"/>
                </a:lnTo>
                <a:cubicBezTo>
                  <a:pt x="803238" y="1939963"/>
                  <a:pt x="818560" y="1958382"/>
                  <a:pt x="839097" y="1968650"/>
                </a:cubicBezTo>
                <a:cubicBezTo>
                  <a:pt x="855451" y="1976827"/>
                  <a:pt x="875245" y="1974596"/>
                  <a:pt x="892885" y="1979407"/>
                </a:cubicBezTo>
                <a:cubicBezTo>
                  <a:pt x="1029050" y="2016543"/>
                  <a:pt x="875389" y="1993465"/>
                  <a:pt x="1075765" y="2011680"/>
                </a:cubicBezTo>
                <a:cubicBezTo>
                  <a:pt x="1111702" y="2023659"/>
                  <a:pt x="1110548" y="2024191"/>
                  <a:pt x="1151069" y="2033196"/>
                </a:cubicBezTo>
                <a:cubicBezTo>
                  <a:pt x="1190571" y="2041974"/>
                  <a:pt x="1210393" y="2043463"/>
                  <a:pt x="1247887" y="2054711"/>
                </a:cubicBezTo>
                <a:cubicBezTo>
                  <a:pt x="1269610" y="2061228"/>
                  <a:pt x="1290031" y="2072689"/>
                  <a:pt x="1312433" y="2076226"/>
                </a:cubicBezTo>
                <a:cubicBezTo>
                  <a:pt x="1358615" y="2083518"/>
                  <a:pt x="1405761" y="2082332"/>
                  <a:pt x="1452283" y="2086984"/>
                </a:cubicBezTo>
                <a:cubicBezTo>
                  <a:pt x="1477513" y="2089507"/>
                  <a:pt x="1502485" y="2094155"/>
                  <a:pt x="1527586" y="2097741"/>
                </a:cubicBezTo>
                <a:cubicBezTo>
                  <a:pt x="1731981" y="2094155"/>
                  <a:pt x="1936709" y="2099167"/>
                  <a:pt x="2140772" y="2086984"/>
                </a:cubicBezTo>
                <a:cubicBezTo>
                  <a:pt x="2178143" y="2084753"/>
                  <a:pt x="2211714" y="2062424"/>
                  <a:pt x="2248349" y="2054711"/>
                </a:cubicBezTo>
                <a:cubicBezTo>
                  <a:pt x="2280124" y="2048022"/>
                  <a:pt x="2312894" y="2047539"/>
                  <a:pt x="2345167" y="2043953"/>
                </a:cubicBezTo>
                <a:cubicBezTo>
                  <a:pt x="2434669" y="2014121"/>
                  <a:pt x="2292035" y="2059525"/>
                  <a:pt x="2452744" y="2022438"/>
                </a:cubicBezTo>
                <a:cubicBezTo>
                  <a:pt x="2592647" y="1990153"/>
                  <a:pt x="2463475" y="2011687"/>
                  <a:pt x="2549563" y="1990165"/>
                </a:cubicBezTo>
                <a:cubicBezTo>
                  <a:pt x="2703253" y="1951742"/>
                  <a:pt x="2634745" y="1964165"/>
                  <a:pt x="2753958" y="1947134"/>
                </a:cubicBezTo>
                <a:cubicBezTo>
                  <a:pt x="2811295" y="1928022"/>
                  <a:pt x="2879284" y="1908168"/>
                  <a:pt x="2936838" y="1882588"/>
                </a:cubicBezTo>
                <a:cubicBezTo>
                  <a:pt x="2951492" y="1876075"/>
                  <a:pt x="2965129" y="1867390"/>
                  <a:pt x="2979869" y="1861073"/>
                </a:cubicBezTo>
                <a:cubicBezTo>
                  <a:pt x="3015367" y="1845860"/>
                  <a:pt x="3087445" y="1818043"/>
                  <a:pt x="3087445" y="1818043"/>
                </a:cubicBezTo>
                <a:cubicBezTo>
                  <a:pt x="3141958" y="1763528"/>
                  <a:pt x="3071410" y="1827663"/>
                  <a:pt x="3141233" y="1785770"/>
                </a:cubicBezTo>
                <a:cubicBezTo>
                  <a:pt x="3215067" y="1741470"/>
                  <a:pt x="3103600" y="1783969"/>
                  <a:pt x="3195022" y="1753497"/>
                </a:cubicBezTo>
                <a:cubicBezTo>
                  <a:pt x="3243673" y="1704844"/>
                  <a:pt x="3182864" y="1763627"/>
                  <a:pt x="3259567" y="1699708"/>
                </a:cubicBezTo>
                <a:cubicBezTo>
                  <a:pt x="3295788" y="1669524"/>
                  <a:pt x="3269387" y="1677192"/>
                  <a:pt x="3324113" y="1645920"/>
                </a:cubicBezTo>
                <a:cubicBezTo>
                  <a:pt x="3333958" y="1640294"/>
                  <a:pt x="3345628" y="1638749"/>
                  <a:pt x="3356386" y="1635163"/>
                </a:cubicBezTo>
                <a:cubicBezTo>
                  <a:pt x="3363558" y="1627991"/>
                  <a:pt x="3370201" y="1620248"/>
                  <a:pt x="3377902" y="1613647"/>
                </a:cubicBezTo>
                <a:cubicBezTo>
                  <a:pt x="3422617" y="1575320"/>
                  <a:pt x="3423380" y="1576157"/>
                  <a:pt x="3463963" y="1549101"/>
                </a:cubicBezTo>
                <a:cubicBezTo>
                  <a:pt x="3471135" y="1538343"/>
                  <a:pt x="3477201" y="1526760"/>
                  <a:pt x="3485478" y="1516828"/>
                </a:cubicBezTo>
                <a:cubicBezTo>
                  <a:pt x="3495217" y="1505141"/>
                  <a:pt x="3512101" y="1498681"/>
                  <a:pt x="3517751" y="1484556"/>
                </a:cubicBezTo>
                <a:cubicBezTo>
                  <a:pt x="3527168" y="1461013"/>
                  <a:pt x="3522359" y="1433851"/>
                  <a:pt x="3528509" y="1409252"/>
                </a:cubicBezTo>
                <a:cubicBezTo>
                  <a:pt x="3533192" y="1390518"/>
                  <a:pt x="3544475" y="1373960"/>
                  <a:pt x="3550024" y="1355464"/>
                </a:cubicBezTo>
                <a:cubicBezTo>
                  <a:pt x="3593660" y="1210011"/>
                  <a:pt x="3523268" y="1395464"/>
                  <a:pt x="3582297" y="1247887"/>
                </a:cubicBezTo>
                <a:cubicBezTo>
                  <a:pt x="3585883" y="1226372"/>
                  <a:pt x="3587764" y="1204502"/>
                  <a:pt x="3593054" y="1183341"/>
                </a:cubicBezTo>
                <a:cubicBezTo>
                  <a:pt x="3598554" y="1161339"/>
                  <a:pt x="3610122" y="1141035"/>
                  <a:pt x="3614570" y="1118796"/>
                </a:cubicBezTo>
                <a:cubicBezTo>
                  <a:pt x="3638309" y="1000100"/>
                  <a:pt x="3624521" y="1045911"/>
                  <a:pt x="3646843" y="978946"/>
                </a:cubicBezTo>
                <a:cubicBezTo>
                  <a:pt x="3650429" y="950259"/>
                  <a:pt x="3653204" y="921459"/>
                  <a:pt x="3657600" y="892885"/>
                </a:cubicBezTo>
                <a:cubicBezTo>
                  <a:pt x="3660380" y="874813"/>
                  <a:pt x="3665578" y="857169"/>
                  <a:pt x="3668358" y="839097"/>
                </a:cubicBezTo>
                <a:cubicBezTo>
                  <a:pt x="3672754" y="810523"/>
                  <a:pt x="3675530" y="781723"/>
                  <a:pt x="3679116" y="753036"/>
                </a:cubicBezTo>
                <a:cubicBezTo>
                  <a:pt x="3663027" y="431261"/>
                  <a:pt x="3701482" y="622344"/>
                  <a:pt x="3646843" y="494852"/>
                </a:cubicBezTo>
                <a:cubicBezTo>
                  <a:pt x="3633720" y="464231"/>
                  <a:pt x="3640410" y="456146"/>
                  <a:pt x="3614570" y="430306"/>
                </a:cubicBezTo>
                <a:cubicBezTo>
                  <a:pt x="3605428" y="421164"/>
                  <a:pt x="3593055" y="415963"/>
                  <a:pt x="3582297" y="408791"/>
                </a:cubicBezTo>
                <a:cubicBezTo>
                  <a:pt x="3521345" y="317361"/>
                  <a:pt x="3621727" y="458972"/>
                  <a:pt x="3496236" y="333487"/>
                </a:cubicBezTo>
                <a:cubicBezTo>
                  <a:pt x="3489064" y="326315"/>
                  <a:pt x="3483417" y="317190"/>
                  <a:pt x="3474720" y="311972"/>
                </a:cubicBezTo>
                <a:cubicBezTo>
                  <a:pt x="3464996" y="306138"/>
                  <a:pt x="3452589" y="306285"/>
                  <a:pt x="3442447" y="301214"/>
                </a:cubicBezTo>
                <a:cubicBezTo>
                  <a:pt x="3409138" y="284560"/>
                  <a:pt x="3401266" y="266924"/>
                  <a:pt x="3367144" y="247426"/>
                </a:cubicBezTo>
                <a:cubicBezTo>
                  <a:pt x="3355137" y="240565"/>
                  <a:pt x="3301160" y="228241"/>
                  <a:pt x="3291840" y="225911"/>
                </a:cubicBezTo>
                <a:cubicBezTo>
                  <a:pt x="3281082" y="218739"/>
                  <a:pt x="3271382" y="209647"/>
                  <a:pt x="3259567" y="204396"/>
                </a:cubicBezTo>
                <a:cubicBezTo>
                  <a:pt x="3236810" y="194282"/>
                  <a:pt x="3169584" y="173473"/>
                  <a:pt x="3141233" y="172123"/>
                </a:cubicBezTo>
                <a:cubicBezTo>
                  <a:pt x="3083924" y="169394"/>
                  <a:pt x="3026485" y="172123"/>
                  <a:pt x="2969111" y="172123"/>
                </a:cubicBezTo>
              </a:path>
            </a:pathLst>
          </a:custGeom>
          <a:ln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Volný tvar 19"/>
          <p:cNvSpPr/>
          <p:nvPr/>
        </p:nvSpPr>
        <p:spPr>
          <a:xfrm>
            <a:off x="5919939" y="3916031"/>
            <a:ext cx="2772240" cy="2237343"/>
          </a:xfrm>
          <a:custGeom>
            <a:avLst/>
            <a:gdLst>
              <a:gd name="connsiteX0" fmla="*/ 1621172 w 2772240"/>
              <a:gd name="connsiteY0" fmla="*/ 21268 h 2237343"/>
              <a:gd name="connsiteX1" fmla="*/ 652983 w 2772240"/>
              <a:gd name="connsiteY1" fmla="*/ 21268 h 2237343"/>
              <a:gd name="connsiteX2" fmla="*/ 620710 w 2772240"/>
              <a:gd name="connsiteY2" fmla="*/ 42783 h 2237343"/>
              <a:gd name="connsiteX3" fmla="*/ 588437 w 2772240"/>
              <a:gd name="connsiteY3" fmla="*/ 53541 h 2237343"/>
              <a:gd name="connsiteX4" fmla="*/ 513134 w 2772240"/>
              <a:gd name="connsiteY4" fmla="*/ 96571 h 2237343"/>
              <a:gd name="connsiteX5" fmla="*/ 427073 w 2772240"/>
              <a:gd name="connsiteY5" fmla="*/ 139602 h 2237343"/>
              <a:gd name="connsiteX6" fmla="*/ 330254 w 2772240"/>
              <a:gd name="connsiteY6" fmla="*/ 204148 h 2237343"/>
              <a:gd name="connsiteX7" fmla="*/ 233435 w 2772240"/>
              <a:gd name="connsiteY7" fmla="*/ 247178 h 2237343"/>
              <a:gd name="connsiteX8" fmla="*/ 201162 w 2772240"/>
              <a:gd name="connsiteY8" fmla="*/ 279451 h 2237343"/>
              <a:gd name="connsiteX9" fmla="*/ 168889 w 2772240"/>
              <a:gd name="connsiteY9" fmla="*/ 322482 h 2237343"/>
              <a:gd name="connsiteX10" fmla="*/ 136616 w 2772240"/>
              <a:gd name="connsiteY10" fmla="*/ 333240 h 2237343"/>
              <a:gd name="connsiteX11" fmla="*/ 115101 w 2772240"/>
              <a:gd name="connsiteY11" fmla="*/ 376270 h 2237343"/>
              <a:gd name="connsiteX12" fmla="*/ 82828 w 2772240"/>
              <a:gd name="connsiteY12" fmla="*/ 419301 h 2237343"/>
              <a:gd name="connsiteX13" fmla="*/ 72070 w 2772240"/>
              <a:gd name="connsiteY13" fmla="*/ 462331 h 2237343"/>
              <a:gd name="connsiteX14" fmla="*/ 50555 w 2772240"/>
              <a:gd name="connsiteY14" fmla="*/ 494604 h 2237343"/>
              <a:gd name="connsiteX15" fmla="*/ 29040 w 2772240"/>
              <a:gd name="connsiteY15" fmla="*/ 559150 h 2237343"/>
              <a:gd name="connsiteX16" fmla="*/ 29040 w 2772240"/>
              <a:gd name="connsiteY16" fmla="*/ 1258397 h 2237343"/>
              <a:gd name="connsiteX17" fmla="*/ 61313 w 2772240"/>
              <a:gd name="connsiteY17" fmla="*/ 1355216 h 2237343"/>
              <a:gd name="connsiteX18" fmla="*/ 93586 w 2772240"/>
              <a:gd name="connsiteY18" fmla="*/ 1387489 h 2237343"/>
              <a:gd name="connsiteX19" fmla="*/ 115101 w 2772240"/>
              <a:gd name="connsiteY19" fmla="*/ 1441277 h 2237343"/>
              <a:gd name="connsiteX20" fmla="*/ 136616 w 2772240"/>
              <a:gd name="connsiteY20" fmla="*/ 1505823 h 2237343"/>
              <a:gd name="connsiteX21" fmla="*/ 158132 w 2772240"/>
              <a:gd name="connsiteY21" fmla="*/ 1548854 h 2237343"/>
              <a:gd name="connsiteX22" fmla="*/ 168889 w 2772240"/>
              <a:gd name="connsiteY22" fmla="*/ 1581127 h 2237343"/>
              <a:gd name="connsiteX23" fmla="*/ 190405 w 2772240"/>
              <a:gd name="connsiteY23" fmla="*/ 1602642 h 2237343"/>
              <a:gd name="connsiteX24" fmla="*/ 222677 w 2772240"/>
              <a:gd name="connsiteY24" fmla="*/ 1645673 h 2237343"/>
              <a:gd name="connsiteX25" fmla="*/ 254950 w 2772240"/>
              <a:gd name="connsiteY25" fmla="*/ 1677945 h 2237343"/>
              <a:gd name="connsiteX26" fmla="*/ 341012 w 2772240"/>
              <a:gd name="connsiteY26" fmla="*/ 1785522 h 2237343"/>
              <a:gd name="connsiteX27" fmla="*/ 362527 w 2772240"/>
              <a:gd name="connsiteY27" fmla="*/ 1817795 h 2237343"/>
              <a:gd name="connsiteX28" fmla="*/ 448588 w 2772240"/>
              <a:gd name="connsiteY28" fmla="*/ 1893098 h 2237343"/>
              <a:gd name="connsiteX29" fmla="*/ 480861 w 2772240"/>
              <a:gd name="connsiteY29" fmla="*/ 1936129 h 2237343"/>
              <a:gd name="connsiteX30" fmla="*/ 523892 w 2772240"/>
              <a:gd name="connsiteY30" fmla="*/ 1968402 h 2237343"/>
              <a:gd name="connsiteX31" fmla="*/ 566922 w 2772240"/>
              <a:gd name="connsiteY31" fmla="*/ 2011433 h 2237343"/>
              <a:gd name="connsiteX32" fmla="*/ 642226 w 2772240"/>
              <a:gd name="connsiteY32" fmla="*/ 2065221 h 2237343"/>
              <a:gd name="connsiteX33" fmla="*/ 674499 w 2772240"/>
              <a:gd name="connsiteY33" fmla="*/ 2075978 h 2237343"/>
              <a:gd name="connsiteX34" fmla="*/ 749802 w 2772240"/>
              <a:gd name="connsiteY34" fmla="*/ 2108251 h 2237343"/>
              <a:gd name="connsiteX35" fmla="*/ 782075 w 2772240"/>
              <a:gd name="connsiteY35" fmla="*/ 2129767 h 2237343"/>
              <a:gd name="connsiteX36" fmla="*/ 857379 w 2772240"/>
              <a:gd name="connsiteY36" fmla="*/ 2140524 h 2237343"/>
              <a:gd name="connsiteX37" fmla="*/ 911167 w 2772240"/>
              <a:gd name="connsiteY37" fmla="*/ 2151282 h 2237343"/>
              <a:gd name="connsiteX38" fmla="*/ 1061774 w 2772240"/>
              <a:gd name="connsiteY38" fmla="*/ 2194313 h 2237343"/>
              <a:gd name="connsiteX39" fmla="*/ 1201623 w 2772240"/>
              <a:gd name="connsiteY39" fmla="*/ 2237343 h 2237343"/>
              <a:gd name="connsiteX40" fmla="*/ 1890113 w 2772240"/>
              <a:gd name="connsiteY40" fmla="*/ 2226585 h 2237343"/>
              <a:gd name="connsiteX41" fmla="*/ 1997689 w 2772240"/>
              <a:gd name="connsiteY41" fmla="*/ 2183555 h 2237343"/>
              <a:gd name="connsiteX42" fmla="*/ 2116023 w 2772240"/>
              <a:gd name="connsiteY42" fmla="*/ 2151282 h 2237343"/>
              <a:gd name="connsiteX43" fmla="*/ 2180569 w 2772240"/>
              <a:gd name="connsiteY43" fmla="*/ 2119009 h 2237343"/>
              <a:gd name="connsiteX44" fmla="*/ 2212842 w 2772240"/>
              <a:gd name="connsiteY44" fmla="*/ 2097494 h 2237343"/>
              <a:gd name="connsiteX45" fmla="*/ 2277388 w 2772240"/>
              <a:gd name="connsiteY45" fmla="*/ 2065221 h 2237343"/>
              <a:gd name="connsiteX46" fmla="*/ 2320419 w 2772240"/>
              <a:gd name="connsiteY46" fmla="*/ 2032948 h 2237343"/>
              <a:gd name="connsiteX47" fmla="*/ 2352692 w 2772240"/>
              <a:gd name="connsiteY47" fmla="*/ 2022190 h 2237343"/>
              <a:gd name="connsiteX48" fmla="*/ 2460268 w 2772240"/>
              <a:gd name="connsiteY48" fmla="*/ 1957644 h 2237343"/>
              <a:gd name="connsiteX49" fmla="*/ 2492541 w 2772240"/>
              <a:gd name="connsiteY49" fmla="*/ 1936129 h 2237343"/>
              <a:gd name="connsiteX50" fmla="*/ 2600117 w 2772240"/>
              <a:gd name="connsiteY50" fmla="*/ 1850068 h 2237343"/>
              <a:gd name="connsiteX51" fmla="*/ 2621633 w 2772240"/>
              <a:gd name="connsiteY51" fmla="*/ 1807037 h 2237343"/>
              <a:gd name="connsiteX52" fmla="*/ 2686179 w 2772240"/>
              <a:gd name="connsiteY52" fmla="*/ 1699461 h 2237343"/>
              <a:gd name="connsiteX53" fmla="*/ 2739967 w 2772240"/>
              <a:gd name="connsiteY53" fmla="*/ 1591884 h 2237343"/>
              <a:gd name="connsiteX54" fmla="*/ 2761482 w 2772240"/>
              <a:gd name="connsiteY54" fmla="*/ 1484308 h 2237343"/>
              <a:gd name="connsiteX55" fmla="*/ 2772240 w 2772240"/>
              <a:gd name="connsiteY55" fmla="*/ 1430520 h 2237343"/>
              <a:gd name="connsiteX56" fmla="*/ 2761482 w 2772240"/>
              <a:gd name="connsiteY56" fmla="*/ 1086275 h 2237343"/>
              <a:gd name="connsiteX57" fmla="*/ 2750725 w 2772240"/>
              <a:gd name="connsiteY57" fmla="*/ 1054002 h 2237343"/>
              <a:gd name="connsiteX58" fmla="*/ 2718452 w 2772240"/>
              <a:gd name="connsiteY58" fmla="*/ 978698 h 2237343"/>
              <a:gd name="connsiteX59" fmla="*/ 2696936 w 2772240"/>
              <a:gd name="connsiteY59" fmla="*/ 957183 h 2237343"/>
              <a:gd name="connsiteX60" fmla="*/ 2675421 w 2772240"/>
              <a:gd name="connsiteY60" fmla="*/ 914153 h 2237343"/>
              <a:gd name="connsiteX61" fmla="*/ 2653906 w 2772240"/>
              <a:gd name="connsiteY61" fmla="*/ 881880 h 2237343"/>
              <a:gd name="connsiteX62" fmla="*/ 2621633 w 2772240"/>
              <a:gd name="connsiteY62" fmla="*/ 828091 h 2237343"/>
              <a:gd name="connsiteX63" fmla="*/ 2600117 w 2772240"/>
              <a:gd name="connsiteY63" fmla="*/ 785061 h 2237343"/>
              <a:gd name="connsiteX64" fmla="*/ 2578602 w 2772240"/>
              <a:gd name="connsiteY64" fmla="*/ 763545 h 2237343"/>
              <a:gd name="connsiteX65" fmla="*/ 2546329 w 2772240"/>
              <a:gd name="connsiteY65" fmla="*/ 699000 h 2237343"/>
              <a:gd name="connsiteX66" fmla="*/ 2524814 w 2772240"/>
              <a:gd name="connsiteY66" fmla="*/ 645211 h 2237343"/>
              <a:gd name="connsiteX67" fmla="*/ 2449510 w 2772240"/>
              <a:gd name="connsiteY67" fmla="*/ 548393 h 2237343"/>
              <a:gd name="connsiteX68" fmla="*/ 2395722 w 2772240"/>
              <a:gd name="connsiteY68" fmla="*/ 494604 h 2237343"/>
              <a:gd name="connsiteX69" fmla="*/ 2331176 w 2772240"/>
              <a:gd name="connsiteY69" fmla="*/ 408543 h 2237343"/>
              <a:gd name="connsiteX70" fmla="*/ 2212842 w 2772240"/>
              <a:gd name="connsiteY70" fmla="*/ 268694 h 2237343"/>
              <a:gd name="connsiteX71" fmla="*/ 2159054 w 2772240"/>
              <a:gd name="connsiteY71" fmla="*/ 236421 h 2237343"/>
              <a:gd name="connsiteX72" fmla="*/ 2116023 w 2772240"/>
              <a:gd name="connsiteY72" fmla="*/ 214905 h 2237343"/>
              <a:gd name="connsiteX73" fmla="*/ 2083750 w 2772240"/>
              <a:gd name="connsiteY73" fmla="*/ 193390 h 2237343"/>
              <a:gd name="connsiteX74" fmla="*/ 1976174 w 2772240"/>
              <a:gd name="connsiteY74" fmla="*/ 161117 h 2237343"/>
              <a:gd name="connsiteX75" fmla="*/ 1943901 w 2772240"/>
              <a:gd name="connsiteY75" fmla="*/ 150360 h 2237343"/>
              <a:gd name="connsiteX76" fmla="*/ 1900870 w 2772240"/>
              <a:gd name="connsiteY76" fmla="*/ 139602 h 2237343"/>
              <a:gd name="connsiteX77" fmla="*/ 1825567 w 2772240"/>
              <a:gd name="connsiteY77" fmla="*/ 118087 h 2237343"/>
              <a:gd name="connsiteX78" fmla="*/ 1750263 w 2772240"/>
              <a:gd name="connsiteY78" fmla="*/ 75056 h 2237343"/>
              <a:gd name="connsiteX79" fmla="*/ 1717990 w 2772240"/>
              <a:gd name="connsiteY79" fmla="*/ 42783 h 2237343"/>
              <a:gd name="connsiteX80" fmla="*/ 1685717 w 2772240"/>
              <a:gd name="connsiteY80" fmla="*/ 21268 h 2237343"/>
              <a:gd name="connsiteX81" fmla="*/ 1621172 w 2772240"/>
              <a:gd name="connsiteY81" fmla="*/ 21268 h 2237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2772240" h="2237343">
                <a:moveTo>
                  <a:pt x="1621172" y="21268"/>
                </a:moveTo>
                <a:cubicBezTo>
                  <a:pt x="1449050" y="21268"/>
                  <a:pt x="1028710" y="0"/>
                  <a:pt x="652983" y="21268"/>
                </a:cubicBezTo>
                <a:cubicBezTo>
                  <a:pt x="640075" y="21999"/>
                  <a:pt x="632274" y="37001"/>
                  <a:pt x="620710" y="42783"/>
                </a:cubicBezTo>
                <a:cubicBezTo>
                  <a:pt x="610568" y="47854"/>
                  <a:pt x="598860" y="49074"/>
                  <a:pt x="588437" y="53541"/>
                </a:cubicBezTo>
                <a:cubicBezTo>
                  <a:pt x="508535" y="87785"/>
                  <a:pt x="579154" y="60560"/>
                  <a:pt x="513134" y="96571"/>
                </a:cubicBezTo>
                <a:cubicBezTo>
                  <a:pt x="484977" y="111929"/>
                  <a:pt x="452732" y="120358"/>
                  <a:pt x="427073" y="139602"/>
                </a:cubicBezTo>
                <a:cubicBezTo>
                  <a:pt x="380873" y="174252"/>
                  <a:pt x="383605" y="174509"/>
                  <a:pt x="330254" y="204148"/>
                </a:cubicBezTo>
                <a:cubicBezTo>
                  <a:pt x="291491" y="225683"/>
                  <a:pt x="276175" y="230082"/>
                  <a:pt x="233435" y="247178"/>
                </a:cubicBezTo>
                <a:cubicBezTo>
                  <a:pt x="222677" y="257936"/>
                  <a:pt x="211063" y="267900"/>
                  <a:pt x="201162" y="279451"/>
                </a:cubicBezTo>
                <a:cubicBezTo>
                  <a:pt x="189494" y="293064"/>
                  <a:pt x="182663" y="311004"/>
                  <a:pt x="168889" y="322482"/>
                </a:cubicBezTo>
                <a:cubicBezTo>
                  <a:pt x="160178" y="329741"/>
                  <a:pt x="147374" y="329654"/>
                  <a:pt x="136616" y="333240"/>
                </a:cubicBezTo>
                <a:cubicBezTo>
                  <a:pt x="129444" y="347583"/>
                  <a:pt x="123600" y="362671"/>
                  <a:pt x="115101" y="376270"/>
                </a:cubicBezTo>
                <a:cubicBezTo>
                  <a:pt x="105598" y="391474"/>
                  <a:pt x="90846" y="403264"/>
                  <a:pt x="82828" y="419301"/>
                </a:cubicBezTo>
                <a:cubicBezTo>
                  <a:pt x="76216" y="432525"/>
                  <a:pt x="77894" y="448742"/>
                  <a:pt x="72070" y="462331"/>
                </a:cubicBezTo>
                <a:cubicBezTo>
                  <a:pt x="66977" y="474215"/>
                  <a:pt x="55806" y="482789"/>
                  <a:pt x="50555" y="494604"/>
                </a:cubicBezTo>
                <a:cubicBezTo>
                  <a:pt x="41344" y="515328"/>
                  <a:pt x="36212" y="537635"/>
                  <a:pt x="29040" y="559150"/>
                </a:cubicBezTo>
                <a:cubicBezTo>
                  <a:pt x="0" y="849545"/>
                  <a:pt x="10260" y="704366"/>
                  <a:pt x="29040" y="1258397"/>
                </a:cubicBezTo>
                <a:cubicBezTo>
                  <a:pt x="29701" y="1277908"/>
                  <a:pt x="53608" y="1342889"/>
                  <a:pt x="61313" y="1355216"/>
                </a:cubicBezTo>
                <a:cubicBezTo>
                  <a:pt x="69376" y="1368117"/>
                  <a:pt x="82828" y="1376731"/>
                  <a:pt x="93586" y="1387489"/>
                </a:cubicBezTo>
                <a:cubicBezTo>
                  <a:pt x="100758" y="1405418"/>
                  <a:pt x="108502" y="1423129"/>
                  <a:pt x="115101" y="1441277"/>
                </a:cubicBezTo>
                <a:cubicBezTo>
                  <a:pt x="122851" y="1462591"/>
                  <a:pt x="128193" y="1484766"/>
                  <a:pt x="136616" y="1505823"/>
                </a:cubicBezTo>
                <a:cubicBezTo>
                  <a:pt x="142572" y="1520713"/>
                  <a:pt x="151815" y="1534114"/>
                  <a:pt x="158132" y="1548854"/>
                </a:cubicBezTo>
                <a:cubicBezTo>
                  <a:pt x="162599" y="1559277"/>
                  <a:pt x="163055" y="1571403"/>
                  <a:pt x="168889" y="1581127"/>
                </a:cubicBezTo>
                <a:cubicBezTo>
                  <a:pt x="174107" y="1589824"/>
                  <a:pt x="183912" y="1594850"/>
                  <a:pt x="190405" y="1602642"/>
                </a:cubicBezTo>
                <a:cubicBezTo>
                  <a:pt x="201883" y="1616416"/>
                  <a:pt x="211009" y="1632060"/>
                  <a:pt x="222677" y="1645673"/>
                </a:cubicBezTo>
                <a:cubicBezTo>
                  <a:pt x="232578" y="1657224"/>
                  <a:pt x="245123" y="1666331"/>
                  <a:pt x="254950" y="1677945"/>
                </a:cubicBezTo>
                <a:cubicBezTo>
                  <a:pt x="284613" y="1713001"/>
                  <a:pt x="315539" y="1747312"/>
                  <a:pt x="341012" y="1785522"/>
                </a:cubicBezTo>
                <a:cubicBezTo>
                  <a:pt x="348184" y="1796280"/>
                  <a:pt x="353385" y="1808653"/>
                  <a:pt x="362527" y="1817795"/>
                </a:cubicBezTo>
                <a:cubicBezTo>
                  <a:pt x="476252" y="1931522"/>
                  <a:pt x="331256" y="1759005"/>
                  <a:pt x="448588" y="1893098"/>
                </a:cubicBezTo>
                <a:cubicBezTo>
                  <a:pt x="460395" y="1906591"/>
                  <a:pt x="468183" y="1923451"/>
                  <a:pt x="480861" y="1936129"/>
                </a:cubicBezTo>
                <a:cubicBezTo>
                  <a:pt x="493539" y="1948807"/>
                  <a:pt x="510399" y="1956595"/>
                  <a:pt x="523892" y="1968402"/>
                </a:cubicBezTo>
                <a:cubicBezTo>
                  <a:pt x="539158" y="1981760"/>
                  <a:pt x="551656" y="1998075"/>
                  <a:pt x="566922" y="2011433"/>
                </a:cubicBezTo>
                <a:cubicBezTo>
                  <a:pt x="573412" y="2017112"/>
                  <a:pt x="628844" y="2058530"/>
                  <a:pt x="642226" y="2065221"/>
                </a:cubicBezTo>
                <a:cubicBezTo>
                  <a:pt x="652368" y="2070292"/>
                  <a:pt x="663741" y="2072392"/>
                  <a:pt x="674499" y="2075978"/>
                </a:cubicBezTo>
                <a:cubicBezTo>
                  <a:pt x="755523" y="2129996"/>
                  <a:pt x="652548" y="2066570"/>
                  <a:pt x="749802" y="2108251"/>
                </a:cubicBezTo>
                <a:cubicBezTo>
                  <a:pt x="761686" y="2113344"/>
                  <a:pt x="769691" y="2126052"/>
                  <a:pt x="782075" y="2129767"/>
                </a:cubicBezTo>
                <a:cubicBezTo>
                  <a:pt x="806362" y="2137053"/>
                  <a:pt x="832368" y="2136356"/>
                  <a:pt x="857379" y="2140524"/>
                </a:cubicBezTo>
                <a:cubicBezTo>
                  <a:pt x="875415" y="2143530"/>
                  <a:pt x="893485" y="2146629"/>
                  <a:pt x="911167" y="2151282"/>
                </a:cubicBezTo>
                <a:cubicBezTo>
                  <a:pt x="961659" y="2164570"/>
                  <a:pt x="1011714" y="2179480"/>
                  <a:pt x="1061774" y="2194313"/>
                </a:cubicBezTo>
                <a:cubicBezTo>
                  <a:pt x="1108538" y="2208169"/>
                  <a:pt x="1201623" y="2237343"/>
                  <a:pt x="1201623" y="2237343"/>
                </a:cubicBezTo>
                <a:cubicBezTo>
                  <a:pt x="1431120" y="2233757"/>
                  <a:pt x="1660799" y="2236413"/>
                  <a:pt x="1890113" y="2226585"/>
                </a:cubicBezTo>
                <a:cubicBezTo>
                  <a:pt x="1930075" y="2224872"/>
                  <a:pt x="1962515" y="2197624"/>
                  <a:pt x="1997689" y="2183555"/>
                </a:cubicBezTo>
                <a:cubicBezTo>
                  <a:pt x="2052282" y="2161718"/>
                  <a:pt x="2062006" y="2162086"/>
                  <a:pt x="2116023" y="2151282"/>
                </a:cubicBezTo>
                <a:cubicBezTo>
                  <a:pt x="2137538" y="2140524"/>
                  <a:pt x="2159541" y="2130691"/>
                  <a:pt x="2180569" y="2119009"/>
                </a:cubicBezTo>
                <a:cubicBezTo>
                  <a:pt x="2191871" y="2112730"/>
                  <a:pt x="2201540" y="2103773"/>
                  <a:pt x="2212842" y="2097494"/>
                </a:cubicBezTo>
                <a:cubicBezTo>
                  <a:pt x="2233870" y="2085812"/>
                  <a:pt x="2256761" y="2077597"/>
                  <a:pt x="2277388" y="2065221"/>
                </a:cubicBezTo>
                <a:cubicBezTo>
                  <a:pt x="2292762" y="2055996"/>
                  <a:pt x="2304852" y="2041844"/>
                  <a:pt x="2320419" y="2032948"/>
                </a:cubicBezTo>
                <a:cubicBezTo>
                  <a:pt x="2330265" y="2027322"/>
                  <a:pt x="2342708" y="2027566"/>
                  <a:pt x="2352692" y="2022190"/>
                </a:cubicBezTo>
                <a:cubicBezTo>
                  <a:pt x="2389512" y="2002364"/>
                  <a:pt x="2425473" y="1980840"/>
                  <a:pt x="2460268" y="1957644"/>
                </a:cubicBezTo>
                <a:cubicBezTo>
                  <a:pt x="2471026" y="1950472"/>
                  <a:pt x="2482293" y="1944012"/>
                  <a:pt x="2492541" y="1936129"/>
                </a:cubicBezTo>
                <a:cubicBezTo>
                  <a:pt x="2528940" y="1908130"/>
                  <a:pt x="2600117" y="1850068"/>
                  <a:pt x="2600117" y="1850068"/>
                </a:cubicBezTo>
                <a:cubicBezTo>
                  <a:pt x="2607289" y="1835724"/>
                  <a:pt x="2613676" y="1820961"/>
                  <a:pt x="2621633" y="1807037"/>
                </a:cubicBezTo>
                <a:cubicBezTo>
                  <a:pt x="2642381" y="1770729"/>
                  <a:pt x="2667478" y="1736864"/>
                  <a:pt x="2686179" y="1699461"/>
                </a:cubicBezTo>
                <a:lnTo>
                  <a:pt x="2739967" y="1591884"/>
                </a:lnTo>
                <a:lnTo>
                  <a:pt x="2761482" y="1484308"/>
                </a:lnTo>
                <a:lnTo>
                  <a:pt x="2772240" y="1430520"/>
                </a:lnTo>
                <a:cubicBezTo>
                  <a:pt x="2768654" y="1315772"/>
                  <a:pt x="2768031" y="1200892"/>
                  <a:pt x="2761482" y="1086275"/>
                </a:cubicBezTo>
                <a:cubicBezTo>
                  <a:pt x="2760835" y="1074954"/>
                  <a:pt x="2754936" y="1064530"/>
                  <a:pt x="2750725" y="1054002"/>
                </a:cubicBezTo>
                <a:cubicBezTo>
                  <a:pt x="2740583" y="1028646"/>
                  <a:pt x="2731715" y="1002571"/>
                  <a:pt x="2718452" y="978698"/>
                </a:cubicBezTo>
                <a:cubicBezTo>
                  <a:pt x="2713526" y="969832"/>
                  <a:pt x="2704108" y="964355"/>
                  <a:pt x="2696936" y="957183"/>
                </a:cubicBezTo>
                <a:cubicBezTo>
                  <a:pt x="2689764" y="942840"/>
                  <a:pt x="2683377" y="928076"/>
                  <a:pt x="2675421" y="914153"/>
                </a:cubicBezTo>
                <a:cubicBezTo>
                  <a:pt x="2669006" y="902927"/>
                  <a:pt x="2660758" y="892844"/>
                  <a:pt x="2653906" y="881880"/>
                </a:cubicBezTo>
                <a:cubicBezTo>
                  <a:pt x="2642824" y="864149"/>
                  <a:pt x="2631788" y="846369"/>
                  <a:pt x="2621633" y="828091"/>
                </a:cubicBezTo>
                <a:cubicBezTo>
                  <a:pt x="2613845" y="814073"/>
                  <a:pt x="2609012" y="798404"/>
                  <a:pt x="2600117" y="785061"/>
                </a:cubicBezTo>
                <a:cubicBezTo>
                  <a:pt x="2594491" y="776622"/>
                  <a:pt x="2583978" y="772146"/>
                  <a:pt x="2578602" y="763545"/>
                </a:cubicBezTo>
                <a:cubicBezTo>
                  <a:pt x="2565853" y="743147"/>
                  <a:pt x="2556283" y="720898"/>
                  <a:pt x="2546329" y="699000"/>
                </a:cubicBezTo>
                <a:cubicBezTo>
                  <a:pt x="2538338" y="681420"/>
                  <a:pt x="2535256" y="661455"/>
                  <a:pt x="2524814" y="645211"/>
                </a:cubicBezTo>
                <a:cubicBezTo>
                  <a:pt x="2502705" y="610819"/>
                  <a:pt x="2478420" y="577303"/>
                  <a:pt x="2449510" y="548393"/>
                </a:cubicBezTo>
                <a:lnTo>
                  <a:pt x="2395722" y="494604"/>
                </a:lnTo>
                <a:cubicBezTo>
                  <a:pt x="2363129" y="396818"/>
                  <a:pt x="2423883" y="563053"/>
                  <a:pt x="2331176" y="408543"/>
                </a:cubicBezTo>
                <a:cubicBezTo>
                  <a:pt x="2297521" y="352451"/>
                  <a:pt x="2275871" y="306511"/>
                  <a:pt x="2212842" y="268694"/>
                </a:cubicBezTo>
                <a:cubicBezTo>
                  <a:pt x="2194913" y="257936"/>
                  <a:pt x="2177332" y="246575"/>
                  <a:pt x="2159054" y="236421"/>
                </a:cubicBezTo>
                <a:cubicBezTo>
                  <a:pt x="2145035" y="228633"/>
                  <a:pt x="2129947" y="222861"/>
                  <a:pt x="2116023" y="214905"/>
                </a:cubicBezTo>
                <a:cubicBezTo>
                  <a:pt x="2104797" y="208490"/>
                  <a:pt x="2095565" y="198641"/>
                  <a:pt x="2083750" y="193390"/>
                </a:cubicBezTo>
                <a:cubicBezTo>
                  <a:pt x="2037740" y="172941"/>
                  <a:pt x="2019979" y="173632"/>
                  <a:pt x="1976174" y="161117"/>
                </a:cubicBezTo>
                <a:cubicBezTo>
                  <a:pt x="1965271" y="158002"/>
                  <a:pt x="1954804" y="153475"/>
                  <a:pt x="1943901" y="150360"/>
                </a:cubicBezTo>
                <a:cubicBezTo>
                  <a:pt x="1929685" y="146298"/>
                  <a:pt x="1915086" y="143664"/>
                  <a:pt x="1900870" y="139602"/>
                </a:cubicBezTo>
                <a:cubicBezTo>
                  <a:pt x="1792869" y="108744"/>
                  <a:pt x="1960046" y="151705"/>
                  <a:pt x="1825567" y="118087"/>
                </a:cubicBezTo>
                <a:cubicBezTo>
                  <a:pt x="1799265" y="104936"/>
                  <a:pt x="1773069" y="94061"/>
                  <a:pt x="1750263" y="75056"/>
                </a:cubicBezTo>
                <a:cubicBezTo>
                  <a:pt x="1738576" y="65317"/>
                  <a:pt x="1729677" y="52522"/>
                  <a:pt x="1717990" y="42783"/>
                </a:cubicBezTo>
                <a:cubicBezTo>
                  <a:pt x="1708058" y="34506"/>
                  <a:pt x="1697281" y="27050"/>
                  <a:pt x="1685717" y="21268"/>
                </a:cubicBezTo>
                <a:cubicBezTo>
                  <a:pt x="1675575" y="16197"/>
                  <a:pt x="1793294" y="21268"/>
                  <a:pt x="1621172" y="21268"/>
                </a:cubicBez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6838661" y="1302516"/>
            <a:ext cx="1467667" cy="1472957"/>
          </a:xfrm>
          <a:custGeom>
            <a:avLst/>
            <a:gdLst>
              <a:gd name="connsiteX0" fmla="*/ 433508 w 1467667"/>
              <a:gd name="connsiteY0" fmla="*/ 117493 h 1472957"/>
              <a:gd name="connsiteX1" fmla="*/ 368963 w 1467667"/>
              <a:gd name="connsiteY1" fmla="*/ 182039 h 1472957"/>
              <a:gd name="connsiteX2" fmla="*/ 347447 w 1467667"/>
              <a:gd name="connsiteY2" fmla="*/ 203555 h 1472957"/>
              <a:gd name="connsiteX3" fmla="*/ 261386 w 1467667"/>
              <a:gd name="connsiteY3" fmla="*/ 246585 h 1472957"/>
              <a:gd name="connsiteX4" fmla="*/ 229113 w 1467667"/>
              <a:gd name="connsiteY4" fmla="*/ 257343 h 1472957"/>
              <a:gd name="connsiteX5" fmla="*/ 153810 w 1467667"/>
              <a:gd name="connsiteY5" fmla="*/ 321889 h 1472957"/>
              <a:gd name="connsiteX6" fmla="*/ 100021 w 1467667"/>
              <a:gd name="connsiteY6" fmla="*/ 364919 h 1472957"/>
              <a:gd name="connsiteX7" fmla="*/ 78506 w 1467667"/>
              <a:gd name="connsiteY7" fmla="*/ 407950 h 1472957"/>
              <a:gd name="connsiteX8" fmla="*/ 35475 w 1467667"/>
              <a:gd name="connsiteY8" fmla="*/ 483253 h 1472957"/>
              <a:gd name="connsiteX9" fmla="*/ 24718 w 1467667"/>
              <a:gd name="connsiteY9" fmla="*/ 913559 h 1472957"/>
              <a:gd name="connsiteX10" fmla="*/ 46233 w 1467667"/>
              <a:gd name="connsiteY10" fmla="*/ 1010378 h 1472957"/>
              <a:gd name="connsiteX11" fmla="*/ 67748 w 1467667"/>
              <a:gd name="connsiteY11" fmla="*/ 1053409 h 1472957"/>
              <a:gd name="connsiteX12" fmla="*/ 89264 w 1467667"/>
              <a:gd name="connsiteY12" fmla="*/ 1085682 h 1472957"/>
              <a:gd name="connsiteX13" fmla="*/ 121537 w 1467667"/>
              <a:gd name="connsiteY13" fmla="*/ 1150228 h 1472957"/>
              <a:gd name="connsiteX14" fmla="*/ 186083 w 1467667"/>
              <a:gd name="connsiteY14" fmla="*/ 1236289 h 1472957"/>
              <a:gd name="connsiteX15" fmla="*/ 282901 w 1467667"/>
              <a:gd name="connsiteY15" fmla="*/ 1311592 h 1472957"/>
              <a:gd name="connsiteX16" fmla="*/ 368963 w 1467667"/>
              <a:gd name="connsiteY16" fmla="*/ 1365380 h 1472957"/>
              <a:gd name="connsiteX17" fmla="*/ 433508 w 1467667"/>
              <a:gd name="connsiteY17" fmla="*/ 1386896 h 1472957"/>
              <a:gd name="connsiteX18" fmla="*/ 476539 w 1467667"/>
              <a:gd name="connsiteY18" fmla="*/ 1408411 h 1472957"/>
              <a:gd name="connsiteX19" fmla="*/ 519570 w 1467667"/>
              <a:gd name="connsiteY19" fmla="*/ 1419169 h 1472957"/>
              <a:gd name="connsiteX20" fmla="*/ 605631 w 1467667"/>
              <a:gd name="connsiteY20" fmla="*/ 1451442 h 1472957"/>
              <a:gd name="connsiteX21" fmla="*/ 777753 w 1467667"/>
              <a:gd name="connsiteY21" fmla="*/ 1472957 h 1472957"/>
              <a:gd name="connsiteX22" fmla="*/ 1068210 w 1467667"/>
              <a:gd name="connsiteY22" fmla="*/ 1462199 h 1472957"/>
              <a:gd name="connsiteX23" fmla="*/ 1165028 w 1467667"/>
              <a:gd name="connsiteY23" fmla="*/ 1429926 h 1472957"/>
              <a:gd name="connsiteX24" fmla="*/ 1197301 w 1467667"/>
              <a:gd name="connsiteY24" fmla="*/ 1408411 h 1472957"/>
              <a:gd name="connsiteX25" fmla="*/ 1251090 w 1467667"/>
              <a:gd name="connsiteY25" fmla="*/ 1386896 h 1472957"/>
              <a:gd name="connsiteX26" fmla="*/ 1326393 w 1467667"/>
              <a:gd name="connsiteY26" fmla="*/ 1333108 h 1472957"/>
              <a:gd name="connsiteX27" fmla="*/ 1358666 w 1467667"/>
              <a:gd name="connsiteY27" fmla="*/ 1322350 h 1472957"/>
              <a:gd name="connsiteX28" fmla="*/ 1380181 w 1467667"/>
              <a:gd name="connsiteY28" fmla="*/ 1290077 h 1472957"/>
              <a:gd name="connsiteX29" fmla="*/ 1390939 w 1467667"/>
              <a:gd name="connsiteY29" fmla="*/ 1247046 h 1472957"/>
              <a:gd name="connsiteX30" fmla="*/ 1401697 w 1467667"/>
              <a:gd name="connsiteY30" fmla="*/ 1214773 h 1472957"/>
              <a:gd name="connsiteX31" fmla="*/ 1423212 w 1467667"/>
              <a:gd name="connsiteY31" fmla="*/ 1117955 h 1472957"/>
              <a:gd name="connsiteX32" fmla="*/ 1433970 w 1467667"/>
              <a:gd name="connsiteY32" fmla="*/ 1074924 h 1472957"/>
              <a:gd name="connsiteX33" fmla="*/ 1444727 w 1467667"/>
              <a:gd name="connsiteY33" fmla="*/ 1010378 h 1472957"/>
              <a:gd name="connsiteX34" fmla="*/ 1455485 w 1467667"/>
              <a:gd name="connsiteY34" fmla="*/ 978105 h 1472957"/>
              <a:gd name="connsiteX35" fmla="*/ 1466243 w 1467667"/>
              <a:gd name="connsiteY35" fmla="*/ 913559 h 1472957"/>
              <a:gd name="connsiteX36" fmla="*/ 1455485 w 1467667"/>
              <a:gd name="connsiteY36" fmla="*/ 655376 h 1472957"/>
              <a:gd name="connsiteX37" fmla="*/ 1423212 w 1467667"/>
              <a:gd name="connsiteY37" fmla="*/ 612345 h 1472957"/>
              <a:gd name="connsiteX38" fmla="*/ 1347908 w 1467667"/>
              <a:gd name="connsiteY38" fmla="*/ 515526 h 1472957"/>
              <a:gd name="connsiteX39" fmla="*/ 1272605 w 1467667"/>
              <a:gd name="connsiteY39" fmla="*/ 407950 h 1472957"/>
              <a:gd name="connsiteX40" fmla="*/ 1165028 w 1467667"/>
              <a:gd name="connsiteY40" fmla="*/ 278858 h 1472957"/>
              <a:gd name="connsiteX41" fmla="*/ 1132755 w 1467667"/>
              <a:gd name="connsiteY41" fmla="*/ 235828 h 1472957"/>
              <a:gd name="connsiteX42" fmla="*/ 1046694 w 1467667"/>
              <a:gd name="connsiteY42" fmla="*/ 160524 h 1472957"/>
              <a:gd name="connsiteX43" fmla="*/ 1003664 w 1467667"/>
              <a:gd name="connsiteY43" fmla="*/ 128251 h 1472957"/>
              <a:gd name="connsiteX44" fmla="*/ 960633 w 1467667"/>
              <a:gd name="connsiteY44" fmla="*/ 106736 h 1472957"/>
              <a:gd name="connsiteX45" fmla="*/ 896087 w 1467667"/>
              <a:gd name="connsiteY45" fmla="*/ 52948 h 1472957"/>
              <a:gd name="connsiteX46" fmla="*/ 853057 w 1467667"/>
              <a:gd name="connsiteY46" fmla="*/ 42190 h 1472957"/>
              <a:gd name="connsiteX47" fmla="*/ 766995 w 1467667"/>
              <a:gd name="connsiteY47" fmla="*/ 9917 h 1472957"/>
              <a:gd name="connsiteX48" fmla="*/ 594873 w 1467667"/>
              <a:gd name="connsiteY48" fmla="*/ 31432 h 1472957"/>
              <a:gd name="connsiteX49" fmla="*/ 562600 w 1467667"/>
              <a:gd name="connsiteY49" fmla="*/ 42190 h 1472957"/>
              <a:gd name="connsiteX50" fmla="*/ 487297 w 1467667"/>
              <a:gd name="connsiteY50" fmla="*/ 139009 h 1472957"/>
              <a:gd name="connsiteX51" fmla="*/ 433508 w 1467667"/>
              <a:gd name="connsiteY51" fmla="*/ 117493 h 1472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467667" h="1472957">
                <a:moveTo>
                  <a:pt x="433508" y="117493"/>
                </a:moveTo>
                <a:cubicBezTo>
                  <a:pt x="413786" y="124665"/>
                  <a:pt x="435650" y="134405"/>
                  <a:pt x="368963" y="182039"/>
                </a:cubicBezTo>
                <a:cubicBezTo>
                  <a:pt x="360710" y="187934"/>
                  <a:pt x="356144" y="198337"/>
                  <a:pt x="347447" y="203555"/>
                </a:cubicBezTo>
                <a:cubicBezTo>
                  <a:pt x="319945" y="220056"/>
                  <a:pt x="291813" y="236442"/>
                  <a:pt x="261386" y="246585"/>
                </a:cubicBezTo>
                <a:cubicBezTo>
                  <a:pt x="250628" y="250171"/>
                  <a:pt x="239255" y="252272"/>
                  <a:pt x="229113" y="257343"/>
                </a:cubicBezTo>
                <a:cubicBezTo>
                  <a:pt x="189595" y="277102"/>
                  <a:pt x="190869" y="290124"/>
                  <a:pt x="153810" y="321889"/>
                </a:cubicBezTo>
                <a:cubicBezTo>
                  <a:pt x="58789" y="403336"/>
                  <a:pt x="173283" y="291660"/>
                  <a:pt x="100021" y="364919"/>
                </a:cubicBezTo>
                <a:cubicBezTo>
                  <a:pt x="92849" y="379263"/>
                  <a:pt x="87005" y="394351"/>
                  <a:pt x="78506" y="407950"/>
                </a:cubicBezTo>
                <a:cubicBezTo>
                  <a:pt x="31985" y="482384"/>
                  <a:pt x="56611" y="419846"/>
                  <a:pt x="35475" y="483253"/>
                </a:cubicBezTo>
                <a:cubicBezTo>
                  <a:pt x="0" y="696104"/>
                  <a:pt x="6514" y="604084"/>
                  <a:pt x="24718" y="913559"/>
                </a:cubicBezTo>
                <a:cubicBezTo>
                  <a:pt x="26330" y="940965"/>
                  <a:pt x="34301" y="982536"/>
                  <a:pt x="46233" y="1010378"/>
                </a:cubicBezTo>
                <a:cubicBezTo>
                  <a:pt x="52550" y="1025118"/>
                  <a:pt x="59792" y="1039485"/>
                  <a:pt x="67748" y="1053409"/>
                </a:cubicBezTo>
                <a:cubicBezTo>
                  <a:pt x="74163" y="1064635"/>
                  <a:pt x="82092" y="1074924"/>
                  <a:pt x="89264" y="1085682"/>
                </a:cubicBezTo>
                <a:cubicBezTo>
                  <a:pt x="102234" y="1124595"/>
                  <a:pt x="95869" y="1114935"/>
                  <a:pt x="121537" y="1150228"/>
                </a:cubicBezTo>
                <a:cubicBezTo>
                  <a:pt x="142628" y="1179228"/>
                  <a:pt x="157778" y="1214274"/>
                  <a:pt x="186083" y="1236289"/>
                </a:cubicBezTo>
                <a:lnTo>
                  <a:pt x="282901" y="1311592"/>
                </a:lnTo>
                <a:cubicBezTo>
                  <a:pt x="317968" y="1338567"/>
                  <a:pt x="328493" y="1349192"/>
                  <a:pt x="368963" y="1365380"/>
                </a:cubicBezTo>
                <a:cubicBezTo>
                  <a:pt x="390020" y="1373803"/>
                  <a:pt x="412451" y="1378473"/>
                  <a:pt x="433508" y="1386896"/>
                </a:cubicBezTo>
                <a:cubicBezTo>
                  <a:pt x="448398" y="1392852"/>
                  <a:pt x="461523" y="1402780"/>
                  <a:pt x="476539" y="1408411"/>
                </a:cubicBezTo>
                <a:cubicBezTo>
                  <a:pt x="490383" y="1413602"/>
                  <a:pt x="505544" y="1414494"/>
                  <a:pt x="519570" y="1419169"/>
                </a:cubicBezTo>
                <a:cubicBezTo>
                  <a:pt x="536310" y="1424749"/>
                  <a:pt x="582977" y="1446408"/>
                  <a:pt x="605631" y="1451442"/>
                </a:cubicBezTo>
                <a:cubicBezTo>
                  <a:pt x="660219" y="1463572"/>
                  <a:pt x="723656" y="1467547"/>
                  <a:pt x="777753" y="1472957"/>
                </a:cubicBezTo>
                <a:cubicBezTo>
                  <a:pt x="874572" y="1469371"/>
                  <a:pt x="971526" y="1468437"/>
                  <a:pt x="1068210" y="1462199"/>
                </a:cubicBezTo>
                <a:cubicBezTo>
                  <a:pt x="1091800" y="1460677"/>
                  <a:pt x="1147372" y="1438754"/>
                  <a:pt x="1165028" y="1429926"/>
                </a:cubicBezTo>
                <a:cubicBezTo>
                  <a:pt x="1176592" y="1424144"/>
                  <a:pt x="1185737" y="1414193"/>
                  <a:pt x="1197301" y="1408411"/>
                </a:cubicBezTo>
                <a:cubicBezTo>
                  <a:pt x="1214573" y="1399775"/>
                  <a:pt x="1233818" y="1395532"/>
                  <a:pt x="1251090" y="1386896"/>
                </a:cubicBezTo>
                <a:cubicBezTo>
                  <a:pt x="1284374" y="1370254"/>
                  <a:pt x="1292305" y="1352587"/>
                  <a:pt x="1326393" y="1333108"/>
                </a:cubicBezTo>
                <a:cubicBezTo>
                  <a:pt x="1336239" y="1327482"/>
                  <a:pt x="1347908" y="1325936"/>
                  <a:pt x="1358666" y="1322350"/>
                </a:cubicBezTo>
                <a:cubicBezTo>
                  <a:pt x="1365838" y="1311592"/>
                  <a:pt x="1375088" y="1301961"/>
                  <a:pt x="1380181" y="1290077"/>
                </a:cubicBezTo>
                <a:cubicBezTo>
                  <a:pt x="1386005" y="1276487"/>
                  <a:pt x="1386877" y="1261262"/>
                  <a:pt x="1390939" y="1247046"/>
                </a:cubicBezTo>
                <a:cubicBezTo>
                  <a:pt x="1394054" y="1236143"/>
                  <a:pt x="1398582" y="1225676"/>
                  <a:pt x="1401697" y="1214773"/>
                </a:cubicBezTo>
                <a:cubicBezTo>
                  <a:pt x="1414811" y="1168873"/>
                  <a:pt x="1412123" y="1167852"/>
                  <a:pt x="1423212" y="1117955"/>
                </a:cubicBezTo>
                <a:cubicBezTo>
                  <a:pt x="1426419" y="1103522"/>
                  <a:pt x="1431070" y="1089422"/>
                  <a:pt x="1433970" y="1074924"/>
                </a:cubicBezTo>
                <a:cubicBezTo>
                  <a:pt x="1438248" y="1053535"/>
                  <a:pt x="1439995" y="1031671"/>
                  <a:pt x="1444727" y="1010378"/>
                </a:cubicBezTo>
                <a:cubicBezTo>
                  <a:pt x="1447187" y="999308"/>
                  <a:pt x="1453025" y="989175"/>
                  <a:pt x="1455485" y="978105"/>
                </a:cubicBezTo>
                <a:cubicBezTo>
                  <a:pt x="1460217" y="956812"/>
                  <a:pt x="1462657" y="935074"/>
                  <a:pt x="1466243" y="913559"/>
                </a:cubicBezTo>
                <a:cubicBezTo>
                  <a:pt x="1462657" y="827498"/>
                  <a:pt x="1467667" y="740646"/>
                  <a:pt x="1455485" y="655376"/>
                </a:cubicBezTo>
                <a:cubicBezTo>
                  <a:pt x="1452949" y="637627"/>
                  <a:pt x="1433158" y="627263"/>
                  <a:pt x="1423212" y="612345"/>
                </a:cubicBezTo>
                <a:cubicBezTo>
                  <a:pt x="1336737" y="482633"/>
                  <a:pt x="1448183" y="630125"/>
                  <a:pt x="1347908" y="515526"/>
                </a:cubicBezTo>
                <a:cubicBezTo>
                  <a:pt x="1315759" y="478785"/>
                  <a:pt x="1303025" y="448510"/>
                  <a:pt x="1272605" y="407950"/>
                </a:cubicBezTo>
                <a:cubicBezTo>
                  <a:pt x="1105228" y="184781"/>
                  <a:pt x="1284701" y="415626"/>
                  <a:pt x="1165028" y="278858"/>
                </a:cubicBezTo>
                <a:cubicBezTo>
                  <a:pt x="1153221" y="265365"/>
                  <a:pt x="1144667" y="249229"/>
                  <a:pt x="1132755" y="235828"/>
                </a:cubicBezTo>
                <a:cubicBezTo>
                  <a:pt x="1076837" y="172920"/>
                  <a:pt x="1096489" y="196092"/>
                  <a:pt x="1046694" y="160524"/>
                </a:cubicBezTo>
                <a:cubicBezTo>
                  <a:pt x="1032104" y="150103"/>
                  <a:pt x="1018868" y="137753"/>
                  <a:pt x="1003664" y="128251"/>
                </a:cubicBezTo>
                <a:cubicBezTo>
                  <a:pt x="990065" y="119752"/>
                  <a:pt x="974977" y="113908"/>
                  <a:pt x="960633" y="106736"/>
                </a:cubicBezTo>
                <a:cubicBezTo>
                  <a:pt x="941246" y="87349"/>
                  <a:pt x="922298" y="64181"/>
                  <a:pt x="896087" y="52948"/>
                </a:cubicBezTo>
                <a:cubicBezTo>
                  <a:pt x="882498" y="47124"/>
                  <a:pt x="866900" y="47381"/>
                  <a:pt x="853057" y="42190"/>
                </a:cubicBezTo>
                <a:cubicBezTo>
                  <a:pt x="740550" y="0"/>
                  <a:pt x="877445" y="37530"/>
                  <a:pt x="766995" y="9917"/>
                </a:cubicBezTo>
                <a:cubicBezTo>
                  <a:pt x="693525" y="16596"/>
                  <a:pt x="658382" y="15555"/>
                  <a:pt x="594873" y="31432"/>
                </a:cubicBezTo>
                <a:cubicBezTo>
                  <a:pt x="583872" y="34182"/>
                  <a:pt x="573358" y="38604"/>
                  <a:pt x="562600" y="42190"/>
                </a:cubicBezTo>
                <a:cubicBezTo>
                  <a:pt x="529746" y="107898"/>
                  <a:pt x="552423" y="73883"/>
                  <a:pt x="487297" y="139009"/>
                </a:cubicBezTo>
                <a:cubicBezTo>
                  <a:pt x="463247" y="163059"/>
                  <a:pt x="453230" y="110321"/>
                  <a:pt x="433508" y="117493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>
                <a:solidFill>
                  <a:srgbClr val="FF0066"/>
                </a:solidFill>
              </a:rPr>
              <a:t>Vybrali jsme si.</a:t>
            </a:r>
            <a:br>
              <a:rPr lang="cs-CZ" sz="4900" dirty="0" smtClean="0">
                <a:solidFill>
                  <a:srgbClr val="FF0066"/>
                </a:solidFill>
              </a:rPr>
            </a:br>
            <a:r>
              <a:rPr lang="cs-CZ" sz="4900" dirty="0" smtClean="0">
                <a:solidFill>
                  <a:srgbClr val="FF0066"/>
                </a:solidFill>
              </a:rPr>
              <a:t>Čím zaplatíme?</a:t>
            </a:r>
            <a:br>
              <a:rPr lang="cs-CZ" sz="4900" dirty="0" smtClean="0">
                <a:solidFill>
                  <a:srgbClr val="FF0066"/>
                </a:solidFill>
              </a:rPr>
            </a:br>
            <a:endParaRPr lang="cs-CZ" sz="4900" dirty="0">
              <a:solidFill>
                <a:srgbClr val="FF0066"/>
              </a:solidFill>
            </a:endParaRPr>
          </a:p>
        </p:txBody>
      </p:sp>
      <p:pic>
        <p:nvPicPr>
          <p:cNvPr id="5" name="Obrázek 4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2204864"/>
            <a:ext cx="792088" cy="792088"/>
          </a:xfrm>
          <a:prstGeom prst="rect">
            <a:avLst/>
          </a:prstGeom>
        </p:spPr>
      </p:pic>
      <p:pic>
        <p:nvPicPr>
          <p:cNvPr id="6" name="Obrázek 5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1920" y="4221088"/>
            <a:ext cx="852355" cy="852355"/>
          </a:xfrm>
          <a:prstGeom prst="rect">
            <a:avLst/>
          </a:prstGeom>
        </p:spPr>
      </p:pic>
      <p:pic>
        <p:nvPicPr>
          <p:cNvPr id="7" name="Obrázek 6" descr="index_m5k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20272" y="1628800"/>
            <a:ext cx="904014" cy="895405"/>
          </a:xfrm>
          <a:prstGeom prst="rect">
            <a:avLst/>
          </a:prstGeom>
        </p:spPr>
      </p:pic>
      <p:pic>
        <p:nvPicPr>
          <p:cNvPr id="8" name="Obrázek 7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1412776"/>
            <a:ext cx="792088" cy="792088"/>
          </a:xfrm>
          <a:prstGeom prst="rect">
            <a:avLst/>
          </a:prstGeom>
        </p:spPr>
      </p:pic>
      <p:pic>
        <p:nvPicPr>
          <p:cNvPr id="9" name="Obrázek 8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47864" y="5085184"/>
            <a:ext cx="792088" cy="792088"/>
          </a:xfrm>
          <a:prstGeom prst="rect">
            <a:avLst/>
          </a:prstGeom>
        </p:spPr>
      </p:pic>
      <p:pic>
        <p:nvPicPr>
          <p:cNvPr id="10" name="Obrázek 9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2996952"/>
            <a:ext cx="792088" cy="792088"/>
          </a:xfrm>
          <a:prstGeom prst="rect">
            <a:avLst/>
          </a:prstGeom>
        </p:spPr>
      </p:pic>
      <p:pic>
        <p:nvPicPr>
          <p:cNvPr id="11" name="Obrázek 10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3968" y="5085184"/>
            <a:ext cx="792088" cy="792088"/>
          </a:xfrm>
          <a:prstGeom prst="rect">
            <a:avLst/>
          </a:prstGeom>
        </p:spPr>
      </p:pic>
      <p:pic>
        <p:nvPicPr>
          <p:cNvPr id="12" name="Obrázek 1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3212976"/>
            <a:ext cx="792088" cy="792088"/>
          </a:xfrm>
          <a:prstGeom prst="rect">
            <a:avLst/>
          </a:prstGeom>
        </p:spPr>
      </p:pic>
      <p:pic>
        <p:nvPicPr>
          <p:cNvPr id="13" name="Obrázek 12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4221088"/>
            <a:ext cx="792088" cy="792088"/>
          </a:xfrm>
          <a:prstGeom prst="rect">
            <a:avLst/>
          </a:prstGeom>
        </p:spPr>
      </p:pic>
      <p:pic>
        <p:nvPicPr>
          <p:cNvPr id="14" name="Obrázek 13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2348880"/>
            <a:ext cx="792088" cy="792088"/>
          </a:xfrm>
          <a:prstGeom prst="rect">
            <a:avLst/>
          </a:prstGeom>
        </p:spPr>
      </p:pic>
      <p:pic>
        <p:nvPicPr>
          <p:cNvPr id="15" name="Obrázek 14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00192" y="4293096"/>
            <a:ext cx="852355" cy="852355"/>
          </a:xfrm>
          <a:prstGeom prst="rect">
            <a:avLst/>
          </a:prstGeom>
        </p:spPr>
      </p:pic>
      <p:pic>
        <p:nvPicPr>
          <p:cNvPr id="21" name="Obrázek 20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4293096"/>
            <a:ext cx="852355" cy="852355"/>
          </a:xfrm>
          <a:prstGeom prst="rect">
            <a:avLst/>
          </a:prstGeom>
        </p:spPr>
      </p:pic>
      <p:pic>
        <p:nvPicPr>
          <p:cNvPr id="22" name="Obrázek 2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32240" y="5157192"/>
            <a:ext cx="792088" cy="792088"/>
          </a:xfrm>
          <a:prstGeom prst="rect">
            <a:avLst/>
          </a:prstGeom>
        </p:spPr>
      </p:pic>
      <p:pic>
        <p:nvPicPr>
          <p:cNvPr id="23" name="Obrázek 22" descr="MH90029783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139952" y="1844824"/>
            <a:ext cx="2195885" cy="2195885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3131840" y="2492896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 Kč</a:t>
            </a:r>
          </a:p>
        </p:txBody>
      </p:sp>
      <p:sp>
        <p:nvSpPr>
          <p:cNvPr id="18" name="Volný tvar 17"/>
          <p:cNvSpPr/>
          <p:nvPr/>
        </p:nvSpPr>
        <p:spPr>
          <a:xfrm>
            <a:off x="118334" y="1056574"/>
            <a:ext cx="2253894" cy="3142181"/>
          </a:xfrm>
          <a:custGeom>
            <a:avLst/>
            <a:gdLst>
              <a:gd name="connsiteX0" fmla="*/ 1075765 w 2253894"/>
              <a:gd name="connsiteY0" fmla="*/ 105252 h 3142181"/>
              <a:gd name="connsiteX1" fmla="*/ 946673 w 2253894"/>
              <a:gd name="connsiteY1" fmla="*/ 137525 h 3142181"/>
              <a:gd name="connsiteX2" fmla="*/ 806824 w 2253894"/>
              <a:gd name="connsiteY2" fmla="*/ 159040 h 3142181"/>
              <a:gd name="connsiteX3" fmla="*/ 763793 w 2253894"/>
              <a:gd name="connsiteY3" fmla="*/ 180555 h 3142181"/>
              <a:gd name="connsiteX4" fmla="*/ 731520 w 2253894"/>
              <a:gd name="connsiteY4" fmla="*/ 191313 h 3142181"/>
              <a:gd name="connsiteX5" fmla="*/ 699247 w 2253894"/>
              <a:gd name="connsiteY5" fmla="*/ 212828 h 3142181"/>
              <a:gd name="connsiteX6" fmla="*/ 645459 w 2253894"/>
              <a:gd name="connsiteY6" fmla="*/ 223586 h 3142181"/>
              <a:gd name="connsiteX7" fmla="*/ 602428 w 2253894"/>
              <a:gd name="connsiteY7" fmla="*/ 245101 h 3142181"/>
              <a:gd name="connsiteX8" fmla="*/ 559398 w 2253894"/>
              <a:gd name="connsiteY8" fmla="*/ 255859 h 3142181"/>
              <a:gd name="connsiteX9" fmla="*/ 527125 w 2253894"/>
              <a:gd name="connsiteY9" fmla="*/ 277374 h 3142181"/>
              <a:gd name="connsiteX10" fmla="*/ 473337 w 2253894"/>
              <a:gd name="connsiteY10" fmla="*/ 298890 h 3142181"/>
              <a:gd name="connsiteX11" fmla="*/ 419548 w 2253894"/>
              <a:gd name="connsiteY11" fmla="*/ 331162 h 3142181"/>
              <a:gd name="connsiteX12" fmla="*/ 322730 w 2253894"/>
              <a:gd name="connsiteY12" fmla="*/ 395708 h 3142181"/>
              <a:gd name="connsiteX13" fmla="*/ 268941 w 2253894"/>
              <a:gd name="connsiteY13" fmla="*/ 449497 h 3142181"/>
              <a:gd name="connsiteX14" fmla="*/ 204395 w 2253894"/>
              <a:gd name="connsiteY14" fmla="*/ 514042 h 3142181"/>
              <a:gd name="connsiteX15" fmla="*/ 161365 w 2253894"/>
              <a:gd name="connsiteY15" fmla="*/ 621619 h 3142181"/>
              <a:gd name="connsiteX16" fmla="*/ 150607 w 2253894"/>
              <a:gd name="connsiteY16" fmla="*/ 664650 h 3142181"/>
              <a:gd name="connsiteX17" fmla="*/ 129092 w 2253894"/>
              <a:gd name="connsiteY17" fmla="*/ 696922 h 3142181"/>
              <a:gd name="connsiteX18" fmla="*/ 86061 w 2253894"/>
              <a:gd name="connsiteY18" fmla="*/ 836772 h 3142181"/>
              <a:gd name="connsiteX19" fmla="*/ 64546 w 2253894"/>
              <a:gd name="connsiteY19" fmla="*/ 987379 h 3142181"/>
              <a:gd name="connsiteX20" fmla="*/ 43031 w 2253894"/>
              <a:gd name="connsiteY20" fmla="*/ 1062682 h 3142181"/>
              <a:gd name="connsiteX21" fmla="*/ 32273 w 2253894"/>
              <a:gd name="connsiteY21" fmla="*/ 1105713 h 3142181"/>
              <a:gd name="connsiteX22" fmla="*/ 10758 w 2253894"/>
              <a:gd name="connsiteY22" fmla="*/ 1170259 h 3142181"/>
              <a:gd name="connsiteX23" fmla="*/ 0 w 2253894"/>
              <a:gd name="connsiteY23" fmla="*/ 1234805 h 3142181"/>
              <a:gd name="connsiteX24" fmla="*/ 10758 w 2253894"/>
              <a:gd name="connsiteY24" fmla="*/ 1955567 h 3142181"/>
              <a:gd name="connsiteX25" fmla="*/ 32273 w 2253894"/>
              <a:gd name="connsiteY25" fmla="*/ 2020113 h 3142181"/>
              <a:gd name="connsiteX26" fmla="*/ 75304 w 2253894"/>
              <a:gd name="connsiteY26" fmla="*/ 2138447 h 3142181"/>
              <a:gd name="connsiteX27" fmla="*/ 86061 w 2253894"/>
              <a:gd name="connsiteY27" fmla="*/ 2192235 h 3142181"/>
              <a:gd name="connsiteX28" fmla="*/ 107577 w 2253894"/>
              <a:gd name="connsiteY28" fmla="*/ 2235266 h 3142181"/>
              <a:gd name="connsiteX29" fmla="*/ 129092 w 2253894"/>
              <a:gd name="connsiteY29" fmla="*/ 2289054 h 3142181"/>
              <a:gd name="connsiteX30" fmla="*/ 182880 w 2253894"/>
              <a:gd name="connsiteY30" fmla="*/ 2407388 h 3142181"/>
              <a:gd name="connsiteX31" fmla="*/ 204395 w 2253894"/>
              <a:gd name="connsiteY31" fmla="*/ 2439661 h 3142181"/>
              <a:gd name="connsiteX32" fmla="*/ 225911 w 2253894"/>
              <a:gd name="connsiteY32" fmla="*/ 2461177 h 3142181"/>
              <a:gd name="connsiteX33" fmla="*/ 268941 w 2253894"/>
              <a:gd name="connsiteY33" fmla="*/ 2525722 h 3142181"/>
              <a:gd name="connsiteX34" fmla="*/ 311972 w 2253894"/>
              <a:gd name="connsiteY34" fmla="*/ 2590268 h 3142181"/>
              <a:gd name="connsiteX35" fmla="*/ 333487 w 2253894"/>
              <a:gd name="connsiteY35" fmla="*/ 2622541 h 3142181"/>
              <a:gd name="connsiteX36" fmla="*/ 376518 w 2253894"/>
              <a:gd name="connsiteY36" fmla="*/ 2687087 h 3142181"/>
              <a:gd name="connsiteX37" fmla="*/ 387275 w 2253894"/>
              <a:gd name="connsiteY37" fmla="*/ 2719360 h 3142181"/>
              <a:gd name="connsiteX38" fmla="*/ 430306 w 2253894"/>
              <a:gd name="connsiteY38" fmla="*/ 2762391 h 3142181"/>
              <a:gd name="connsiteX39" fmla="*/ 462579 w 2253894"/>
              <a:gd name="connsiteY39" fmla="*/ 2794664 h 3142181"/>
              <a:gd name="connsiteX40" fmla="*/ 494852 w 2253894"/>
              <a:gd name="connsiteY40" fmla="*/ 2816179 h 3142181"/>
              <a:gd name="connsiteX41" fmla="*/ 527125 w 2253894"/>
              <a:gd name="connsiteY41" fmla="*/ 2848452 h 3142181"/>
              <a:gd name="connsiteX42" fmla="*/ 591671 w 2253894"/>
              <a:gd name="connsiteY42" fmla="*/ 2869967 h 3142181"/>
              <a:gd name="connsiteX43" fmla="*/ 623944 w 2253894"/>
              <a:gd name="connsiteY43" fmla="*/ 2880725 h 3142181"/>
              <a:gd name="connsiteX44" fmla="*/ 688490 w 2253894"/>
              <a:gd name="connsiteY44" fmla="*/ 2912998 h 3142181"/>
              <a:gd name="connsiteX45" fmla="*/ 731520 w 2253894"/>
              <a:gd name="connsiteY45" fmla="*/ 2934513 h 3142181"/>
              <a:gd name="connsiteX46" fmla="*/ 774551 w 2253894"/>
              <a:gd name="connsiteY46" fmla="*/ 2945271 h 3142181"/>
              <a:gd name="connsiteX47" fmla="*/ 839097 w 2253894"/>
              <a:gd name="connsiteY47" fmla="*/ 2966786 h 3142181"/>
              <a:gd name="connsiteX48" fmla="*/ 871370 w 2253894"/>
              <a:gd name="connsiteY48" fmla="*/ 2977544 h 3142181"/>
              <a:gd name="connsiteX49" fmla="*/ 935915 w 2253894"/>
              <a:gd name="connsiteY49" fmla="*/ 3020574 h 3142181"/>
              <a:gd name="connsiteX50" fmla="*/ 968188 w 2253894"/>
              <a:gd name="connsiteY50" fmla="*/ 3042090 h 3142181"/>
              <a:gd name="connsiteX51" fmla="*/ 1011219 w 2253894"/>
              <a:gd name="connsiteY51" fmla="*/ 3052847 h 3142181"/>
              <a:gd name="connsiteX52" fmla="*/ 1129553 w 2253894"/>
              <a:gd name="connsiteY52" fmla="*/ 3085120 h 3142181"/>
              <a:gd name="connsiteX53" fmla="*/ 1258645 w 2253894"/>
              <a:gd name="connsiteY53" fmla="*/ 3095878 h 3142181"/>
              <a:gd name="connsiteX54" fmla="*/ 1398494 w 2253894"/>
              <a:gd name="connsiteY54" fmla="*/ 3117393 h 3142181"/>
              <a:gd name="connsiteX55" fmla="*/ 1506071 w 2253894"/>
              <a:gd name="connsiteY55" fmla="*/ 3138908 h 3142181"/>
              <a:gd name="connsiteX56" fmla="*/ 1796527 w 2253894"/>
              <a:gd name="connsiteY56" fmla="*/ 3117393 h 3142181"/>
              <a:gd name="connsiteX57" fmla="*/ 1861073 w 2253894"/>
              <a:gd name="connsiteY57" fmla="*/ 3085120 h 3142181"/>
              <a:gd name="connsiteX58" fmla="*/ 1893346 w 2253894"/>
              <a:gd name="connsiteY58" fmla="*/ 3074362 h 3142181"/>
              <a:gd name="connsiteX59" fmla="*/ 1925619 w 2253894"/>
              <a:gd name="connsiteY59" fmla="*/ 3031332 h 3142181"/>
              <a:gd name="connsiteX60" fmla="*/ 1957892 w 2253894"/>
              <a:gd name="connsiteY60" fmla="*/ 3009817 h 3142181"/>
              <a:gd name="connsiteX61" fmla="*/ 1979407 w 2253894"/>
              <a:gd name="connsiteY61" fmla="*/ 2977544 h 3142181"/>
              <a:gd name="connsiteX62" fmla="*/ 2011680 w 2253894"/>
              <a:gd name="connsiteY62" fmla="*/ 2945271 h 3142181"/>
              <a:gd name="connsiteX63" fmla="*/ 2033195 w 2253894"/>
              <a:gd name="connsiteY63" fmla="*/ 2902240 h 3142181"/>
              <a:gd name="connsiteX64" fmla="*/ 2054711 w 2253894"/>
              <a:gd name="connsiteY64" fmla="*/ 2880725 h 3142181"/>
              <a:gd name="connsiteX65" fmla="*/ 2086984 w 2253894"/>
              <a:gd name="connsiteY65" fmla="*/ 2826937 h 3142181"/>
              <a:gd name="connsiteX66" fmla="*/ 2097741 w 2253894"/>
              <a:gd name="connsiteY66" fmla="*/ 2794664 h 3142181"/>
              <a:gd name="connsiteX67" fmla="*/ 2119257 w 2253894"/>
              <a:gd name="connsiteY67" fmla="*/ 2773148 h 3142181"/>
              <a:gd name="connsiteX68" fmla="*/ 2162287 w 2253894"/>
              <a:gd name="connsiteY68" fmla="*/ 2708602 h 3142181"/>
              <a:gd name="connsiteX69" fmla="*/ 2183802 w 2253894"/>
              <a:gd name="connsiteY69" fmla="*/ 2676330 h 3142181"/>
              <a:gd name="connsiteX70" fmla="*/ 2226833 w 2253894"/>
              <a:gd name="connsiteY70" fmla="*/ 2579511 h 3142181"/>
              <a:gd name="connsiteX71" fmla="*/ 2226833 w 2253894"/>
              <a:gd name="connsiteY71" fmla="*/ 2106174 h 3142181"/>
              <a:gd name="connsiteX72" fmla="*/ 2205318 w 2253894"/>
              <a:gd name="connsiteY72" fmla="*/ 2063144 h 3142181"/>
              <a:gd name="connsiteX73" fmla="*/ 2194560 w 2253894"/>
              <a:gd name="connsiteY73" fmla="*/ 2009355 h 3142181"/>
              <a:gd name="connsiteX74" fmla="*/ 2130014 w 2253894"/>
              <a:gd name="connsiteY74" fmla="*/ 1912537 h 3142181"/>
              <a:gd name="connsiteX75" fmla="*/ 2054711 w 2253894"/>
              <a:gd name="connsiteY75" fmla="*/ 1697384 h 3142181"/>
              <a:gd name="connsiteX76" fmla="*/ 2033195 w 2253894"/>
              <a:gd name="connsiteY76" fmla="*/ 1589807 h 3142181"/>
              <a:gd name="connsiteX77" fmla="*/ 2022438 w 2253894"/>
              <a:gd name="connsiteY77" fmla="*/ 1245562 h 3142181"/>
              <a:gd name="connsiteX78" fmla="*/ 1957892 w 2253894"/>
              <a:gd name="connsiteY78" fmla="*/ 987379 h 3142181"/>
              <a:gd name="connsiteX79" fmla="*/ 1914861 w 2253894"/>
              <a:gd name="connsiteY79" fmla="*/ 912075 h 3142181"/>
              <a:gd name="connsiteX80" fmla="*/ 1893346 w 2253894"/>
              <a:gd name="connsiteY80" fmla="*/ 858287 h 3142181"/>
              <a:gd name="connsiteX81" fmla="*/ 1871831 w 2253894"/>
              <a:gd name="connsiteY81" fmla="*/ 826014 h 3142181"/>
              <a:gd name="connsiteX82" fmla="*/ 1850315 w 2253894"/>
              <a:gd name="connsiteY82" fmla="*/ 761468 h 3142181"/>
              <a:gd name="connsiteX83" fmla="*/ 1828800 w 2253894"/>
              <a:gd name="connsiteY83" fmla="*/ 696922 h 3142181"/>
              <a:gd name="connsiteX84" fmla="*/ 1796527 w 2253894"/>
              <a:gd name="connsiteY84" fmla="*/ 610861 h 3142181"/>
              <a:gd name="connsiteX85" fmla="*/ 1775012 w 2253894"/>
              <a:gd name="connsiteY85" fmla="*/ 578588 h 3142181"/>
              <a:gd name="connsiteX86" fmla="*/ 1742739 w 2253894"/>
              <a:gd name="connsiteY86" fmla="*/ 503285 h 3142181"/>
              <a:gd name="connsiteX87" fmla="*/ 1721224 w 2253894"/>
              <a:gd name="connsiteY87" fmla="*/ 449497 h 3142181"/>
              <a:gd name="connsiteX88" fmla="*/ 1699708 w 2253894"/>
              <a:gd name="connsiteY88" fmla="*/ 417224 h 3142181"/>
              <a:gd name="connsiteX89" fmla="*/ 1645920 w 2253894"/>
              <a:gd name="connsiteY89" fmla="*/ 331162 h 3142181"/>
              <a:gd name="connsiteX90" fmla="*/ 1624405 w 2253894"/>
              <a:gd name="connsiteY90" fmla="*/ 298890 h 3142181"/>
              <a:gd name="connsiteX91" fmla="*/ 1592132 w 2253894"/>
              <a:gd name="connsiteY91" fmla="*/ 277374 h 3142181"/>
              <a:gd name="connsiteX92" fmla="*/ 1473798 w 2253894"/>
              <a:gd name="connsiteY92" fmla="*/ 180555 h 3142181"/>
              <a:gd name="connsiteX93" fmla="*/ 1452282 w 2253894"/>
              <a:gd name="connsiteY93" fmla="*/ 148282 h 3142181"/>
              <a:gd name="connsiteX94" fmla="*/ 1376979 w 2253894"/>
              <a:gd name="connsiteY94" fmla="*/ 116010 h 3142181"/>
              <a:gd name="connsiteX95" fmla="*/ 1333948 w 2253894"/>
              <a:gd name="connsiteY95" fmla="*/ 94494 h 3142181"/>
              <a:gd name="connsiteX96" fmla="*/ 1301675 w 2253894"/>
              <a:gd name="connsiteY96" fmla="*/ 72979 h 3142181"/>
              <a:gd name="connsiteX97" fmla="*/ 1215614 w 2253894"/>
              <a:gd name="connsiteY97" fmla="*/ 51464 h 3142181"/>
              <a:gd name="connsiteX98" fmla="*/ 1011219 w 2253894"/>
              <a:gd name="connsiteY98" fmla="*/ 105252 h 3142181"/>
              <a:gd name="connsiteX99" fmla="*/ 1011219 w 2253894"/>
              <a:gd name="connsiteY99" fmla="*/ 126767 h 31421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2253894" h="3142181">
                <a:moveTo>
                  <a:pt x="1075765" y="105252"/>
                </a:moveTo>
                <a:cubicBezTo>
                  <a:pt x="916720" y="127973"/>
                  <a:pt x="1073219" y="99562"/>
                  <a:pt x="946673" y="137525"/>
                </a:cubicBezTo>
                <a:cubicBezTo>
                  <a:pt x="911476" y="148084"/>
                  <a:pt x="836809" y="155292"/>
                  <a:pt x="806824" y="159040"/>
                </a:cubicBezTo>
                <a:cubicBezTo>
                  <a:pt x="792480" y="166212"/>
                  <a:pt x="778533" y="174238"/>
                  <a:pt x="763793" y="180555"/>
                </a:cubicBezTo>
                <a:cubicBezTo>
                  <a:pt x="753370" y="185022"/>
                  <a:pt x="741662" y="186242"/>
                  <a:pt x="731520" y="191313"/>
                </a:cubicBezTo>
                <a:cubicBezTo>
                  <a:pt x="719956" y="197095"/>
                  <a:pt x="711353" y="208288"/>
                  <a:pt x="699247" y="212828"/>
                </a:cubicBezTo>
                <a:cubicBezTo>
                  <a:pt x="682127" y="219248"/>
                  <a:pt x="663388" y="220000"/>
                  <a:pt x="645459" y="223586"/>
                </a:cubicBezTo>
                <a:cubicBezTo>
                  <a:pt x="631115" y="230758"/>
                  <a:pt x="617444" y="239470"/>
                  <a:pt x="602428" y="245101"/>
                </a:cubicBezTo>
                <a:cubicBezTo>
                  <a:pt x="588585" y="250292"/>
                  <a:pt x="572987" y="250035"/>
                  <a:pt x="559398" y="255859"/>
                </a:cubicBezTo>
                <a:cubicBezTo>
                  <a:pt x="547514" y="260952"/>
                  <a:pt x="538689" y="271592"/>
                  <a:pt x="527125" y="277374"/>
                </a:cubicBezTo>
                <a:cubicBezTo>
                  <a:pt x="509853" y="286010"/>
                  <a:pt x="491266" y="291718"/>
                  <a:pt x="473337" y="298890"/>
                </a:cubicBezTo>
                <a:cubicBezTo>
                  <a:pt x="393828" y="378396"/>
                  <a:pt x="517316" y="261328"/>
                  <a:pt x="419548" y="331162"/>
                </a:cubicBezTo>
                <a:cubicBezTo>
                  <a:pt x="311329" y="408461"/>
                  <a:pt x="444411" y="347036"/>
                  <a:pt x="322730" y="395708"/>
                </a:cubicBezTo>
                <a:cubicBezTo>
                  <a:pt x="304800" y="413638"/>
                  <a:pt x="289226" y="434283"/>
                  <a:pt x="268941" y="449497"/>
                </a:cubicBezTo>
                <a:cubicBezTo>
                  <a:pt x="236102" y="474126"/>
                  <a:pt x="221049" y="477958"/>
                  <a:pt x="204395" y="514042"/>
                </a:cubicBezTo>
                <a:cubicBezTo>
                  <a:pt x="188210" y="549108"/>
                  <a:pt x="170732" y="584151"/>
                  <a:pt x="161365" y="621619"/>
                </a:cubicBezTo>
                <a:cubicBezTo>
                  <a:pt x="157779" y="635963"/>
                  <a:pt x="156431" y="651060"/>
                  <a:pt x="150607" y="664650"/>
                </a:cubicBezTo>
                <a:cubicBezTo>
                  <a:pt x="145514" y="676533"/>
                  <a:pt x="136264" y="686165"/>
                  <a:pt x="129092" y="696922"/>
                </a:cubicBezTo>
                <a:cubicBezTo>
                  <a:pt x="102894" y="801718"/>
                  <a:pt x="118559" y="755529"/>
                  <a:pt x="86061" y="836772"/>
                </a:cubicBezTo>
                <a:cubicBezTo>
                  <a:pt x="76664" y="921354"/>
                  <a:pt x="79770" y="918873"/>
                  <a:pt x="64546" y="987379"/>
                </a:cubicBezTo>
                <a:cubicBezTo>
                  <a:pt x="47731" y="1063044"/>
                  <a:pt x="60999" y="999792"/>
                  <a:pt x="43031" y="1062682"/>
                </a:cubicBezTo>
                <a:cubicBezTo>
                  <a:pt x="38969" y="1076898"/>
                  <a:pt x="36521" y="1091551"/>
                  <a:pt x="32273" y="1105713"/>
                </a:cubicBezTo>
                <a:cubicBezTo>
                  <a:pt x="25756" y="1127436"/>
                  <a:pt x="14487" y="1147888"/>
                  <a:pt x="10758" y="1170259"/>
                </a:cubicBezTo>
                <a:lnTo>
                  <a:pt x="0" y="1234805"/>
                </a:lnTo>
                <a:cubicBezTo>
                  <a:pt x="3586" y="1475059"/>
                  <a:pt x="892" y="1715489"/>
                  <a:pt x="10758" y="1955567"/>
                </a:cubicBezTo>
                <a:cubicBezTo>
                  <a:pt x="11689" y="1978227"/>
                  <a:pt x="26773" y="1998111"/>
                  <a:pt x="32273" y="2020113"/>
                </a:cubicBezTo>
                <a:cubicBezTo>
                  <a:pt x="56924" y="2118717"/>
                  <a:pt x="37385" y="2081571"/>
                  <a:pt x="75304" y="2138447"/>
                </a:cubicBezTo>
                <a:cubicBezTo>
                  <a:pt x="78890" y="2156376"/>
                  <a:pt x="80279" y="2174889"/>
                  <a:pt x="86061" y="2192235"/>
                </a:cubicBezTo>
                <a:cubicBezTo>
                  <a:pt x="91132" y="2207449"/>
                  <a:pt x="101064" y="2220611"/>
                  <a:pt x="107577" y="2235266"/>
                </a:cubicBezTo>
                <a:cubicBezTo>
                  <a:pt x="115420" y="2252912"/>
                  <a:pt x="122312" y="2270973"/>
                  <a:pt x="129092" y="2289054"/>
                </a:cubicBezTo>
                <a:cubicBezTo>
                  <a:pt x="148674" y="2341273"/>
                  <a:pt x="138508" y="2340829"/>
                  <a:pt x="182880" y="2407388"/>
                </a:cubicBezTo>
                <a:cubicBezTo>
                  <a:pt x="190052" y="2418146"/>
                  <a:pt x="196318" y="2429565"/>
                  <a:pt x="204395" y="2439661"/>
                </a:cubicBezTo>
                <a:cubicBezTo>
                  <a:pt x="210731" y="2447581"/>
                  <a:pt x="219825" y="2453063"/>
                  <a:pt x="225911" y="2461177"/>
                </a:cubicBezTo>
                <a:cubicBezTo>
                  <a:pt x="241426" y="2481863"/>
                  <a:pt x="254598" y="2504207"/>
                  <a:pt x="268941" y="2525722"/>
                </a:cubicBezTo>
                <a:lnTo>
                  <a:pt x="311972" y="2590268"/>
                </a:lnTo>
                <a:cubicBezTo>
                  <a:pt x="319144" y="2601026"/>
                  <a:pt x="327705" y="2610977"/>
                  <a:pt x="333487" y="2622541"/>
                </a:cubicBezTo>
                <a:cubicBezTo>
                  <a:pt x="359538" y="2674644"/>
                  <a:pt x="343662" y="2654233"/>
                  <a:pt x="376518" y="2687087"/>
                </a:cubicBezTo>
                <a:cubicBezTo>
                  <a:pt x="380104" y="2697845"/>
                  <a:pt x="380684" y="2710133"/>
                  <a:pt x="387275" y="2719360"/>
                </a:cubicBezTo>
                <a:cubicBezTo>
                  <a:pt x="399065" y="2735867"/>
                  <a:pt x="415962" y="2748047"/>
                  <a:pt x="430306" y="2762391"/>
                </a:cubicBezTo>
                <a:cubicBezTo>
                  <a:pt x="441064" y="2773149"/>
                  <a:pt x="449920" y="2786225"/>
                  <a:pt x="462579" y="2794664"/>
                </a:cubicBezTo>
                <a:cubicBezTo>
                  <a:pt x="473337" y="2801836"/>
                  <a:pt x="484920" y="2807902"/>
                  <a:pt x="494852" y="2816179"/>
                </a:cubicBezTo>
                <a:cubicBezTo>
                  <a:pt x="506539" y="2825918"/>
                  <a:pt x="513826" y="2841064"/>
                  <a:pt x="527125" y="2848452"/>
                </a:cubicBezTo>
                <a:cubicBezTo>
                  <a:pt x="546950" y="2859466"/>
                  <a:pt x="570156" y="2862795"/>
                  <a:pt x="591671" y="2869967"/>
                </a:cubicBezTo>
                <a:cubicBezTo>
                  <a:pt x="602429" y="2873553"/>
                  <a:pt x="614509" y="2874435"/>
                  <a:pt x="623944" y="2880725"/>
                </a:cubicBezTo>
                <a:cubicBezTo>
                  <a:pt x="685965" y="2922071"/>
                  <a:pt x="626136" y="2886275"/>
                  <a:pt x="688490" y="2912998"/>
                </a:cubicBezTo>
                <a:cubicBezTo>
                  <a:pt x="703230" y="2919315"/>
                  <a:pt x="716505" y="2928882"/>
                  <a:pt x="731520" y="2934513"/>
                </a:cubicBezTo>
                <a:cubicBezTo>
                  <a:pt x="745364" y="2939704"/>
                  <a:pt x="760389" y="2941023"/>
                  <a:pt x="774551" y="2945271"/>
                </a:cubicBezTo>
                <a:cubicBezTo>
                  <a:pt x="796274" y="2951788"/>
                  <a:pt x="817582" y="2959614"/>
                  <a:pt x="839097" y="2966786"/>
                </a:cubicBezTo>
                <a:cubicBezTo>
                  <a:pt x="849855" y="2970372"/>
                  <a:pt x="861935" y="2971254"/>
                  <a:pt x="871370" y="2977544"/>
                </a:cubicBezTo>
                <a:lnTo>
                  <a:pt x="935915" y="3020574"/>
                </a:lnTo>
                <a:cubicBezTo>
                  <a:pt x="946673" y="3027746"/>
                  <a:pt x="955645" y="3038954"/>
                  <a:pt x="968188" y="3042090"/>
                </a:cubicBezTo>
                <a:cubicBezTo>
                  <a:pt x="982532" y="3045676"/>
                  <a:pt x="997057" y="3048599"/>
                  <a:pt x="1011219" y="3052847"/>
                </a:cubicBezTo>
                <a:cubicBezTo>
                  <a:pt x="1065492" y="3069128"/>
                  <a:pt x="1075794" y="3078795"/>
                  <a:pt x="1129553" y="3085120"/>
                </a:cubicBezTo>
                <a:cubicBezTo>
                  <a:pt x="1172437" y="3090165"/>
                  <a:pt x="1215614" y="3092292"/>
                  <a:pt x="1258645" y="3095878"/>
                </a:cubicBezTo>
                <a:cubicBezTo>
                  <a:pt x="1423181" y="3128783"/>
                  <a:pt x="1164005" y="3078311"/>
                  <a:pt x="1398494" y="3117393"/>
                </a:cubicBezTo>
                <a:cubicBezTo>
                  <a:pt x="1434566" y="3123405"/>
                  <a:pt x="1506071" y="3138908"/>
                  <a:pt x="1506071" y="3138908"/>
                </a:cubicBezTo>
                <a:cubicBezTo>
                  <a:pt x="1622467" y="3133618"/>
                  <a:pt x="1697378" y="3142181"/>
                  <a:pt x="1796527" y="3117393"/>
                </a:cubicBezTo>
                <a:cubicBezTo>
                  <a:pt x="1850605" y="3103873"/>
                  <a:pt x="1808488" y="3111412"/>
                  <a:pt x="1861073" y="3085120"/>
                </a:cubicBezTo>
                <a:cubicBezTo>
                  <a:pt x="1871215" y="3080049"/>
                  <a:pt x="1882588" y="3077948"/>
                  <a:pt x="1893346" y="3074362"/>
                </a:cubicBezTo>
                <a:cubicBezTo>
                  <a:pt x="1904104" y="3060019"/>
                  <a:pt x="1912941" y="3044010"/>
                  <a:pt x="1925619" y="3031332"/>
                </a:cubicBezTo>
                <a:cubicBezTo>
                  <a:pt x="1934761" y="3022190"/>
                  <a:pt x="1948750" y="3018959"/>
                  <a:pt x="1957892" y="3009817"/>
                </a:cubicBezTo>
                <a:cubicBezTo>
                  <a:pt x="1967034" y="3000675"/>
                  <a:pt x="1971130" y="2987476"/>
                  <a:pt x="1979407" y="2977544"/>
                </a:cubicBezTo>
                <a:cubicBezTo>
                  <a:pt x="1989146" y="2965857"/>
                  <a:pt x="2000922" y="2956029"/>
                  <a:pt x="2011680" y="2945271"/>
                </a:cubicBezTo>
                <a:cubicBezTo>
                  <a:pt x="2018852" y="2930927"/>
                  <a:pt x="2024299" y="2915583"/>
                  <a:pt x="2033195" y="2902240"/>
                </a:cubicBezTo>
                <a:cubicBezTo>
                  <a:pt x="2038821" y="2893801"/>
                  <a:pt x="2049493" y="2889422"/>
                  <a:pt x="2054711" y="2880725"/>
                </a:cubicBezTo>
                <a:cubicBezTo>
                  <a:pt x="2096606" y="2810900"/>
                  <a:pt x="2032467" y="2881451"/>
                  <a:pt x="2086984" y="2826937"/>
                </a:cubicBezTo>
                <a:cubicBezTo>
                  <a:pt x="2090570" y="2816179"/>
                  <a:pt x="2091907" y="2804388"/>
                  <a:pt x="2097741" y="2794664"/>
                </a:cubicBezTo>
                <a:cubicBezTo>
                  <a:pt x="2102959" y="2785967"/>
                  <a:pt x="2113171" y="2781262"/>
                  <a:pt x="2119257" y="2773148"/>
                </a:cubicBezTo>
                <a:cubicBezTo>
                  <a:pt x="2134772" y="2752461"/>
                  <a:pt x="2147944" y="2730117"/>
                  <a:pt x="2162287" y="2708602"/>
                </a:cubicBezTo>
                <a:cubicBezTo>
                  <a:pt x="2169459" y="2697845"/>
                  <a:pt x="2179713" y="2688595"/>
                  <a:pt x="2183802" y="2676330"/>
                </a:cubicBezTo>
                <a:cubicBezTo>
                  <a:pt x="2202167" y="2621237"/>
                  <a:pt x="2189489" y="2654199"/>
                  <a:pt x="2226833" y="2579511"/>
                </a:cubicBezTo>
                <a:cubicBezTo>
                  <a:pt x="2253894" y="2390091"/>
                  <a:pt x="2251195" y="2439123"/>
                  <a:pt x="2226833" y="2106174"/>
                </a:cubicBezTo>
                <a:cubicBezTo>
                  <a:pt x="2225663" y="2090180"/>
                  <a:pt x="2212490" y="2077487"/>
                  <a:pt x="2205318" y="2063144"/>
                </a:cubicBezTo>
                <a:cubicBezTo>
                  <a:pt x="2201732" y="2045214"/>
                  <a:pt x="2200342" y="2026701"/>
                  <a:pt x="2194560" y="2009355"/>
                </a:cubicBezTo>
                <a:cubicBezTo>
                  <a:pt x="2180938" y="1968490"/>
                  <a:pt x="2157059" y="1946343"/>
                  <a:pt x="2130014" y="1912537"/>
                </a:cubicBezTo>
                <a:cubicBezTo>
                  <a:pt x="2101749" y="1841873"/>
                  <a:pt x="2070729" y="1772135"/>
                  <a:pt x="2054711" y="1697384"/>
                </a:cubicBezTo>
                <a:cubicBezTo>
                  <a:pt x="2047049" y="1661627"/>
                  <a:pt x="2033195" y="1589807"/>
                  <a:pt x="2033195" y="1589807"/>
                </a:cubicBezTo>
                <a:cubicBezTo>
                  <a:pt x="2029609" y="1475059"/>
                  <a:pt x="2032173" y="1359953"/>
                  <a:pt x="2022438" y="1245562"/>
                </a:cubicBezTo>
                <a:cubicBezTo>
                  <a:pt x="2020848" y="1226883"/>
                  <a:pt x="1984344" y="1027058"/>
                  <a:pt x="1957892" y="987379"/>
                </a:cubicBezTo>
                <a:cubicBezTo>
                  <a:pt x="1934819" y="952769"/>
                  <a:pt x="1933058" y="953018"/>
                  <a:pt x="1914861" y="912075"/>
                </a:cubicBezTo>
                <a:cubicBezTo>
                  <a:pt x="1907018" y="894429"/>
                  <a:pt x="1901982" y="875559"/>
                  <a:pt x="1893346" y="858287"/>
                </a:cubicBezTo>
                <a:cubicBezTo>
                  <a:pt x="1887564" y="846723"/>
                  <a:pt x="1877082" y="837829"/>
                  <a:pt x="1871831" y="826014"/>
                </a:cubicBezTo>
                <a:cubicBezTo>
                  <a:pt x="1862620" y="805289"/>
                  <a:pt x="1857487" y="782983"/>
                  <a:pt x="1850315" y="761468"/>
                </a:cubicBezTo>
                <a:lnTo>
                  <a:pt x="1828800" y="696922"/>
                </a:lnTo>
                <a:cubicBezTo>
                  <a:pt x="1819491" y="668996"/>
                  <a:pt x="1809386" y="636579"/>
                  <a:pt x="1796527" y="610861"/>
                </a:cubicBezTo>
                <a:cubicBezTo>
                  <a:pt x="1790745" y="599297"/>
                  <a:pt x="1782184" y="589346"/>
                  <a:pt x="1775012" y="578588"/>
                </a:cubicBezTo>
                <a:cubicBezTo>
                  <a:pt x="1752622" y="489032"/>
                  <a:pt x="1779885" y="577578"/>
                  <a:pt x="1742739" y="503285"/>
                </a:cubicBezTo>
                <a:cubicBezTo>
                  <a:pt x="1734103" y="486013"/>
                  <a:pt x="1729860" y="466769"/>
                  <a:pt x="1721224" y="449497"/>
                </a:cubicBezTo>
                <a:cubicBezTo>
                  <a:pt x="1715442" y="437933"/>
                  <a:pt x="1706123" y="428450"/>
                  <a:pt x="1699708" y="417224"/>
                </a:cubicBezTo>
                <a:cubicBezTo>
                  <a:pt x="1641939" y="316129"/>
                  <a:pt x="1719383" y="434011"/>
                  <a:pt x="1645920" y="331162"/>
                </a:cubicBezTo>
                <a:cubicBezTo>
                  <a:pt x="1638405" y="320641"/>
                  <a:pt x="1633547" y="308032"/>
                  <a:pt x="1624405" y="298890"/>
                </a:cubicBezTo>
                <a:cubicBezTo>
                  <a:pt x="1615263" y="289748"/>
                  <a:pt x="1601795" y="285964"/>
                  <a:pt x="1592132" y="277374"/>
                </a:cubicBezTo>
                <a:cubicBezTo>
                  <a:pt x="1482291" y="179737"/>
                  <a:pt x="1574643" y="241062"/>
                  <a:pt x="1473798" y="180555"/>
                </a:cubicBezTo>
                <a:cubicBezTo>
                  <a:pt x="1466626" y="169797"/>
                  <a:pt x="1462215" y="156559"/>
                  <a:pt x="1452282" y="148282"/>
                </a:cubicBezTo>
                <a:cubicBezTo>
                  <a:pt x="1427094" y="127292"/>
                  <a:pt x="1404678" y="127881"/>
                  <a:pt x="1376979" y="116010"/>
                </a:cubicBezTo>
                <a:cubicBezTo>
                  <a:pt x="1362239" y="109693"/>
                  <a:pt x="1347872" y="102450"/>
                  <a:pt x="1333948" y="94494"/>
                </a:cubicBezTo>
                <a:cubicBezTo>
                  <a:pt x="1322722" y="88079"/>
                  <a:pt x="1313826" y="77397"/>
                  <a:pt x="1301675" y="72979"/>
                </a:cubicBezTo>
                <a:cubicBezTo>
                  <a:pt x="1273885" y="62874"/>
                  <a:pt x="1215614" y="51464"/>
                  <a:pt x="1215614" y="51464"/>
                </a:cubicBezTo>
                <a:cubicBezTo>
                  <a:pt x="1046105" y="60881"/>
                  <a:pt x="1028762" y="0"/>
                  <a:pt x="1011219" y="105252"/>
                </a:cubicBezTo>
                <a:cubicBezTo>
                  <a:pt x="1010040" y="112326"/>
                  <a:pt x="1011219" y="119595"/>
                  <a:pt x="1011219" y="126767"/>
                </a:cubicBezTo>
              </a:path>
            </a:pathLst>
          </a:cu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2689734" y="3958814"/>
            <a:ext cx="2646059" cy="2253527"/>
          </a:xfrm>
          <a:custGeom>
            <a:avLst/>
            <a:gdLst>
              <a:gd name="connsiteX0" fmla="*/ 1398172 w 2646059"/>
              <a:gd name="connsiteY0" fmla="*/ 43031 h 2253527"/>
              <a:gd name="connsiteX1" fmla="*/ 1355141 w 2646059"/>
              <a:gd name="connsiteY1" fmla="*/ 32273 h 2253527"/>
              <a:gd name="connsiteX2" fmla="*/ 634379 w 2646059"/>
              <a:gd name="connsiteY2" fmla="*/ 53788 h 2253527"/>
              <a:gd name="connsiteX3" fmla="*/ 612864 w 2646059"/>
              <a:gd name="connsiteY3" fmla="*/ 75304 h 2253527"/>
              <a:gd name="connsiteX4" fmla="*/ 559075 w 2646059"/>
              <a:gd name="connsiteY4" fmla="*/ 86061 h 2253527"/>
              <a:gd name="connsiteX5" fmla="*/ 505287 w 2646059"/>
              <a:gd name="connsiteY5" fmla="*/ 107577 h 2253527"/>
              <a:gd name="connsiteX6" fmla="*/ 462257 w 2646059"/>
              <a:gd name="connsiteY6" fmla="*/ 129092 h 2253527"/>
              <a:gd name="connsiteX7" fmla="*/ 386953 w 2646059"/>
              <a:gd name="connsiteY7" fmla="*/ 150607 h 2253527"/>
              <a:gd name="connsiteX8" fmla="*/ 300892 w 2646059"/>
              <a:gd name="connsiteY8" fmla="*/ 182880 h 2253527"/>
              <a:gd name="connsiteX9" fmla="*/ 236346 w 2646059"/>
              <a:gd name="connsiteY9" fmla="*/ 193638 h 2253527"/>
              <a:gd name="connsiteX10" fmla="*/ 150285 w 2646059"/>
              <a:gd name="connsiteY10" fmla="*/ 247426 h 2253527"/>
              <a:gd name="connsiteX11" fmla="*/ 107254 w 2646059"/>
              <a:gd name="connsiteY11" fmla="*/ 279699 h 2253527"/>
              <a:gd name="connsiteX12" fmla="*/ 96497 w 2646059"/>
              <a:gd name="connsiteY12" fmla="*/ 311972 h 2253527"/>
              <a:gd name="connsiteX13" fmla="*/ 74981 w 2646059"/>
              <a:gd name="connsiteY13" fmla="*/ 344245 h 2253527"/>
              <a:gd name="connsiteX14" fmla="*/ 53466 w 2646059"/>
              <a:gd name="connsiteY14" fmla="*/ 387275 h 2253527"/>
              <a:gd name="connsiteX15" fmla="*/ 42708 w 2646059"/>
              <a:gd name="connsiteY15" fmla="*/ 441064 h 2253527"/>
              <a:gd name="connsiteX16" fmla="*/ 21193 w 2646059"/>
              <a:gd name="connsiteY16" fmla="*/ 505610 h 2253527"/>
              <a:gd name="connsiteX17" fmla="*/ 10435 w 2646059"/>
              <a:gd name="connsiteY17" fmla="*/ 570155 h 2253527"/>
              <a:gd name="connsiteX18" fmla="*/ 31951 w 2646059"/>
              <a:gd name="connsiteY18" fmla="*/ 1011219 h 2253527"/>
              <a:gd name="connsiteX19" fmla="*/ 53466 w 2646059"/>
              <a:gd name="connsiteY19" fmla="*/ 1118795 h 2253527"/>
              <a:gd name="connsiteX20" fmla="*/ 74981 w 2646059"/>
              <a:gd name="connsiteY20" fmla="*/ 1140311 h 2253527"/>
              <a:gd name="connsiteX21" fmla="*/ 107254 w 2646059"/>
              <a:gd name="connsiteY21" fmla="*/ 1258645 h 2253527"/>
              <a:gd name="connsiteX22" fmla="*/ 128770 w 2646059"/>
              <a:gd name="connsiteY22" fmla="*/ 1333948 h 2253527"/>
              <a:gd name="connsiteX23" fmla="*/ 171800 w 2646059"/>
              <a:gd name="connsiteY23" fmla="*/ 1398494 h 2253527"/>
              <a:gd name="connsiteX24" fmla="*/ 279377 w 2646059"/>
              <a:gd name="connsiteY24" fmla="*/ 1559859 h 2253527"/>
              <a:gd name="connsiteX25" fmla="*/ 333165 w 2646059"/>
              <a:gd name="connsiteY25" fmla="*/ 1645920 h 2253527"/>
              <a:gd name="connsiteX26" fmla="*/ 354680 w 2646059"/>
              <a:gd name="connsiteY26" fmla="*/ 1699708 h 2253527"/>
              <a:gd name="connsiteX27" fmla="*/ 376195 w 2646059"/>
              <a:gd name="connsiteY27" fmla="*/ 1721224 h 2253527"/>
              <a:gd name="connsiteX28" fmla="*/ 408468 w 2646059"/>
              <a:gd name="connsiteY28" fmla="*/ 1764254 h 2253527"/>
              <a:gd name="connsiteX29" fmla="*/ 451499 w 2646059"/>
              <a:gd name="connsiteY29" fmla="*/ 1807285 h 2253527"/>
              <a:gd name="connsiteX30" fmla="*/ 473014 w 2646059"/>
              <a:gd name="connsiteY30" fmla="*/ 1850315 h 2253527"/>
              <a:gd name="connsiteX31" fmla="*/ 505287 w 2646059"/>
              <a:gd name="connsiteY31" fmla="*/ 1871831 h 2253527"/>
              <a:gd name="connsiteX32" fmla="*/ 537560 w 2646059"/>
              <a:gd name="connsiteY32" fmla="*/ 1914861 h 2253527"/>
              <a:gd name="connsiteX33" fmla="*/ 634379 w 2646059"/>
              <a:gd name="connsiteY33" fmla="*/ 2000922 h 2253527"/>
              <a:gd name="connsiteX34" fmla="*/ 720440 w 2646059"/>
              <a:gd name="connsiteY34" fmla="*/ 2033195 h 2253527"/>
              <a:gd name="connsiteX35" fmla="*/ 795744 w 2646059"/>
              <a:gd name="connsiteY35" fmla="*/ 2054711 h 2253527"/>
              <a:gd name="connsiteX36" fmla="*/ 828017 w 2646059"/>
              <a:gd name="connsiteY36" fmla="*/ 2076226 h 2253527"/>
              <a:gd name="connsiteX37" fmla="*/ 881805 w 2646059"/>
              <a:gd name="connsiteY37" fmla="*/ 2086984 h 2253527"/>
              <a:gd name="connsiteX38" fmla="*/ 914078 w 2646059"/>
              <a:gd name="connsiteY38" fmla="*/ 2097741 h 2253527"/>
              <a:gd name="connsiteX39" fmla="*/ 1000139 w 2646059"/>
              <a:gd name="connsiteY39" fmla="*/ 2119257 h 2253527"/>
              <a:gd name="connsiteX40" fmla="*/ 1053927 w 2646059"/>
              <a:gd name="connsiteY40" fmla="*/ 2130014 h 2253527"/>
              <a:gd name="connsiteX41" fmla="*/ 1139988 w 2646059"/>
              <a:gd name="connsiteY41" fmla="*/ 2162287 h 2253527"/>
              <a:gd name="connsiteX42" fmla="*/ 1183019 w 2646059"/>
              <a:gd name="connsiteY42" fmla="*/ 2173045 h 2253527"/>
              <a:gd name="connsiteX43" fmla="*/ 1365899 w 2646059"/>
              <a:gd name="connsiteY43" fmla="*/ 2194560 h 2253527"/>
              <a:gd name="connsiteX44" fmla="*/ 1516506 w 2646059"/>
              <a:gd name="connsiteY44" fmla="*/ 2216075 h 2253527"/>
              <a:gd name="connsiteX45" fmla="*/ 1570294 w 2646059"/>
              <a:gd name="connsiteY45" fmla="*/ 2226833 h 2253527"/>
              <a:gd name="connsiteX46" fmla="*/ 1699386 w 2646059"/>
              <a:gd name="connsiteY46" fmla="*/ 2248348 h 2253527"/>
              <a:gd name="connsiteX47" fmla="*/ 2000600 w 2646059"/>
              <a:gd name="connsiteY47" fmla="*/ 2237591 h 2253527"/>
              <a:gd name="connsiteX48" fmla="*/ 2065146 w 2646059"/>
              <a:gd name="connsiteY48" fmla="*/ 2226833 h 2253527"/>
              <a:gd name="connsiteX49" fmla="*/ 2108177 w 2646059"/>
              <a:gd name="connsiteY49" fmla="*/ 2194560 h 2253527"/>
              <a:gd name="connsiteX50" fmla="*/ 2140450 w 2646059"/>
              <a:gd name="connsiteY50" fmla="*/ 2183802 h 2253527"/>
              <a:gd name="connsiteX51" fmla="*/ 2183480 w 2646059"/>
              <a:gd name="connsiteY51" fmla="*/ 2162287 h 2253527"/>
              <a:gd name="connsiteX52" fmla="*/ 2215753 w 2646059"/>
              <a:gd name="connsiteY52" fmla="*/ 2140772 h 2253527"/>
              <a:gd name="connsiteX53" fmla="*/ 2258784 w 2646059"/>
              <a:gd name="connsiteY53" fmla="*/ 2130014 h 2253527"/>
              <a:gd name="connsiteX54" fmla="*/ 2344845 w 2646059"/>
              <a:gd name="connsiteY54" fmla="*/ 2086984 h 2253527"/>
              <a:gd name="connsiteX55" fmla="*/ 2366360 w 2646059"/>
              <a:gd name="connsiteY55" fmla="*/ 2065468 h 2253527"/>
              <a:gd name="connsiteX56" fmla="*/ 2495452 w 2646059"/>
              <a:gd name="connsiteY56" fmla="*/ 1979407 h 2253527"/>
              <a:gd name="connsiteX57" fmla="*/ 2549240 w 2646059"/>
              <a:gd name="connsiteY57" fmla="*/ 1893346 h 2253527"/>
              <a:gd name="connsiteX58" fmla="*/ 2581513 w 2646059"/>
              <a:gd name="connsiteY58" fmla="*/ 1807285 h 2253527"/>
              <a:gd name="connsiteX59" fmla="*/ 2592271 w 2646059"/>
              <a:gd name="connsiteY59" fmla="*/ 1731981 h 2253527"/>
              <a:gd name="connsiteX60" fmla="*/ 2613786 w 2646059"/>
              <a:gd name="connsiteY60" fmla="*/ 1667435 h 2253527"/>
              <a:gd name="connsiteX61" fmla="*/ 2624544 w 2646059"/>
              <a:gd name="connsiteY61" fmla="*/ 1635162 h 2253527"/>
              <a:gd name="connsiteX62" fmla="*/ 2646059 w 2646059"/>
              <a:gd name="connsiteY62" fmla="*/ 1549101 h 2253527"/>
              <a:gd name="connsiteX63" fmla="*/ 2635301 w 2646059"/>
              <a:gd name="connsiteY63" fmla="*/ 1290918 h 2253527"/>
              <a:gd name="connsiteX64" fmla="*/ 2624544 w 2646059"/>
              <a:gd name="connsiteY64" fmla="*/ 1108038 h 2253527"/>
              <a:gd name="connsiteX65" fmla="*/ 2603028 w 2646059"/>
              <a:gd name="connsiteY65" fmla="*/ 796066 h 2253527"/>
              <a:gd name="connsiteX66" fmla="*/ 2581513 w 2646059"/>
              <a:gd name="connsiteY66" fmla="*/ 699247 h 2253527"/>
              <a:gd name="connsiteX67" fmla="*/ 2559998 w 2646059"/>
              <a:gd name="connsiteY67" fmla="*/ 666974 h 2253527"/>
              <a:gd name="connsiteX68" fmla="*/ 2516967 w 2646059"/>
              <a:gd name="connsiteY68" fmla="*/ 570155 h 2253527"/>
              <a:gd name="connsiteX69" fmla="*/ 2463179 w 2646059"/>
              <a:gd name="connsiteY69" fmla="*/ 441064 h 2253527"/>
              <a:gd name="connsiteX70" fmla="*/ 2463179 w 2646059"/>
              <a:gd name="connsiteY70" fmla="*/ 441064 h 2253527"/>
              <a:gd name="connsiteX71" fmla="*/ 2430906 w 2646059"/>
              <a:gd name="connsiteY71" fmla="*/ 376518 h 2253527"/>
              <a:gd name="connsiteX72" fmla="*/ 2420148 w 2646059"/>
              <a:gd name="connsiteY72" fmla="*/ 333487 h 2253527"/>
              <a:gd name="connsiteX73" fmla="*/ 2344845 w 2646059"/>
              <a:gd name="connsiteY73" fmla="*/ 258184 h 2253527"/>
              <a:gd name="connsiteX74" fmla="*/ 2291057 w 2646059"/>
              <a:gd name="connsiteY74" fmla="*/ 225911 h 2253527"/>
              <a:gd name="connsiteX75" fmla="*/ 2204995 w 2646059"/>
              <a:gd name="connsiteY75" fmla="*/ 182880 h 2253527"/>
              <a:gd name="connsiteX76" fmla="*/ 2118934 w 2646059"/>
              <a:gd name="connsiteY76" fmla="*/ 139850 h 2253527"/>
              <a:gd name="connsiteX77" fmla="*/ 2011358 w 2646059"/>
              <a:gd name="connsiteY77" fmla="*/ 118334 h 2253527"/>
              <a:gd name="connsiteX78" fmla="*/ 1957570 w 2646059"/>
              <a:gd name="connsiteY78" fmla="*/ 107577 h 2253527"/>
              <a:gd name="connsiteX79" fmla="*/ 1893024 w 2646059"/>
              <a:gd name="connsiteY79" fmla="*/ 86061 h 2253527"/>
              <a:gd name="connsiteX80" fmla="*/ 1849993 w 2646059"/>
              <a:gd name="connsiteY80" fmla="*/ 75304 h 2253527"/>
              <a:gd name="connsiteX81" fmla="*/ 1699386 w 2646059"/>
              <a:gd name="connsiteY81" fmla="*/ 53788 h 2253527"/>
              <a:gd name="connsiteX82" fmla="*/ 1667113 w 2646059"/>
              <a:gd name="connsiteY82" fmla="*/ 43031 h 2253527"/>
              <a:gd name="connsiteX83" fmla="*/ 1451960 w 2646059"/>
              <a:gd name="connsiteY83" fmla="*/ 10758 h 2253527"/>
              <a:gd name="connsiteX84" fmla="*/ 1419687 w 2646059"/>
              <a:gd name="connsiteY84" fmla="*/ 0 h 2253527"/>
              <a:gd name="connsiteX85" fmla="*/ 1365899 w 2646059"/>
              <a:gd name="connsiteY85" fmla="*/ 10758 h 2253527"/>
              <a:gd name="connsiteX86" fmla="*/ 1355141 w 2646059"/>
              <a:gd name="connsiteY86" fmla="*/ 10758 h 2253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2646059" h="2253527">
                <a:moveTo>
                  <a:pt x="1398172" y="43031"/>
                </a:moveTo>
                <a:cubicBezTo>
                  <a:pt x="1383828" y="39445"/>
                  <a:pt x="1369926" y="32273"/>
                  <a:pt x="1355141" y="32273"/>
                </a:cubicBezTo>
                <a:cubicBezTo>
                  <a:pt x="781523" y="32273"/>
                  <a:pt x="918109" y="18324"/>
                  <a:pt x="634379" y="53788"/>
                </a:cubicBezTo>
                <a:cubicBezTo>
                  <a:pt x="627207" y="60960"/>
                  <a:pt x="622186" y="71309"/>
                  <a:pt x="612864" y="75304"/>
                </a:cubicBezTo>
                <a:cubicBezTo>
                  <a:pt x="596058" y="82507"/>
                  <a:pt x="576589" y="80807"/>
                  <a:pt x="559075" y="86061"/>
                </a:cubicBezTo>
                <a:cubicBezTo>
                  <a:pt x="540579" y="91610"/>
                  <a:pt x="522933" y="99734"/>
                  <a:pt x="505287" y="107577"/>
                </a:cubicBezTo>
                <a:cubicBezTo>
                  <a:pt x="490633" y="114090"/>
                  <a:pt x="476997" y="122775"/>
                  <a:pt x="462257" y="129092"/>
                </a:cubicBezTo>
                <a:cubicBezTo>
                  <a:pt x="425989" y="144636"/>
                  <a:pt x="427906" y="136956"/>
                  <a:pt x="386953" y="150607"/>
                </a:cubicBezTo>
                <a:cubicBezTo>
                  <a:pt x="370208" y="156189"/>
                  <a:pt x="323549" y="177845"/>
                  <a:pt x="300892" y="182880"/>
                </a:cubicBezTo>
                <a:cubicBezTo>
                  <a:pt x="279599" y="187612"/>
                  <a:pt x="257861" y="190052"/>
                  <a:pt x="236346" y="193638"/>
                </a:cubicBezTo>
                <a:cubicBezTo>
                  <a:pt x="114444" y="285063"/>
                  <a:pt x="268420" y="173592"/>
                  <a:pt x="150285" y="247426"/>
                </a:cubicBezTo>
                <a:cubicBezTo>
                  <a:pt x="135081" y="256929"/>
                  <a:pt x="121598" y="268941"/>
                  <a:pt x="107254" y="279699"/>
                </a:cubicBezTo>
                <a:cubicBezTo>
                  <a:pt x="103668" y="290457"/>
                  <a:pt x="101568" y="301830"/>
                  <a:pt x="96497" y="311972"/>
                </a:cubicBezTo>
                <a:cubicBezTo>
                  <a:pt x="90715" y="323536"/>
                  <a:pt x="81396" y="333019"/>
                  <a:pt x="74981" y="344245"/>
                </a:cubicBezTo>
                <a:cubicBezTo>
                  <a:pt x="67025" y="358168"/>
                  <a:pt x="60638" y="372932"/>
                  <a:pt x="53466" y="387275"/>
                </a:cubicBezTo>
                <a:cubicBezTo>
                  <a:pt x="49880" y="405205"/>
                  <a:pt x="47519" y="423424"/>
                  <a:pt x="42708" y="441064"/>
                </a:cubicBezTo>
                <a:cubicBezTo>
                  <a:pt x="36741" y="462944"/>
                  <a:pt x="24922" y="483239"/>
                  <a:pt x="21193" y="505610"/>
                </a:cubicBezTo>
                <a:lnTo>
                  <a:pt x="10435" y="570155"/>
                </a:lnTo>
                <a:cubicBezTo>
                  <a:pt x="24989" y="1079520"/>
                  <a:pt x="0" y="803533"/>
                  <a:pt x="31951" y="1011219"/>
                </a:cubicBezTo>
                <a:cubicBezTo>
                  <a:pt x="34010" y="1024603"/>
                  <a:pt x="39297" y="1095179"/>
                  <a:pt x="53466" y="1118795"/>
                </a:cubicBezTo>
                <a:cubicBezTo>
                  <a:pt x="58684" y="1127492"/>
                  <a:pt x="67809" y="1133139"/>
                  <a:pt x="74981" y="1140311"/>
                </a:cubicBezTo>
                <a:cubicBezTo>
                  <a:pt x="125453" y="1342190"/>
                  <a:pt x="77097" y="1158124"/>
                  <a:pt x="107254" y="1258645"/>
                </a:cubicBezTo>
                <a:cubicBezTo>
                  <a:pt x="114755" y="1283650"/>
                  <a:pt x="117830" y="1310245"/>
                  <a:pt x="128770" y="1333948"/>
                </a:cubicBezTo>
                <a:cubicBezTo>
                  <a:pt x="139606" y="1357426"/>
                  <a:pt x="158771" y="1376158"/>
                  <a:pt x="171800" y="1398494"/>
                </a:cubicBezTo>
                <a:cubicBezTo>
                  <a:pt x="254770" y="1540727"/>
                  <a:pt x="211878" y="1492360"/>
                  <a:pt x="279377" y="1559859"/>
                </a:cubicBezTo>
                <a:cubicBezTo>
                  <a:pt x="345405" y="1724931"/>
                  <a:pt x="256620" y="1523447"/>
                  <a:pt x="333165" y="1645920"/>
                </a:cubicBezTo>
                <a:cubicBezTo>
                  <a:pt x="343400" y="1662295"/>
                  <a:pt x="345099" y="1682942"/>
                  <a:pt x="354680" y="1699708"/>
                </a:cubicBezTo>
                <a:cubicBezTo>
                  <a:pt x="359712" y="1708514"/>
                  <a:pt x="369702" y="1713432"/>
                  <a:pt x="376195" y="1721224"/>
                </a:cubicBezTo>
                <a:cubicBezTo>
                  <a:pt x="387673" y="1734998"/>
                  <a:pt x="396661" y="1750761"/>
                  <a:pt x="408468" y="1764254"/>
                </a:cubicBezTo>
                <a:cubicBezTo>
                  <a:pt x="421826" y="1779520"/>
                  <a:pt x="439328" y="1791057"/>
                  <a:pt x="451499" y="1807285"/>
                </a:cubicBezTo>
                <a:cubicBezTo>
                  <a:pt x="461121" y="1820114"/>
                  <a:pt x="462748" y="1837996"/>
                  <a:pt x="473014" y="1850315"/>
                </a:cubicBezTo>
                <a:cubicBezTo>
                  <a:pt x="481291" y="1860248"/>
                  <a:pt x="496145" y="1862689"/>
                  <a:pt x="505287" y="1871831"/>
                </a:cubicBezTo>
                <a:cubicBezTo>
                  <a:pt x="517965" y="1884509"/>
                  <a:pt x="525892" y="1901248"/>
                  <a:pt x="537560" y="1914861"/>
                </a:cubicBezTo>
                <a:cubicBezTo>
                  <a:pt x="557889" y="1938578"/>
                  <a:pt x="616589" y="1989601"/>
                  <a:pt x="634379" y="2000922"/>
                </a:cubicBezTo>
                <a:cubicBezTo>
                  <a:pt x="643648" y="2006821"/>
                  <a:pt x="702172" y="2027976"/>
                  <a:pt x="720440" y="2033195"/>
                </a:cubicBezTo>
                <a:cubicBezTo>
                  <a:pt x="736526" y="2037791"/>
                  <a:pt x="778548" y="2046113"/>
                  <a:pt x="795744" y="2054711"/>
                </a:cubicBezTo>
                <a:cubicBezTo>
                  <a:pt x="807308" y="2060493"/>
                  <a:pt x="815911" y="2071686"/>
                  <a:pt x="828017" y="2076226"/>
                </a:cubicBezTo>
                <a:cubicBezTo>
                  <a:pt x="845137" y="2082646"/>
                  <a:pt x="864066" y="2082549"/>
                  <a:pt x="881805" y="2086984"/>
                </a:cubicBezTo>
                <a:cubicBezTo>
                  <a:pt x="892806" y="2089734"/>
                  <a:pt x="903138" y="2094757"/>
                  <a:pt x="914078" y="2097741"/>
                </a:cubicBezTo>
                <a:cubicBezTo>
                  <a:pt x="942606" y="2105521"/>
                  <a:pt x="971143" y="2113458"/>
                  <a:pt x="1000139" y="2119257"/>
                </a:cubicBezTo>
                <a:cubicBezTo>
                  <a:pt x="1018068" y="2122843"/>
                  <a:pt x="1036189" y="2125579"/>
                  <a:pt x="1053927" y="2130014"/>
                </a:cubicBezTo>
                <a:cubicBezTo>
                  <a:pt x="1084133" y="2137565"/>
                  <a:pt x="1110388" y="2152420"/>
                  <a:pt x="1139988" y="2162287"/>
                </a:cubicBezTo>
                <a:cubicBezTo>
                  <a:pt x="1154014" y="2166962"/>
                  <a:pt x="1168586" y="2169838"/>
                  <a:pt x="1183019" y="2173045"/>
                </a:cubicBezTo>
                <a:cubicBezTo>
                  <a:pt x="1263762" y="2190988"/>
                  <a:pt x="1254923" y="2185312"/>
                  <a:pt x="1365899" y="2194560"/>
                </a:cubicBezTo>
                <a:cubicBezTo>
                  <a:pt x="1458227" y="2217643"/>
                  <a:pt x="1359276" y="2195111"/>
                  <a:pt x="1516506" y="2216075"/>
                </a:cubicBezTo>
                <a:cubicBezTo>
                  <a:pt x="1534630" y="2218492"/>
                  <a:pt x="1552258" y="2223827"/>
                  <a:pt x="1570294" y="2226833"/>
                </a:cubicBezTo>
                <a:cubicBezTo>
                  <a:pt x="1730453" y="2253527"/>
                  <a:pt x="1572598" y="2222992"/>
                  <a:pt x="1699386" y="2248348"/>
                </a:cubicBezTo>
                <a:cubicBezTo>
                  <a:pt x="1799791" y="2244762"/>
                  <a:pt x="1900305" y="2243491"/>
                  <a:pt x="2000600" y="2237591"/>
                </a:cubicBezTo>
                <a:cubicBezTo>
                  <a:pt x="2022374" y="2236310"/>
                  <a:pt x="2044894" y="2234934"/>
                  <a:pt x="2065146" y="2226833"/>
                </a:cubicBezTo>
                <a:cubicBezTo>
                  <a:pt x="2081793" y="2220174"/>
                  <a:pt x="2092610" y="2203456"/>
                  <a:pt x="2108177" y="2194560"/>
                </a:cubicBezTo>
                <a:cubicBezTo>
                  <a:pt x="2118023" y="2188934"/>
                  <a:pt x="2130027" y="2188269"/>
                  <a:pt x="2140450" y="2183802"/>
                </a:cubicBezTo>
                <a:cubicBezTo>
                  <a:pt x="2155190" y="2177485"/>
                  <a:pt x="2169557" y="2170243"/>
                  <a:pt x="2183480" y="2162287"/>
                </a:cubicBezTo>
                <a:cubicBezTo>
                  <a:pt x="2194706" y="2155872"/>
                  <a:pt x="2203869" y="2145865"/>
                  <a:pt x="2215753" y="2140772"/>
                </a:cubicBezTo>
                <a:cubicBezTo>
                  <a:pt x="2229343" y="2134948"/>
                  <a:pt x="2244440" y="2133600"/>
                  <a:pt x="2258784" y="2130014"/>
                </a:cubicBezTo>
                <a:cubicBezTo>
                  <a:pt x="2386919" y="2033911"/>
                  <a:pt x="2223994" y="2147410"/>
                  <a:pt x="2344845" y="2086984"/>
                </a:cubicBezTo>
                <a:cubicBezTo>
                  <a:pt x="2353917" y="2082448"/>
                  <a:pt x="2357921" y="2071094"/>
                  <a:pt x="2366360" y="2065468"/>
                </a:cubicBezTo>
                <a:cubicBezTo>
                  <a:pt x="2421546" y="2028677"/>
                  <a:pt x="2441100" y="2051875"/>
                  <a:pt x="2495452" y="1979407"/>
                </a:cubicBezTo>
                <a:cubicBezTo>
                  <a:pt x="2520839" y="1945558"/>
                  <a:pt x="2534472" y="1932726"/>
                  <a:pt x="2549240" y="1893346"/>
                </a:cubicBezTo>
                <a:cubicBezTo>
                  <a:pt x="2593179" y="1776174"/>
                  <a:pt x="2521616" y="1927080"/>
                  <a:pt x="2581513" y="1807285"/>
                </a:cubicBezTo>
                <a:cubicBezTo>
                  <a:pt x="2585099" y="1782184"/>
                  <a:pt x="2586569" y="1756688"/>
                  <a:pt x="2592271" y="1731981"/>
                </a:cubicBezTo>
                <a:cubicBezTo>
                  <a:pt x="2597371" y="1709883"/>
                  <a:pt x="2606614" y="1688950"/>
                  <a:pt x="2613786" y="1667435"/>
                </a:cubicBezTo>
                <a:cubicBezTo>
                  <a:pt x="2617372" y="1656677"/>
                  <a:pt x="2622320" y="1646281"/>
                  <a:pt x="2624544" y="1635162"/>
                </a:cubicBezTo>
                <a:cubicBezTo>
                  <a:pt x="2637525" y="1570255"/>
                  <a:pt x="2629519" y="1598720"/>
                  <a:pt x="2646059" y="1549101"/>
                </a:cubicBezTo>
                <a:cubicBezTo>
                  <a:pt x="2642473" y="1463040"/>
                  <a:pt x="2639498" y="1376951"/>
                  <a:pt x="2635301" y="1290918"/>
                </a:cubicBezTo>
                <a:cubicBezTo>
                  <a:pt x="2632326" y="1229925"/>
                  <a:pt x="2627381" y="1169037"/>
                  <a:pt x="2624544" y="1108038"/>
                </a:cubicBezTo>
                <a:cubicBezTo>
                  <a:pt x="2610628" y="808842"/>
                  <a:pt x="2643622" y="917845"/>
                  <a:pt x="2603028" y="796066"/>
                </a:cubicBezTo>
                <a:cubicBezTo>
                  <a:pt x="2598896" y="771270"/>
                  <a:pt x="2594756" y="725732"/>
                  <a:pt x="2581513" y="699247"/>
                </a:cubicBezTo>
                <a:cubicBezTo>
                  <a:pt x="2575731" y="687683"/>
                  <a:pt x="2565249" y="678789"/>
                  <a:pt x="2559998" y="666974"/>
                </a:cubicBezTo>
                <a:cubicBezTo>
                  <a:pt x="2508790" y="551757"/>
                  <a:pt x="2565658" y="643193"/>
                  <a:pt x="2516967" y="570155"/>
                </a:cubicBezTo>
                <a:cubicBezTo>
                  <a:pt x="2498431" y="496009"/>
                  <a:pt x="2512822" y="540349"/>
                  <a:pt x="2463179" y="441064"/>
                </a:cubicBezTo>
                <a:lnTo>
                  <a:pt x="2463179" y="441064"/>
                </a:lnTo>
                <a:cubicBezTo>
                  <a:pt x="2448332" y="396525"/>
                  <a:pt x="2458711" y="418226"/>
                  <a:pt x="2430906" y="376518"/>
                </a:cubicBezTo>
                <a:cubicBezTo>
                  <a:pt x="2427320" y="362174"/>
                  <a:pt x="2428844" y="345444"/>
                  <a:pt x="2420148" y="333487"/>
                </a:cubicBezTo>
                <a:cubicBezTo>
                  <a:pt x="2399269" y="304778"/>
                  <a:pt x="2369946" y="283285"/>
                  <a:pt x="2344845" y="258184"/>
                </a:cubicBezTo>
                <a:cubicBezTo>
                  <a:pt x="2315310" y="228649"/>
                  <a:pt x="2332954" y="239876"/>
                  <a:pt x="2291057" y="225911"/>
                </a:cubicBezTo>
                <a:cubicBezTo>
                  <a:pt x="2242448" y="177302"/>
                  <a:pt x="2303886" y="232325"/>
                  <a:pt x="2204995" y="182880"/>
                </a:cubicBezTo>
                <a:cubicBezTo>
                  <a:pt x="2176308" y="168537"/>
                  <a:pt x="2150571" y="145123"/>
                  <a:pt x="2118934" y="139850"/>
                </a:cubicBezTo>
                <a:cubicBezTo>
                  <a:pt x="1992427" y="118765"/>
                  <a:pt x="2107663" y="139735"/>
                  <a:pt x="2011358" y="118334"/>
                </a:cubicBezTo>
                <a:cubicBezTo>
                  <a:pt x="1993509" y="114368"/>
                  <a:pt x="1975210" y="112388"/>
                  <a:pt x="1957570" y="107577"/>
                </a:cubicBezTo>
                <a:cubicBezTo>
                  <a:pt x="1935690" y="101610"/>
                  <a:pt x="1915026" y="91561"/>
                  <a:pt x="1893024" y="86061"/>
                </a:cubicBezTo>
                <a:cubicBezTo>
                  <a:pt x="1878680" y="82475"/>
                  <a:pt x="1864577" y="77735"/>
                  <a:pt x="1849993" y="75304"/>
                </a:cubicBezTo>
                <a:cubicBezTo>
                  <a:pt x="1799971" y="66967"/>
                  <a:pt x="1699386" y="53788"/>
                  <a:pt x="1699386" y="53788"/>
                </a:cubicBezTo>
                <a:cubicBezTo>
                  <a:pt x="1688628" y="50202"/>
                  <a:pt x="1678232" y="45255"/>
                  <a:pt x="1667113" y="43031"/>
                </a:cubicBezTo>
                <a:cubicBezTo>
                  <a:pt x="1579535" y="25515"/>
                  <a:pt x="1534898" y="21125"/>
                  <a:pt x="1451960" y="10758"/>
                </a:cubicBezTo>
                <a:cubicBezTo>
                  <a:pt x="1441202" y="7172"/>
                  <a:pt x="1431027" y="0"/>
                  <a:pt x="1419687" y="0"/>
                </a:cubicBezTo>
                <a:cubicBezTo>
                  <a:pt x="1401403" y="0"/>
                  <a:pt x="1383935" y="7752"/>
                  <a:pt x="1365899" y="10758"/>
                </a:cubicBezTo>
                <a:cubicBezTo>
                  <a:pt x="1362362" y="11348"/>
                  <a:pt x="1358727" y="10758"/>
                  <a:pt x="1355141" y="10758"/>
                </a:cubicBezTo>
              </a:path>
            </a:pathLst>
          </a:cu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Volný tvar 22"/>
          <p:cNvSpPr/>
          <p:nvPr/>
        </p:nvSpPr>
        <p:spPr>
          <a:xfrm>
            <a:off x="5023821" y="3587859"/>
            <a:ext cx="2617251" cy="2565515"/>
          </a:xfrm>
          <a:custGeom>
            <a:avLst/>
            <a:gdLst>
              <a:gd name="connsiteX0" fmla="*/ 1796527 w 2617251"/>
              <a:gd name="connsiteY0" fmla="*/ 5195 h 2565515"/>
              <a:gd name="connsiteX1" fmla="*/ 1721224 w 2617251"/>
              <a:gd name="connsiteY1" fmla="*/ 15953 h 2565515"/>
              <a:gd name="connsiteX2" fmla="*/ 1656678 w 2617251"/>
              <a:gd name="connsiteY2" fmla="*/ 37468 h 2565515"/>
              <a:gd name="connsiteX3" fmla="*/ 1516828 w 2617251"/>
              <a:gd name="connsiteY3" fmla="*/ 69741 h 2565515"/>
              <a:gd name="connsiteX4" fmla="*/ 1333948 w 2617251"/>
              <a:gd name="connsiteY4" fmla="*/ 134287 h 2565515"/>
              <a:gd name="connsiteX5" fmla="*/ 1258645 w 2617251"/>
              <a:gd name="connsiteY5" fmla="*/ 145045 h 2565515"/>
              <a:gd name="connsiteX6" fmla="*/ 1215614 w 2617251"/>
              <a:gd name="connsiteY6" fmla="*/ 166560 h 2565515"/>
              <a:gd name="connsiteX7" fmla="*/ 1151068 w 2617251"/>
              <a:gd name="connsiteY7" fmla="*/ 177317 h 2565515"/>
              <a:gd name="connsiteX8" fmla="*/ 1086523 w 2617251"/>
              <a:gd name="connsiteY8" fmla="*/ 198833 h 2565515"/>
              <a:gd name="connsiteX9" fmla="*/ 1043492 w 2617251"/>
              <a:gd name="connsiteY9" fmla="*/ 209590 h 2565515"/>
              <a:gd name="connsiteX10" fmla="*/ 828339 w 2617251"/>
              <a:gd name="connsiteY10" fmla="*/ 306409 h 2565515"/>
              <a:gd name="connsiteX11" fmla="*/ 699247 w 2617251"/>
              <a:gd name="connsiteY11" fmla="*/ 360197 h 2565515"/>
              <a:gd name="connsiteX12" fmla="*/ 656217 w 2617251"/>
              <a:gd name="connsiteY12" fmla="*/ 381713 h 2565515"/>
              <a:gd name="connsiteX13" fmla="*/ 602428 w 2617251"/>
              <a:gd name="connsiteY13" fmla="*/ 403228 h 2565515"/>
              <a:gd name="connsiteX14" fmla="*/ 570155 w 2617251"/>
              <a:gd name="connsiteY14" fmla="*/ 413986 h 2565515"/>
              <a:gd name="connsiteX15" fmla="*/ 505610 w 2617251"/>
              <a:gd name="connsiteY15" fmla="*/ 446259 h 2565515"/>
              <a:gd name="connsiteX16" fmla="*/ 473337 w 2617251"/>
              <a:gd name="connsiteY16" fmla="*/ 467774 h 2565515"/>
              <a:gd name="connsiteX17" fmla="*/ 398033 w 2617251"/>
              <a:gd name="connsiteY17" fmla="*/ 500047 h 2565515"/>
              <a:gd name="connsiteX18" fmla="*/ 322730 w 2617251"/>
              <a:gd name="connsiteY18" fmla="*/ 553835 h 2565515"/>
              <a:gd name="connsiteX19" fmla="*/ 301214 w 2617251"/>
              <a:gd name="connsiteY19" fmla="*/ 586108 h 2565515"/>
              <a:gd name="connsiteX20" fmla="*/ 247426 w 2617251"/>
              <a:gd name="connsiteY20" fmla="*/ 661412 h 2565515"/>
              <a:gd name="connsiteX21" fmla="*/ 236668 w 2617251"/>
              <a:gd name="connsiteY21" fmla="*/ 693685 h 2565515"/>
              <a:gd name="connsiteX22" fmla="*/ 182880 w 2617251"/>
              <a:gd name="connsiteY22" fmla="*/ 779746 h 2565515"/>
              <a:gd name="connsiteX23" fmla="*/ 150607 w 2617251"/>
              <a:gd name="connsiteY23" fmla="*/ 833534 h 2565515"/>
              <a:gd name="connsiteX24" fmla="*/ 107577 w 2617251"/>
              <a:gd name="connsiteY24" fmla="*/ 962626 h 2565515"/>
              <a:gd name="connsiteX25" fmla="*/ 86061 w 2617251"/>
              <a:gd name="connsiteY25" fmla="*/ 994899 h 2565515"/>
              <a:gd name="connsiteX26" fmla="*/ 75304 w 2617251"/>
              <a:gd name="connsiteY26" fmla="*/ 1037929 h 2565515"/>
              <a:gd name="connsiteX27" fmla="*/ 64546 w 2617251"/>
              <a:gd name="connsiteY27" fmla="*/ 1091717 h 2565515"/>
              <a:gd name="connsiteX28" fmla="*/ 53788 w 2617251"/>
              <a:gd name="connsiteY28" fmla="*/ 1123990 h 2565515"/>
              <a:gd name="connsiteX29" fmla="*/ 43031 w 2617251"/>
              <a:gd name="connsiteY29" fmla="*/ 1220809 h 2565515"/>
              <a:gd name="connsiteX30" fmla="*/ 21515 w 2617251"/>
              <a:gd name="connsiteY30" fmla="*/ 1328386 h 2565515"/>
              <a:gd name="connsiteX31" fmla="*/ 10758 w 2617251"/>
              <a:gd name="connsiteY31" fmla="*/ 1478993 h 2565515"/>
              <a:gd name="connsiteX32" fmla="*/ 0 w 2617251"/>
              <a:gd name="connsiteY32" fmla="*/ 1554296 h 2565515"/>
              <a:gd name="connsiteX33" fmla="*/ 10758 w 2617251"/>
              <a:gd name="connsiteY33" fmla="*/ 2092179 h 2565515"/>
              <a:gd name="connsiteX34" fmla="*/ 32273 w 2617251"/>
              <a:gd name="connsiteY34" fmla="*/ 2124452 h 2565515"/>
              <a:gd name="connsiteX35" fmla="*/ 64546 w 2617251"/>
              <a:gd name="connsiteY35" fmla="*/ 2167482 h 2565515"/>
              <a:gd name="connsiteX36" fmla="*/ 86061 w 2617251"/>
              <a:gd name="connsiteY36" fmla="*/ 2199755 h 2565515"/>
              <a:gd name="connsiteX37" fmla="*/ 139850 w 2617251"/>
              <a:gd name="connsiteY37" fmla="*/ 2253543 h 2565515"/>
              <a:gd name="connsiteX38" fmla="*/ 172123 w 2617251"/>
              <a:gd name="connsiteY38" fmla="*/ 2285816 h 2565515"/>
              <a:gd name="connsiteX39" fmla="*/ 236668 w 2617251"/>
              <a:gd name="connsiteY39" fmla="*/ 2339605 h 2565515"/>
              <a:gd name="connsiteX40" fmla="*/ 268941 w 2617251"/>
              <a:gd name="connsiteY40" fmla="*/ 2371877 h 2565515"/>
              <a:gd name="connsiteX41" fmla="*/ 365760 w 2617251"/>
              <a:gd name="connsiteY41" fmla="*/ 2414908 h 2565515"/>
              <a:gd name="connsiteX42" fmla="*/ 441064 w 2617251"/>
              <a:gd name="connsiteY42" fmla="*/ 2457939 h 2565515"/>
              <a:gd name="connsiteX43" fmla="*/ 516367 w 2617251"/>
              <a:gd name="connsiteY43" fmla="*/ 2479454 h 2565515"/>
              <a:gd name="connsiteX44" fmla="*/ 645459 w 2617251"/>
              <a:gd name="connsiteY44" fmla="*/ 2522485 h 2565515"/>
              <a:gd name="connsiteX45" fmla="*/ 677732 w 2617251"/>
              <a:gd name="connsiteY45" fmla="*/ 2533242 h 2565515"/>
              <a:gd name="connsiteX46" fmla="*/ 882127 w 2617251"/>
              <a:gd name="connsiteY46" fmla="*/ 2554757 h 2565515"/>
              <a:gd name="connsiteX47" fmla="*/ 957431 w 2617251"/>
              <a:gd name="connsiteY47" fmla="*/ 2565515 h 2565515"/>
              <a:gd name="connsiteX48" fmla="*/ 1506071 w 2617251"/>
              <a:gd name="connsiteY48" fmla="*/ 2554757 h 2565515"/>
              <a:gd name="connsiteX49" fmla="*/ 1678193 w 2617251"/>
              <a:gd name="connsiteY49" fmla="*/ 2533242 h 2565515"/>
              <a:gd name="connsiteX50" fmla="*/ 1764254 w 2617251"/>
              <a:gd name="connsiteY50" fmla="*/ 2500969 h 2565515"/>
              <a:gd name="connsiteX51" fmla="*/ 1914861 w 2617251"/>
              <a:gd name="connsiteY51" fmla="*/ 2490212 h 2565515"/>
              <a:gd name="connsiteX52" fmla="*/ 1979407 w 2617251"/>
              <a:gd name="connsiteY52" fmla="*/ 2479454 h 2565515"/>
              <a:gd name="connsiteX53" fmla="*/ 2140772 w 2617251"/>
              <a:gd name="connsiteY53" fmla="*/ 2414908 h 2565515"/>
              <a:gd name="connsiteX54" fmla="*/ 2194560 w 2617251"/>
              <a:gd name="connsiteY54" fmla="*/ 2393393 h 2565515"/>
              <a:gd name="connsiteX55" fmla="*/ 2259106 w 2617251"/>
              <a:gd name="connsiteY55" fmla="*/ 2350362 h 2565515"/>
              <a:gd name="connsiteX56" fmla="*/ 2312894 w 2617251"/>
              <a:gd name="connsiteY56" fmla="*/ 2318089 h 2565515"/>
              <a:gd name="connsiteX57" fmla="*/ 2398955 w 2617251"/>
              <a:gd name="connsiteY57" fmla="*/ 2242786 h 2565515"/>
              <a:gd name="connsiteX58" fmla="*/ 2441986 w 2617251"/>
              <a:gd name="connsiteY58" fmla="*/ 2210513 h 2565515"/>
              <a:gd name="connsiteX59" fmla="*/ 2528047 w 2617251"/>
              <a:gd name="connsiteY59" fmla="*/ 2113694 h 2565515"/>
              <a:gd name="connsiteX60" fmla="*/ 2560320 w 2617251"/>
              <a:gd name="connsiteY60" fmla="*/ 2038390 h 2565515"/>
              <a:gd name="connsiteX61" fmla="*/ 2581835 w 2617251"/>
              <a:gd name="connsiteY61" fmla="*/ 1952329 h 2565515"/>
              <a:gd name="connsiteX62" fmla="*/ 2592593 w 2617251"/>
              <a:gd name="connsiteY62" fmla="*/ 1522023 h 2565515"/>
              <a:gd name="connsiteX63" fmla="*/ 2614108 w 2617251"/>
              <a:gd name="connsiteY63" fmla="*/ 1414447 h 2565515"/>
              <a:gd name="connsiteX64" fmla="*/ 2603351 w 2617251"/>
              <a:gd name="connsiteY64" fmla="*/ 650654 h 2565515"/>
              <a:gd name="connsiteX65" fmla="*/ 2581835 w 2617251"/>
              <a:gd name="connsiteY65" fmla="*/ 586108 h 2565515"/>
              <a:gd name="connsiteX66" fmla="*/ 2560320 w 2617251"/>
              <a:gd name="connsiteY66" fmla="*/ 510805 h 2565515"/>
              <a:gd name="connsiteX67" fmla="*/ 2538805 w 2617251"/>
              <a:gd name="connsiteY67" fmla="*/ 424743 h 2565515"/>
              <a:gd name="connsiteX68" fmla="*/ 2528047 w 2617251"/>
              <a:gd name="connsiteY68" fmla="*/ 381713 h 2565515"/>
              <a:gd name="connsiteX69" fmla="*/ 2506532 w 2617251"/>
              <a:gd name="connsiteY69" fmla="*/ 360197 h 2565515"/>
              <a:gd name="connsiteX70" fmla="*/ 2452744 w 2617251"/>
              <a:gd name="connsiteY70" fmla="*/ 263379 h 2565515"/>
              <a:gd name="connsiteX71" fmla="*/ 2398955 w 2617251"/>
              <a:gd name="connsiteY71" fmla="*/ 198833 h 2565515"/>
              <a:gd name="connsiteX72" fmla="*/ 2323652 w 2617251"/>
              <a:gd name="connsiteY72" fmla="*/ 145045 h 2565515"/>
              <a:gd name="connsiteX73" fmla="*/ 2269864 w 2617251"/>
              <a:gd name="connsiteY73" fmla="*/ 112772 h 2565515"/>
              <a:gd name="connsiteX74" fmla="*/ 2194560 w 2617251"/>
              <a:gd name="connsiteY74" fmla="*/ 69741 h 2565515"/>
              <a:gd name="connsiteX75" fmla="*/ 2151530 w 2617251"/>
              <a:gd name="connsiteY75" fmla="*/ 48226 h 2565515"/>
              <a:gd name="connsiteX76" fmla="*/ 2119257 w 2617251"/>
              <a:gd name="connsiteY76" fmla="*/ 26710 h 2565515"/>
              <a:gd name="connsiteX77" fmla="*/ 2065468 w 2617251"/>
              <a:gd name="connsiteY77" fmla="*/ 15953 h 2565515"/>
              <a:gd name="connsiteX78" fmla="*/ 1796527 w 2617251"/>
              <a:gd name="connsiteY78" fmla="*/ 5195 h 2565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2617251" h="2565515">
                <a:moveTo>
                  <a:pt x="1796527" y="5195"/>
                </a:moveTo>
                <a:cubicBezTo>
                  <a:pt x="1739153" y="5195"/>
                  <a:pt x="1745931" y="10251"/>
                  <a:pt x="1721224" y="15953"/>
                </a:cubicBezTo>
                <a:cubicBezTo>
                  <a:pt x="1699126" y="21053"/>
                  <a:pt x="1678354" y="30799"/>
                  <a:pt x="1656678" y="37468"/>
                </a:cubicBezTo>
                <a:cubicBezTo>
                  <a:pt x="1575407" y="62474"/>
                  <a:pt x="1594587" y="56781"/>
                  <a:pt x="1516828" y="69741"/>
                </a:cubicBezTo>
                <a:cubicBezTo>
                  <a:pt x="1467414" y="89506"/>
                  <a:pt x="1372164" y="128827"/>
                  <a:pt x="1333948" y="134287"/>
                </a:cubicBezTo>
                <a:lnTo>
                  <a:pt x="1258645" y="145045"/>
                </a:lnTo>
                <a:cubicBezTo>
                  <a:pt x="1244301" y="152217"/>
                  <a:pt x="1230974" y="161952"/>
                  <a:pt x="1215614" y="166560"/>
                </a:cubicBezTo>
                <a:cubicBezTo>
                  <a:pt x="1194722" y="172827"/>
                  <a:pt x="1172229" y="172027"/>
                  <a:pt x="1151068" y="177317"/>
                </a:cubicBezTo>
                <a:cubicBezTo>
                  <a:pt x="1129066" y="182817"/>
                  <a:pt x="1108245" y="192316"/>
                  <a:pt x="1086523" y="198833"/>
                </a:cubicBezTo>
                <a:cubicBezTo>
                  <a:pt x="1072361" y="203081"/>
                  <a:pt x="1057416" y="204617"/>
                  <a:pt x="1043492" y="209590"/>
                </a:cubicBezTo>
                <a:cubicBezTo>
                  <a:pt x="811284" y="292520"/>
                  <a:pt x="1061193" y="209387"/>
                  <a:pt x="828339" y="306409"/>
                </a:cubicBezTo>
                <a:cubicBezTo>
                  <a:pt x="785308" y="324338"/>
                  <a:pt x="740942" y="339349"/>
                  <a:pt x="699247" y="360197"/>
                </a:cubicBezTo>
                <a:cubicBezTo>
                  <a:pt x="684904" y="367369"/>
                  <a:pt x="670871" y="375200"/>
                  <a:pt x="656217" y="381713"/>
                </a:cubicBezTo>
                <a:cubicBezTo>
                  <a:pt x="638571" y="389556"/>
                  <a:pt x="620509" y="396448"/>
                  <a:pt x="602428" y="403228"/>
                </a:cubicBezTo>
                <a:cubicBezTo>
                  <a:pt x="591810" y="407210"/>
                  <a:pt x="580517" y="409380"/>
                  <a:pt x="570155" y="413986"/>
                </a:cubicBezTo>
                <a:cubicBezTo>
                  <a:pt x="548174" y="423756"/>
                  <a:pt x="526637" y="434577"/>
                  <a:pt x="505610" y="446259"/>
                </a:cubicBezTo>
                <a:cubicBezTo>
                  <a:pt x="494308" y="452538"/>
                  <a:pt x="484901" y="461992"/>
                  <a:pt x="473337" y="467774"/>
                </a:cubicBezTo>
                <a:cubicBezTo>
                  <a:pt x="448911" y="479987"/>
                  <a:pt x="422459" y="487834"/>
                  <a:pt x="398033" y="500047"/>
                </a:cubicBezTo>
                <a:cubicBezTo>
                  <a:pt x="385815" y="506156"/>
                  <a:pt x="327605" y="548960"/>
                  <a:pt x="322730" y="553835"/>
                </a:cubicBezTo>
                <a:cubicBezTo>
                  <a:pt x="313588" y="562977"/>
                  <a:pt x="308729" y="575587"/>
                  <a:pt x="301214" y="586108"/>
                </a:cubicBezTo>
                <a:cubicBezTo>
                  <a:pt x="293092" y="597479"/>
                  <a:pt x="255877" y="644509"/>
                  <a:pt x="247426" y="661412"/>
                </a:cubicBezTo>
                <a:cubicBezTo>
                  <a:pt x="242355" y="671554"/>
                  <a:pt x="242098" y="683730"/>
                  <a:pt x="236668" y="693685"/>
                </a:cubicBezTo>
                <a:cubicBezTo>
                  <a:pt x="220469" y="723383"/>
                  <a:pt x="200285" y="750738"/>
                  <a:pt x="182880" y="779746"/>
                </a:cubicBezTo>
                <a:cubicBezTo>
                  <a:pt x="172122" y="797675"/>
                  <a:pt x="159958" y="814832"/>
                  <a:pt x="150607" y="833534"/>
                </a:cubicBezTo>
                <a:cubicBezTo>
                  <a:pt x="110928" y="912893"/>
                  <a:pt x="145846" y="866953"/>
                  <a:pt x="107577" y="962626"/>
                </a:cubicBezTo>
                <a:cubicBezTo>
                  <a:pt x="102775" y="974630"/>
                  <a:pt x="93233" y="984141"/>
                  <a:pt x="86061" y="994899"/>
                </a:cubicBezTo>
                <a:cubicBezTo>
                  <a:pt x="82475" y="1009242"/>
                  <a:pt x="78511" y="1023496"/>
                  <a:pt x="75304" y="1037929"/>
                </a:cubicBezTo>
                <a:cubicBezTo>
                  <a:pt x="71338" y="1055778"/>
                  <a:pt x="68981" y="1073979"/>
                  <a:pt x="64546" y="1091717"/>
                </a:cubicBezTo>
                <a:cubicBezTo>
                  <a:pt x="61796" y="1102718"/>
                  <a:pt x="57374" y="1113232"/>
                  <a:pt x="53788" y="1123990"/>
                </a:cubicBezTo>
                <a:cubicBezTo>
                  <a:pt x="50202" y="1156263"/>
                  <a:pt x="48095" y="1188735"/>
                  <a:pt x="43031" y="1220809"/>
                </a:cubicBezTo>
                <a:cubicBezTo>
                  <a:pt x="37328" y="1256931"/>
                  <a:pt x="21515" y="1328386"/>
                  <a:pt x="21515" y="1328386"/>
                </a:cubicBezTo>
                <a:cubicBezTo>
                  <a:pt x="17929" y="1378588"/>
                  <a:pt x="15530" y="1428889"/>
                  <a:pt x="10758" y="1478993"/>
                </a:cubicBezTo>
                <a:cubicBezTo>
                  <a:pt x="8354" y="1504235"/>
                  <a:pt x="0" y="1528940"/>
                  <a:pt x="0" y="1554296"/>
                </a:cubicBezTo>
                <a:cubicBezTo>
                  <a:pt x="0" y="1733626"/>
                  <a:pt x="623" y="1913135"/>
                  <a:pt x="10758" y="2092179"/>
                </a:cubicBezTo>
                <a:cubicBezTo>
                  <a:pt x="11489" y="2105087"/>
                  <a:pt x="24758" y="2113931"/>
                  <a:pt x="32273" y="2124452"/>
                </a:cubicBezTo>
                <a:cubicBezTo>
                  <a:pt x="42694" y="2139042"/>
                  <a:pt x="54125" y="2152892"/>
                  <a:pt x="64546" y="2167482"/>
                </a:cubicBezTo>
                <a:cubicBezTo>
                  <a:pt x="72061" y="2178003"/>
                  <a:pt x="77547" y="2190025"/>
                  <a:pt x="86061" y="2199755"/>
                </a:cubicBezTo>
                <a:cubicBezTo>
                  <a:pt x="102758" y="2218837"/>
                  <a:pt x="121920" y="2235614"/>
                  <a:pt x="139850" y="2253543"/>
                </a:cubicBezTo>
                <a:lnTo>
                  <a:pt x="172123" y="2285816"/>
                </a:lnTo>
                <a:cubicBezTo>
                  <a:pt x="228014" y="2341708"/>
                  <a:pt x="147167" y="2262890"/>
                  <a:pt x="236668" y="2339605"/>
                </a:cubicBezTo>
                <a:cubicBezTo>
                  <a:pt x="248219" y="2349506"/>
                  <a:pt x="256283" y="2363438"/>
                  <a:pt x="268941" y="2371877"/>
                </a:cubicBezTo>
                <a:cubicBezTo>
                  <a:pt x="385811" y="2449789"/>
                  <a:pt x="290782" y="2377419"/>
                  <a:pt x="365760" y="2414908"/>
                </a:cubicBezTo>
                <a:cubicBezTo>
                  <a:pt x="473783" y="2468920"/>
                  <a:pt x="309062" y="2401367"/>
                  <a:pt x="441064" y="2457939"/>
                </a:cubicBezTo>
                <a:cubicBezTo>
                  <a:pt x="469173" y="2469986"/>
                  <a:pt x="486053" y="2470360"/>
                  <a:pt x="516367" y="2479454"/>
                </a:cubicBezTo>
                <a:cubicBezTo>
                  <a:pt x="516407" y="2479466"/>
                  <a:pt x="645420" y="2522472"/>
                  <a:pt x="645459" y="2522485"/>
                </a:cubicBezTo>
                <a:cubicBezTo>
                  <a:pt x="656217" y="2526071"/>
                  <a:pt x="666449" y="2532114"/>
                  <a:pt x="677732" y="2533242"/>
                </a:cubicBezTo>
                <a:lnTo>
                  <a:pt x="882127" y="2554757"/>
                </a:lnTo>
                <a:cubicBezTo>
                  <a:pt x="907287" y="2557902"/>
                  <a:pt x="932330" y="2561929"/>
                  <a:pt x="957431" y="2565515"/>
                </a:cubicBezTo>
                <a:lnTo>
                  <a:pt x="1506071" y="2554757"/>
                </a:lnTo>
                <a:cubicBezTo>
                  <a:pt x="1541451" y="2553578"/>
                  <a:pt x="1638399" y="2538927"/>
                  <a:pt x="1678193" y="2533242"/>
                </a:cubicBezTo>
                <a:cubicBezTo>
                  <a:pt x="1706880" y="2522484"/>
                  <a:pt x="1734110" y="2506450"/>
                  <a:pt x="1764254" y="2500969"/>
                </a:cubicBezTo>
                <a:cubicBezTo>
                  <a:pt x="1813772" y="2491966"/>
                  <a:pt x="1864781" y="2495220"/>
                  <a:pt x="1914861" y="2490212"/>
                </a:cubicBezTo>
                <a:cubicBezTo>
                  <a:pt x="1936565" y="2488042"/>
                  <a:pt x="1957892" y="2483040"/>
                  <a:pt x="1979407" y="2479454"/>
                </a:cubicBezTo>
                <a:lnTo>
                  <a:pt x="2140772" y="2414908"/>
                </a:lnTo>
                <a:cubicBezTo>
                  <a:pt x="2158701" y="2407736"/>
                  <a:pt x="2178493" y="2404105"/>
                  <a:pt x="2194560" y="2393393"/>
                </a:cubicBezTo>
                <a:cubicBezTo>
                  <a:pt x="2216075" y="2379049"/>
                  <a:pt x="2237290" y="2364245"/>
                  <a:pt x="2259106" y="2350362"/>
                </a:cubicBezTo>
                <a:cubicBezTo>
                  <a:pt x="2276746" y="2339136"/>
                  <a:pt x="2295765" y="2330079"/>
                  <a:pt x="2312894" y="2318089"/>
                </a:cubicBezTo>
                <a:cubicBezTo>
                  <a:pt x="2403343" y="2254776"/>
                  <a:pt x="2334029" y="2298437"/>
                  <a:pt x="2398955" y="2242786"/>
                </a:cubicBezTo>
                <a:cubicBezTo>
                  <a:pt x="2412568" y="2231118"/>
                  <a:pt x="2428493" y="2222320"/>
                  <a:pt x="2441986" y="2210513"/>
                </a:cubicBezTo>
                <a:cubicBezTo>
                  <a:pt x="2481497" y="2175941"/>
                  <a:pt x="2494706" y="2155370"/>
                  <a:pt x="2528047" y="2113694"/>
                </a:cubicBezTo>
                <a:cubicBezTo>
                  <a:pt x="2553276" y="2038008"/>
                  <a:pt x="2520440" y="2131443"/>
                  <a:pt x="2560320" y="2038390"/>
                </a:cubicBezTo>
                <a:cubicBezTo>
                  <a:pt x="2572726" y="2009442"/>
                  <a:pt x="2575520" y="1983906"/>
                  <a:pt x="2581835" y="1952329"/>
                </a:cubicBezTo>
                <a:cubicBezTo>
                  <a:pt x="2585421" y="1808894"/>
                  <a:pt x="2584000" y="1665246"/>
                  <a:pt x="2592593" y="1522023"/>
                </a:cubicBezTo>
                <a:cubicBezTo>
                  <a:pt x="2594783" y="1485520"/>
                  <a:pt x="2613657" y="1451013"/>
                  <a:pt x="2614108" y="1414447"/>
                </a:cubicBezTo>
                <a:cubicBezTo>
                  <a:pt x="2617251" y="1159843"/>
                  <a:pt x="2613264" y="905084"/>
                  <a:pt x="2603351" y="650654"/>
                </a:cubicBezTo>
                <a:cubicBezTo>
                  <a:pt x="2602468" y="627992"/>
                  <a:pt x="2587335" y="608110"/>
                  <a:pt x="2581835" y="586108"/>
                </a:cubicBezTo>
                <a:cubicBezTo>
                  <a:pt x="2528105" y="371173"/>
                  <a:pt x="2606602" y="680507"/>
                  <a:pt x="2560320" y="510805"/>
                </a:cubicBezTo>
                <a:cubicBezTo>
                  <a:pt x="2552540" y="482277"/>
                  <a:pt x="2545977" y="453430"/>
                  <a:pt x="2538805" y="424743"/>
                </a:cubicBezTo>
                <a:cubicBezTo>
                  <a:pt x="2535219" y="410400"/>
                  <a:pt x="2538501" y="392168"/>
                  <a:pt x="2528047" y="381713"/>
                </a:cubicBezTo>
                <a:lnTo>
                  <a:pt x="2506532" y="360197"/>
                </a:lnTo>
                <a:cubicBezTo>
                  <a:pt x="2487597" y="303395"/>
                  <a:pt x="2502063" y="337358"/>
                  <a:pt x="2452744" y="263379"/>
                </a:cubicBezTo>
                <a:cubicBezTo>
                  <a:pt x="2430612" y="230181"/>
                  <a:pt x="2431165" y="226442"/>
                  <a:pt x="2398955" y="198833"/>
                </a:cubicBezTo>
                <a:cubicBezTo>
                  <a:pt x="2292927" y="107951"/>
                  <a:pt x="2408813" y="213175"/>
                  <a:pt x="2323652" y="145045"/>
                </a:cubicBezTo>
                <a:cubicBezTo>
                  <a:pt x="2281461" y="111291"/>
                  <a:pt x="2325911" y="131453"/>
                  <a:pt x="2269864" y="112772"/>
                </a:cubicBezTo>
                <a:cubicBezTo>
                  <a:pt x="2215244" y="58152"/>
                  <a:pt x="2263908" y="95747"/>
                  <a:pt x="2194560" y="69741"/>
                </a:cubicBezTo>
                <a:cubicBezTo>
                  <a:pt x="2179545" y="64110"/>
                  <a:pt x="2165453" y="56182"/>
                  <a:pt x="2151530" y="48226"/>
                </a:cubicBezTo>
                <a:cubicBezTo>
                  <a:pt x="2140304" y="41811"/>
                  <a:pt x="2131363" y="31250"/>
                  <a:pt x="2119257" y="26710"/>
                </a:cubicBezTo>
                <a:cubicBezTo>
                  <a:pt x="2102136" y="20290"/>
                  <a:pt x="2083611" y="18221"/>
                  <a:pt x="2065468" y="15953"/>
                </a:cubicBezTo>
                <a:cubicBezTo>
                  <a:pt x="1937845" y="0"/>
                  <a:pt x="1853901" y="5195"/>
                  <a:pt x="1796527" y="5195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225911" y="4159623"/>
            <a:ext cx="2990625" cy="2606937"/>
          </a:xfrm>
          <a:custGeom>
            <a:avLst/>
            <a:gdLst>
              <a:gd name="connsiteX0" fmla="*/ 1678193 w 2990625"/>
              <a:gd name="connsiteY0" fmla="*/ 3586 h 2606937"/>
              <a:gd name="connsiteX1" fmla="*/ 903642 w 2990625"/>
              <a:gd name="connsiteY1" fmla="*/ 14344 h 2606937"/>
              <a:gd name="connsiteX2" fmla="*/ 828338 w 2990625"/>
              <a:gd name="connsiteY2" fmla="*/ 46617 h 2606937"/>
              <a:gd name="connsiteX3" fmla="*/ 753035 w 2990625"/>
              <a:gd name="connsiteY3" fmla="*/ 57375 h 2606937"/>
              <a:gd name="connsiteX4" fmla="*/ 688489 w 2990625"/>
              <a:gd name="connsiteY4" fmla="*/ 78890 h 2606937"/>
              <a:gd name="connsiteX5" fmla="*/ 656216 w 2990625"/>
              <a:gd name="connsiteY5" fmla="*/ 89648 h 2606937"/>
              <a:gd name="connsiteX6" fmla="*/ 580913 w 2990625"/>
              <a:gd name="connsiteY6" fmla="*/ 121921 h 2606937"/>
              <a:gd name="connsiteX7" fmla="*/ 527124 w 2990625"/>
              <a:gd name="connsiteY7" fmla="*/ 154193 h 2606937"/>
              <a:gd name="connsiteX8" fmla="*/ 462578 w 2990625"/>
              <a:gd name="connsiteY8" fmla="*/ 197224 h 2606937"/>
              <a:gd name="connsiteX9" fmla="*/ 430305 w 2990625"/>
              <a:gd name="connsiteY9" fmla="*/ 240255 h 2606937"/>
              <a:gd name="connsiteX10" fmla="*/ 387275 w 2990625"/>
              <a:gd name="connsiteY10" fmla="*/ 304801 h 2606937"/>
              <a:gd name="connsiteX11" fmla="*/ 333487 w 2990625"/>
              <a:gd name="connsiteY11" fmla="*/ 390862 h 2606937"/>
              <a:gd name="connsiteX12" fmla="*/ 322729 w 2990625"/>
              <a:gd name="connsiteY12" fmla="*/ 423135 h 2606937"/>
              <a:gd name="connsiteX13" fmla="*/ 279698 w 2990625"/>
              <a:gd name="connsiteY13" fmla="*/ 509196 h 2606937"/>
              <a:gd name="connsiteX14" fmla="*/ 247425 w 2990625"/>
              <a:gd name="connsiteY14" fmla="*/ 584499 h 2606937"/>
              <a:gd name="connsiteX15" fmla="*/ 236668 w 2990625"/>
              <a:gd name="connsiteY15" fmla="*/ 616772 h 2606937"/>
              <a:gd name="connsiteX16" fmla="*/ 215153 w 2990625"/>
              <a:gd name="connsiteY16" fmla="*/ 659803 h 2606937"/>
              <a:gd name="connsiteX17" fmla="*/ 182880 w 2990625"/>
              <a:gd name="connsiteY17" fmla="*/ 778137 h 2606937"/>
              <a:gd name="connsiteX18" fmla="*/ 172122 w 2990625"/>
              <a:gd name="connsiteY18" fmla="*/ 821168 h 2606937"/>
              <a:gd name="connsiteX19" fmla="*/ 161364 w 2990625"/>
              <a:gd name="connsiteY19" fmla="*/ 874956 h 2606937"/>
              <a:gd name="connsiteX20" fmla="*/ 139849 w 2990625"/>
              <a:gd name="connsiteY20" fmla="*/ 939502 h 2606937"/>
              <a:gd name="connsiteX21" fmla="*/ 129091 w 2990625"/>
              <a:gd name="connsiteY21" fmla="*/ 1014805 h 2606937"/>
              <a:gd name="connsiteX22" fmla="*/ 118334 w 2990625"/>
              <a:gd name="connsiteY22" fmla="*/ 1068593 h 2606937"/>
              <a:gd name="connsiteX23" fmla="*/ 86061 w 2990625"/>
              <a:gd name="connsiteY23" fmla="*/ 1219201 h 2606937"/>
              <a:gd name="connsiteX24" fmla="*/ 53788 w 2990625"/>
              <a:gd name="connsiteY24" fmla="*/ 1359050 h 2606937"/>
              <a:gd name="connsiteX25" fmla="*/ 43030 w 2990625"/>
              <a:gd name="connsiteY25" fmla="*/ 1402081 h 2606937"/>
              <a:gd name="connsiteX26" fmla="*/ 21515 w 2990625"/>
              <a:gd name="connsiteY26" fmla="*/ 1466626 h 2606937"/>
              <a:gd name="connsiteX27" fmla="*/ 10757 w 2990625"/>
              <a:gd name="connsiteY27" fmla="*/ 1541930 h 2606937"/>
              <a:gd name="connsiteX28" fmla="*/ 0 w 2990625"/>
              <a:gd name="connsiteY28" fmla="*/ 1595718 h 2606937"/>
              <a:gd name="connsiteX29" fmla="*/ 10757 w 2990625"/>
              <a:gd name="connsiteY29" fmla="*/ 2122843 h 2606937"/>
              <a:gd name="connsiteX30" fmla="*/ 75303 w 2990625"/>
              <a:gd name="connsiteY30" fmla="*/ 2251935 h 2606937"/>
              <a:gd name="connsiteX31" fmla="*/ 107576 w 2990625"/>
              <a:gd name="connsiteY31" fmla="*/ 2294965 h 2606937"/>
              <a:gd name="connsiteX32" fmla="*/ 139849 w 2990625"/>
              <a:gd name="connsiteY32" fmla="*/ 2316481 h 2606937"/>
              <a:gd name="connsiteX33" fmla="*/ 182880 w 2990625"/>
              <a:gd name="connsiteY33" fmla="*/ 2348753 h 2606937"/>
              <a:gd name="connsiteX34" fmla="*/ 236668 w 2990625"/>
              <a:gd name="connsiteY34" fmla="*/ 2402542 h 2606937"/>
              <a:gd name="connsiteX35" fmla="*/ 279698 w 2990625"/>
              <a:gd name="connsiteY35" fmla="*/ 2434815 h 2606937"/>
              <a:gd name="connsiteX36" fmla="*/ 301214 w 2990625"/>
              <a:gd name="connsiteY36" fmla="*/ 2456330 h 2606937"/>
              <a:gd name="connsiteX37" fmla="*/ 408790 w 2990625"/>
              <a:gd name="connsiteY37" fmla="*/ 2499361 h 2606937"/>
              <a:gd name="connsiteX38" fmla="*/ 462578 w 2990625"/>
              <a:gd name="connsiteY38" fmla="*/ 2520876 h 2606937"/>
              <a:gd name="connsiteX39" fmla="*/ 516367 w 2990625"/>
              <a:gd name="connsiteY39" fmla="*/ 2531633 h 2606937"/>
              <a:gd name="connsiteX40" fmla="*/ 559397 w 2990625"/>
              <a:gd name="connsiteY40" fmla="*/ 2542391 h 2606937"/>
              <a:gd name="connsiteX41" fmla="*/ 645458 w 2990625"/>
              <a:gd name="connsiteY41" fmla="*/ 2553149 h 2606937"/>
              <a:gd name="connsiteX42" fmla="*/ 720762 w 2990625"/>
              <a:gd name="connsiteY42" fmla="*/ 2563906 h 2606937"/>
              <a:gd name="connsiteX43" fmla="*/ 806823 w 2990625"/>
              <a:gd name="connsiteY43" fmla="*/ 2585422 h 2606937"/>
              <a:gd name="connsiteX44" fmla="*/ 892884 w 2990625"/>
              <a:gd name="connsiteY44" fmla="*/ 2596179 h 2606937"/>
              <a:gd name="connsiteX45" fmla="*/ 946673 w 2990625"/>
              <a:gd name="connsiteY45" fmla="*/ 2606937 h 2606937"/>
              <a:gd name="connsiteX46" fmla="*/ 1344705 w 2990625"/>
              <a:gd name="connsiteY46" fmla="*/ 2596179 h 2606937"/>
              <a:gd name="connsiteX47" fmla="*/ 1398494 w 2990625"/>
              <a:gd name="connsiteY47" fmla="*/ 2585422 h 2606937"/>
              <a:gd name="connsiteX48" fmla="*/ 1506070 w 2990625"/>
              <a:gd name="connsiteY48" fmla="*/ 2563906 h 2606937"/>
              <a:gd name="connsiteX49" fmla="*/ 1538343 w 2990625"/>
              <a:gd name="connsiteY49" fmla="*/ 2553149 h 2606937"/>
              <a:gd name="connsiteX50" fmla="*/ 1656677 w 2990625"/>
              <a:gd name="connsiteY50" fmla="*/ 2542391 h 2606937"/>
              <a:gd name="connsiteX51" fmla="*/ 1731981 w 2990625"/>
              <a:gd name="connsiteY51" fmla="*/ 2520876 h 2606937"/>
              <a:gd name="connsiteX52" fmla="*/ 1785769 w 2990625"/>
              <a:gd name="connsiteY52" fmla="*/ 2510118 h 2606937"/>
              <a:gd name="connsiteX53" fmla="*/ 1828800 w 2990625"/>
              <a:gd name="connsiteY53" fmla="*/ 2488603 h 2606937"/>
              <a:gd name="connsiteX54" fmla="*/ 1871830 w 2990625"/>
              <a:gd name="connsiteY54" fmla="*/ 2477845 h 2606937"/>
              <a:gd name="connsiteX55" fmla="*/ 1957891 w 2990625"/>
              <a:gd name="connsiteY55" fmla="*/ 2445572 h 2606937"/>
              <a:gd name="connsiteX56" fmla="*/ 2065468 w 2990625"/>
              <a:gd name="connsiteY56" fmla="*/ 2391784 h 2606937"/>
              <a:gd name="connsiteX57" fmla="*/ 2119256 w 2990625"/>
              <a:gd name="connsiteY57" fmla="*/ 2370269 h 2606937"/>
              <a:gd name="connsiteX58" fmla="*/ 2173044 w 2990625"/>
              <a:gd name="connsiteY58" fmla="*/ 2337996 h 2606937"/>
              <a:gd name="connsiteX59" fmla="*/ 2237590 w 2990625"/>
              <a:gd name="connsiteY59" fmla="*/ 2316481 h 2606937"/>
              <a:gd name="connsiteX60" fmla="*/ 2280621 w 2990625"/>
              <a:gd name="connsiteY60" fmla="*/ 2294965 h 2606937"/>
              <a:gd name="connsiteX61" fmla="*/ 2355924 w 2990625"/>
              <a:gd name="connsiteY61" fmla="*/ 2273450 h 2606937"/>
              <a:gd name="connsiteX62" fmla="*/ 2452743 w 2990625"/>
              <a:gd name="connsiteY62" fmla="*/ 2208904 h 2606937"/>
              <a:gd name="connsiteX63" fmla="*/ 2485016 w 2990625"/>
              <a:gd name="connsiteY63" fmla="*/ 2187389 h 2606937"/>
              <a:gd name="connsiteX64" fmla="*/ 2517289 w 2990625"/>
              <a:gd name="connsiteY64" fmla="*/ 2176631 h 2606937"/>
              <a:gd name="connsiteX65" fmla="*/ 2571077 w 2990625"/>
              <a:gd name="connsiteY65" fmla="*/ 2155116 h 2606937"/>
              <a:gd name="connsiteX66" fmla="*/ 2635623 w 2990625"/>
              <a:gd name="connsiteY66" fmla="*/ 2122843 h 2606937"/>
              <a:gd name="connsiteX67" fmla="*/ 2700169 w 2990625"/>
              <a:gd name="connsiteY67" fmla="*/ 2069055 h 2606937"/>
              <a:gd name="connsiteX68" fmla="*/ 2743200 w 2990625"/>
              <a:gd name="connsiteY68" fmla="*/ 2047539 h 2606937"/>
              <a:gd name="connsiteX69" fmla="*/ 2807745 w 2990625"/>
              <a:gd name="connsiteY69" fmla="*/ 2004509 h 2606937"/>
              <a:gd name="connsiteX70" fmla="*/ 2872291 w 2990625"/>
              <a:gd name="connsiteY70" fmla="*/ 1907690 h 2606937"/>
              <a:gd name="connsiteX71" fmla="*/ 2893807 w 2990625"/>
              <a:gd name="connsiteY71" fmla="*/ 1886175 h 2606937"/>
              <a:gd name="connsiteX72" fmla="*/ 2936837 w 2990625"/>
              <a:gd name="connsiteY72" fmla="*/ 1821629 h 2606937"/>
              <a:gd name="connsiteX73" fmla="*/ 2947595 w 2990625"/>
              <a:gd name="connsiteY73" fmla="*/ 1767841 h 2606937"/>
              <a:gd name="connsiteX74" fmla="*/ 2969110 w 2990625"/>
              <a:gd name="connsiteY74" fmla="*/ 1735568 h 2606937"/>
              <a:gd name="connsiteX75" fmla="*/ 2979868 w 2990625"/>
              <a:gd name="connsiteY75" fmla="*/ 1671022 h 2606937"/>
              <a:gd name="connsiteX76" fmla="*/ 2990625 w 2990625"/>
              <a:gd name="connsiteY76" fmla="*/ 1638749 h 2606937"/>
              <a:gd name="connsiteX77" fmla="*/ 2979868 w 2990625"/>
              <a:gd name="connsiteY77" fmla="*/ 1014805 h 2606937"/>
              <a:gd name="connsiteX78" fmla="*/ 2969110 w 2990625"/>
              <a:gd name="connsiteY78" fmla="*/ 950259 h 2606937"/>
              <a:gd name="connsiteX79" fmla="*/ 2947595 w 2990625"/>
              <a:gd name="connsiteY79" fmla="*/ 885713 h 2606937"/>
              <a:gd name="connsiteX80" fmla="*/ 2936837 w 2990625"/>
              <a:gd name="connsiteY80" fmla="*/ 842683 h 2606937"/>
              <a:gd name="connsiteX81" fmla="*/ 2883049 w 2990625"/>
              <a:gd name="connsiteY81" fmla="*/ 767379 h 2606937"/>
              <a:gd name="connsiteX82" fmla="*/ 2807745 w 2990625"/>
              <a:gd name="connsiteY82" fmla="*/ 659803 h 2606937"/>
              <a:gd name="connsiteX83" fmla="*/ 2700169 w 2990625"/>
              <a:gd name="connsiteY83" fmla="*/ 562984 h 2606937"/>
              <a:gd name="connsiteX84" fmla="*/ 2614108 w 2990625"/>
              <a:gd name="connsiteY84" fmla="*/ 498438 h 2606937"/>
              <a:gd name="connsiteX85" fmla="*/ 2581835 w 2990625"/>
              <a:gd name="connsiteY85" fmla="*/ 476923 h 2606937"/>
              <a:gd name="connsiteX86" fmla="*/ 2528047 w 2990625"/>
              <a:gd name="connsiteY86" fmla="*/ 455408 h 2606937"/>
              <a:gd name="connsiteX87" fmla="*/ 2495774 w 2990625"/>
              <a:gd name="connsiteY87" fmla="*/ 433892 h 2606937"/>
              <a:gd name="connsiteX88" fmla="*/ 2431228 w 2990625"/>
              <a:gd name="connsiteY88" fmla="*/ 412377 h 2606937"/>
              <a:gd name="connsiteX89" fmla="*/ 2355924 w 2990625"/>
              <a:gd name="connsiteY89" fmla="*/ 380104 h 2606937"/>
              <a:gd name="connsiteX90" fmla="*/ 2237590 w 2990625"/>
              <a:gd name="connsiteY90" fmla="*/ 337073 h 2606937"/>
              <a:gd name="connsiteX91" fmla="*/ 2194560 w 2990625"/>
              <a:gd name="connsiteY91" fmla="*/ 315558 h 2606937"/>
              <a:gd name="connsiteX92" fmla="*/ 2162287 w 2990625"/>
              <a:gd name="connsiteY92" fmla="*/ 304801 h 2606937"/>
              <a:gd name="connsiteX93" fmla="*/ 2108498 w 2990625"/>
              <a:gd name="connsiteY93" fmla="*/ 272528 h 2606937"/>
              <a:gd name="connsiteX94" fmla="*/ 2043953 w 2990625"/>
              <a:gd name="connsiteY94" fmla="*/ 240255 h 2606937"/>
              <a:gd name="connsiteX95" fmla="*/ 2022437 w 2990625"/>
              <a:gd name="connsiteY95" fmla="*/ 218739 h 2606937"/>
              <a:gd name="connsiteX96" fmla="*/ 1990164 w 2990625"/>
              <a:gd name="connsiteY96" fmla="*/ 207982 h 2606937"/>
              <a:gd name="connsiteX97" fmla="*/ 1947134 w 2990625"/>
              <a:gd name="connsiteY97" fmla="*/ 175709 h 2606937"/>
              <a:gd name="connsiteX98" fmla="*/ 1871830 w 2990625"/>
              <a:gd name="connsiteY98" fmla="*/ 132678 h 2606937"/>
              <a:gd name="connsiteX99" fmla="*/ 1775011 w 2990625"/>
              <a:gd name="connsiteY99" fmla="*/ 57375 h 2606937"/>
              <a:gd name="connsiteX100" fmla="*/ 1699708 w 2990625"/>
              <a:gd name="connsiteY100" fmla="*/ 35859 h 2606937"/>
              <a:gd name="connsiteX101" fmla="*/ 1678193 w 2990625"/>
              <a:gd name="connsiteY101" fmla="*/ 3586 h 2606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990625" h="2606937">
                <a:moveTo>
                  <a:pt x="1678193" y="3586"/>
                </a:moveTo>
                <a:cubicBezTo>
                  <a:pt x="1545515" y="0"/>
                  <a:pt x="1161759" y="7461"/>
                  <a:pt x="903642" y="14344"/>
                </a:cubicBezTo>
                <a:cubicBezTo>
                  <a:pt x="880613" y="14958"/>
                  <a:pt x="846922" y="41548"/>
                  <a:pt x="828338" y="46617"/>
                </a:cubicBezTo>
                <a:cubicBezTo>
                  <a:pt x="803876" y="53289"/>
                  <a:pt x="778136" y="53789"/>
                  <a:pt x="753035" y="57375"/>
                </a:cubicBezTo>
                <a:lnTo>
                  <a:pt x="688489" y="78890"/>
                </a:lnTo>
                <a:cubicBezTo>
                  <a:pt x="677731" y="82476"/>
                  <a:pt x="666359" y="84577"/>
                  <a:pt x="656216" y="89648"/>
                </a:cubicBezTo>
                <a:cubicBezTo>
                  <a:pt x="603043" y="116234"/>
                  <a:pt x="628399" y="106091"/>
                  <a:pt x="580913" y="121921"/>
                </a:cubicBezTo>
                <a:cubicBezTo>
                  <a:pt x="532639" y="170193"/>
                  <a:pt x="589970" y="119279"/>
                  <a:pt x="527124" y="154193"/>
                </a:cubicBezTo>
                <a:cubicBezTo>
                  <a:pt x="504520" y="166751"/>
                  <a:pt x="462578" y="197224"/>
                  <a:pt x="462578" y="197224"/>
                </a:cubicBezTo>
                <a:cubicBezTo>
                  <a:pt x="451820" y="211568"/>
                  <a:pt x="440587" y="225566"/>
                  <a:pt x="430305" y="240255"/>
                </a:cubicBezTo>
                <a:cubicBezTo>
                  <a:pt x="415476" y="261439"/>
                  <a:pt x="402790" y="284115"/>
                  <a:pt x="387275" y="304801"/>
                </a:cubicBezTo>
                <a:cubicBezTo>
                  <a:pt x="356385" y="345988"/>
                  <a:pt x="353177" y="344918"/>
                  <a:pt x="333487" y="390862"/>
                </a:cubicBezTo>
                <a:cubicBezTo>
                  <a:pt x="329020" y="401285"/>
                  <a:pt x="327421" y="412812"/>
                  <a:pt x="322729" y="423135"/>
                </a:cubicBezTo>
                <a:cubicBezTo>
                  <a:pt x="309457" y="452333"/>
                  <a:pt x="279698" y="509196"/>
                  <a:pt x="279698" y="509196"/>
                </a:cubicBezTo>
                <a:cubicBezTo>
                  <a:pt x="257310" y="598753"/>
                  <a:pt x="284572" y="510206"/>
                  <a:pt x="247425" y="584499"/>
                </a:cubicBezTo>
                <a:cubicBezTo>
                  <a:pt x="242354" y="594641"/>
                  <a:pt x="241135" y="606349"/>
                  <a:pt x="236668" y="616772"/>
                </a:cubicBezTo>
                <a:cubicBezTo>
                  <a:pt x="230351" y="631512"/>
                  <a:pt x="221470" y="645063"/>
                  <a:pt x="215153" y="659803"/>
                </a:cubicBezTo>
                <a:cubicBezTo>
                  <a:pt x="203086" y="687959"/>
                  <a:pt x="186174" y="764961"/>
                  <a:pt x="182880" y="778137"/>
                </a:cubicBezTo>
                <a:cubicBezTo>
                  <a:pt x="179294" y="792481"/>
                  <a:pt x="175022" y="806670"/>
                  <a:pt x="172122" y="821168"/>
                </a:cubicBezTo>
                <a:cubicBezTo>
                  <a:pt x="168536" y="839097"/>
                  <a:pt x="166175" y="857316"/>
                  <a:pt x="161364" y="874956"/>
                </a:cubicBezTo>
                <a:cubicBezTo>
                  <a:pt x="155397" y="896836"/>
                  <a:pt x="139849" y="939502"/>
                  <a:pt x="139849" y="939502"/>
                </a:cubicBezTo>
                <a:cubicBezTo>
                  <a:pt x="136263" y="964603"/>
                  <a:pt x="133259" y="989794"/>
                  <a:pt x="129091" y="1014805"/>
                </a:cubicBezTo>
                <a:cubicBezTo>
                  <a:pt x="126085" y="1032841"/>
                  <a:pt x="120750" y="1050469"/>
                  <a:pt x="118334" y="1068593"/>
                </a:cubicBezTo>
                <a:cubicBezTo>
                  <a:pt x="100366" y="1203356"/>
                  <a:pt x="126191" y="1138940"/>
                  <a:pt x="86061" y="1219201"/>
                </a:cubicBezTo>
                <a:cubicBezTo>
                  <a:pt x="69504" y="1301981"/>
                  <a:pt x="79736" y="1255257"/>
                  <a:pt x="53788" y="1359050"/>
                </a:cubicBezTo>
                <a:cubicBezTo>
                  <a:pt x="50202" y="1373394"/>
                  <a:pt x="47705" y="1388055"/>
                  <a:pt x="43030" y="1402081"/>
                </a:cubicBezTo>
                <a:lnTo>
                  <a:pt x="21515" y="1466626"/>
                </a:lnTo>
                <a:cubicBezTo>
                  <a:pt x="17929" y="1491727"/>
                  <a:pt x="14925" y="1516919"/>
                  <a:pt x="10757" y="1541930"/>
                </a:cubicBezTo>
                <a:cubicBezTo>
                  <a:pt x="7751" y="1559966"/>
                  <a:pt x="0" y="1577434"/>
                  <a:pt x="0" y="1595718"/>
                </a:cubicBezTo>
                <a:cubicBezTo>
                  <a:pt x="0" y="1771463"/>
                  <a:pt x="1185" y="1947359"/>
                  <a:pt x="10757" y="2122843"/>
                </a:cubicBezTo>
                <a:cubicBezTo>
                  <a:pt x="13190" y="2167442"/>
                  <a:pt x="50775" y="2219231"/>
                  <a:pt x="75303" y="2251935"/>
                </a:cubicBezTo>
                <a:cubicBezTo>
                  <a:pt x="86061" y="2266278"/>
                  <a:pt x="94898" y="2282287"/>
                  <a:pt x="107576" y="2294965"/>
                </a:cubicBezTo>
                <a:cubicBezTo>
                  <a:pt x="116718" y="2304107"/>
                  <a:pt x="129328" y="2308966"/>
                  <a:pt x="139849" y="2316481"/>
                </a:cubicBezTo>
                <a:cubicBezTo>
                  <a:pt x="154439" y="2326902"/>
                  <a:pt x="169479" y="2336841"/>
                  <a:pt x="182880" y="2348753"/>
                </a:cubicBezTo>
                <a:cubicBezTo>
                  <a:pt x="201831" y="2365599"/>
                  <a:pt x="216383" y="2387328"/>
                  <a:pt x="236668" y="2402542"/>
                </a:cubicBezTo>
                <a:cubicBezTo>
                  <a:pt x="251011" y="2413300"/>
                  <a:pt x="265924" y="2423337"/>
                  <a:pt x="279698" y="2434815"/>
                </a:cubicBezTo>
                <a:cubicBezTo>
                  <a:pt x="287490" y="2441308"/>
                  <a:pt x="292775" y="2450704"/>
                  <a:pt x="301214" y="2456330"/>
                </a:cubicBezTo>
                <a:cubicBezTo>
                  <a:pt x="339055" y="2481557"/>
                  <a:pt x="365056" y="2481868"/>
                  <a:pt x="408790" y="2499361"/>
                </a:cubicBezTo>
                <a:cubicBezTo>
                  <a:pt x="426719" y="2506533"/>
                  <a:pt x="444082" y="2515327"/>
                  <a:pt x="462578" y="2520876"/>
                </a:cubicBezTo>
                <a:cubicBezTo>
                  <a:pt x="480092" y="2526130"/>
                  <a:pt x="498518" y="2527667"/>
                  <a:pt x="516367" y="2531633"/>
                </a:cubicBezTo>
                <a:cubicBezTo>
                  <a:pt x="530800" y="2534840"/>
                  <a:pt x="544813" y="2539960"/>
                  <a:pt x="559397" y="2542391"/>
                </a:cubicBezTo>
                <a:cubicBezTo>
                  <a:pt x="587914" y="2547144"/>
                  <a:pt x="616801" y="2549328"/>
                  <a:pt x="645458" y="2553149"/>
                </a:cubicBezTo>
                <a:lnTo>
                  <a:pt x="720762" y="2563906"/>
                </a:lnTo>
                <a:cubicBezTo>
                  <a:pt x="760029" y="2576995"/>
                  <a:pt x="758608" y="2578004"/>
                  <a:pt x="806823" y="2585422"/>
                </a:cubicBezTo>
                <a:cubicBezTo>
                  <a:pt x="835397" y="2589818"/>
                  <a:pt x="864310" y="2591783"/>
                  <a:pt x="892884" y="2596179"/>
                </a:cubicBezTo>
                <a:cubicBezTo>
                  <a:pt x="910956" y="2598959"/>
                  <a:pt x="928743" y="2603351"/>
                  <a:pt x="946673" y="2606937"/>
                </a:cubicBezTo>
                <a:cubicBezTo>
                  <a:pt x="1079350" y="2603351"/>
                  <a:pt x="1212129" y="2602492"/>
                  <a:pt x="1344705" y="2596179"/>
                </a:cubicBezTo>
                <a:cubicBezTo>
                  <a:pt x="1362969" y="2595309"/>
                  <a:pt x="1380504" y="2588693"/>
                  <a:pt x="1398494" y="2585422"/>
                </a:cubicBezTo>
                <a:cubicBezTo>
                  <a:pt x="1456616" y="2574855"/>
                  <a:pt x="1456119" y="2578178"/>
                  <a:pt x="1506070" y="2563906"/>
                </a:cubicBezTo>
                <a:cubicBezTo>
                  <a:pt x="1516973" y="2560791"/>
                  <a:pt x="1527117" y="2554753"/>
                  <a:pt x="1538343" y="2553149"/>
                </a:cubicBezTo>
                <a:cubicBezTo>
                  <a:pt x="1577552" y="2547548"/>
                  <a:pt x="1617232" y="2545977"/>
                  <a:pt x="1656677" y="2542391"/>
                </a:cubicBezTo>
                <a:cubicBezTo>
                  <a:pt x="1681778" y="2535219"/>
                  <a:pt x="1706655" y="2527208"/>
                  <a:pt x="1731981" y="2520876"/>
                </a:cubicBezTo>
                <a:cubicBezTo>
                  <a:pt x="1749720" y="2516441"/>
                  <a:pt x="1768423" y="2515900"/>
                  <a:pt x="1785769" y="2510118"/>
                </a:cubicBezTo>
                <a:cubicBezTo>
                  <a:pt x="1800983" y="2505047"/>
                  <a:pt x="1813784" y="2494234"/>
                  <a:pt x="1828800" y="2488603"/>
                </a:cubicBezTo>
                <a:cubicBezTo>
                  <a:pt x="1842643" y="2483412"/>
                  <a:pt x="1857614" y="2481907"/>
                  <a:pt x="1871830" y="2477845"/>
                </a:cubicBezTo>
                <a:cubicBezTo>
                  <a:pt x="1895203" y="2471167"/>
                  <a:pt x="1939928" y="2453955"/>
                  <a:pt x="1957891" y="2445572"/>
                </a:cubicBezTo>
                <a:cubicBezTo>
                  <a:pt x="1994221" y="2428618"/>
                  <a:pt x="2028244" y="2406673"/>
                  <a:pt x="2065468" y="2391784"/>
                </a:cubicBezTo>
                <a:cubicBezTo>
                  <a:pt x="2083397" y="2384612"/>
                  <a:pt x="2101984" y="2378905"/>
                  <a:pt x="2119256" y="2370269"/>
                </a:cubicBezTo>
                <a:cubicBezTo>
                  <a:pt x="2137958" y="2360918"/>
                  <a:pt x="2154009" y="2346648"/>
                  <a:pt x="2173044" y="2337996"/>
                </a:cubicBezTo>
                <a:cubicBezTo>
                  <a:pt x="2193690" y="2328611"/>
                  <a:pt x="2216533" y="2324904"/>
                  <a:pt x="2237590" y="2316481"/>
                </a:cubicBezTo>
                <a:cubicBezTo>
                  <a:pt x="2252480" y="2310525"/>
                  <a:pt x="2265881" y="2301282"/>
                  <a:pt x="2280621" y="2294965"/>
                </a:cubicBezTo>
                <a:cubicBezTo>
                  <a:pt x="2302221" y="2285708"/>
                  <a:pt x="2334097" y="2278907"/>
                  <a:pt x="2355924" y="2273450"/>
                </a:cubicBezTo>
                <a:cubicBezTo>
                  <a:pt x="2427542" y="2219737"/>
                  <a:pt x="2369750" y="2260774"/>
                  <a:pt x="2452743" y="2208904"/>
                </a:cubicBezTo>
                <a:cubicBezTo>
                  <a:pt x="2463707" y="2202052"/>
                  <a:pt x="2473452" y="2193171"/>
                  <a:pt x="2485016" y="2187389"/>
                </a:cubicBezTo>
                <a:cubicBezTo>
                  <a:pt x="2495158" y="2182318"/>
                  <a:pt x="2506671" y="2180613"/>
                  <a:pt x="2517289" y="2176631"/>
                </a:cubicBezTo>
                <a:cubicBezTo>
                  <a:pt x="2535370" y="2169851"/>
                  <a:pt x="2553148" y="2162288"/>
                  <a:pt x="2571077" y="2155116"/>
                </a:cubicBezTo>
                <a:cubicBezTo>
                  <a:pt x="2634786" y="2091410"/>
                  <a:pt x="2536488" y="2182325"/>
                  <a:pt x="2635623" y="2122843"/>
                </a:cubicBezTo>
                <a:cubicBezTo>
                  <a:pt x="2659638" y="2108434"/>
                  <a:pt x="2677225" y="2085116"/>
                  <a:pt x="2700169" y="2069055"/>
                </a:cubicBezTo>
                <a:cubicBezTo>
                  <a:pt x="2713307" y="2059859"/>
                  <a:pt x="2730150" y="2056860"/>
                  <a:pt x="2743200" y="2047539"/>
                </a:cubicBezTo>
                <a:cubicBezTo>
                  <a:pt x="2813707" y="1997176"/>
                  <a:pt x="2738519" y="2027584"/>
                  <a:pt x="2807745" y="2004509"/>
                </a:cubicBezTo>
                <a:cubicBezTo>
                  <a:pt x="2829260" y="1972236"/>
                  <a:pt x="2844864" y="1935116"/>
                  <a:pt x="2872291" y="1907690"/>
                </a:cubicBezTo>
                <a:cubicBezTo>
                  <a:pt x="2879463" y="1900518"/>
                  <a:pt x="2887721" y="1894289"/>
                  <a:pt x="2893807" y="1886175"/>
                </a:cubicBezTo>
                <a:cubicBezTo>
                  <a:pt x="2909322" y="1865489"/>
                  <a:pt x="2936837" y="1821629"/>
                  <a:pt x="2936837" y="1821629"/>
                </a:cubicBezTo>
                <a:cubicBezTo>
                  <a:pt x="2940423" y="1803700"/>
                  <a:pt x="2941175" y="1784961"/>
                  <a:pt x="2947595" y="1767841"/>
                </a:cubicBezTo>
                <a:cubicBezTo>
                  <a:pt x="2952135" y="1755735"/>
                  <a:pt x="2965021" y="1747834"/>
                  <a:pt x="2969110" y="1735568"/>
                </a:cubicBezTo>
                <a:cubicBezTo>
                  <a:pt x="2976008" y="1714875"/>
                  <a:pt x="2975136" y="1692315"/>
                  <a:pt x="2979868" y="1671022"/>
                </a:cubicBezTo>
                <a:cubicBezTo>
                  <a:pt x="2982328" y="1659953"/>
                  <a:pt x="2987039" y="1649507"/>
                  <a:pt x="2990625" y="1638749"/>
                </a:cubicBezTo>
                <a:cubicBezTo>
                  <a:pt x="2987039" y="1430768"/>
                  <a:pt x="2986365" y="1222716"/>
                  <a:pt x="2979868" y="1014805"/>
                </a:cubicBezTo>
                <a:cubicBezTo>
                  <a:pt x="2979187" y="993004"/>
                  <a:pt x="2974400" y="971420"/>
                  <a:pt x="2969110" y="950259"/>
                </a:cubicBezTo>
                <a:cubicBezTo>
                  <a:pt x="2963610" y="928257"/>
                  <a:pt x="2953096" y="907715"/>
                  <a:pt x="2947595" y="885713"/>
                </a:cubicBezTo>
                <a:cubicBezTo>
                  <a:pt x="2944009" y="871370"/>
                  <a:pt x="2942661" y="856272"/>
                  <a:pt x="2936837" y="842683"/>
                </a:cubicBezTo>
                <a:cubicBezTo>
                  <a:pt x="2931314" y="829796"/>
                  <a:pt x="2887110" y="773181"/>
                  <a:pt x="2883049" y="767379"/>
                </a:cubicBezTo>
                <a:cubicBezTo>
                  <a:pt x="2867498" y="745163"/>
                  <a:pt x="2829584" y="683826"/>
                  <a:pt x="2807745" y="659803"/>
                </a:cubicBezTo>
                <a:cubicBezTo>
                  <a:pt x="2718355" y="561474"/>
                  <a:pt x="2763780" y="609246"/>
                  <a:pt x="2700169" y="562984"/>
                </a:cubicBezTo>
                <a:cubicBezTo>
                  <a:pt x="2671169" y="541893"/>
                  <a:pt x="2643944" y="518329"/>
                  <a:pt x="2614108" y="498438"/>
                </a:cubicBezTo>
                <a:cubicBezTo>
                  <a:pt x="2603350" y="491266"/>
                  <a:pt x="2593399" y="482705"/>
                  <a:pt x="2581835" y="476923"/>
                </a:cubicBezTo>
                <a:cubicBezTo>
                  <a:pt x="2564563" y="468287"/>
                  <a:pt x="2545319" y="464044"/>
                  <a:pt x="2528047" y="455408"/>
                </a:cubicBezTo>
                <a:cubicBezTo>
                  <a:pt x="2516483" y="449626"/>
                  <a:pt x="2507589" y="439143"/>
                  <a:pt x="2495774" y="433892"/>
                </a:cubicBezTo>
                <a:cubicBezTo>
                  <a:pt x="2475050" y="424681"/>
                  <a:pt x="2451513" y="422519"/>
                  <a:pt x="2431228" y="412377"/>
                </a:cubicBezTo>
                <a:cubicBezTo>
                  <a:pt x="2243714" y="318622"/>
                  <a:pt x="2498404" y="443429"/>
                  <a:pt x="2355924" y="380104"/>
                </a:cubicBezTo>
                <a:cubicBezTo>
                  <a:pt x="2256638" y="335977"/>
                  <a:pt x="2328941" y="355344"/>
                  <a:pt x="2237590" y="337073"/>
                </a:cubicBezTo>
                <a:cubicBezTo>
                  <a:pt x="2223247" y="329901"/>
                  <a:pt x="2209300" y="321875"/>
                  <a:pt x="2194560" y="315558"/>
                </a:cubicBezTo>
                <a:cubicBezTo>
                  <a:pt x="2184137" y="311091"/>
                  <a:pt x="2172011" y="310635"/>
                  <a:pt x="2162287" y="304801"/>
                </a:cubicBezTo>
                <a:cubicBezTo>
                  <a:pt x="2088453" y="260501"/>
                  <a:pt x="2199920" y="303000"/>
                  <a:pt x="2108498" y="272528"/>
                </a:cubicBezTo>
                <a:cubicBezTo>
                  <a:pt x="2058395" y="222423"/>
                  <a:pt x="2123256" y="279907"/>
                  <a:pt x="2043953" y="240255"/>
                </a:cubicBezTo>
                <a:cubicBezTo>
                  <a:pt x="2034881" y="235719"/>
                  <a:pt x="2031134" y="223957"/>
                  <a:pt x="2022437" y="218739"/>
                </a:cubicBezTo>
                <a:cubicBezTo>
                  <a:pt x="2012713" y="212905"/>
                  <a:pt x="2000922" y="211568"/>
                  <a:pt x="1990164" y="207982"/>
                </a:cubicBezTo>
                <a:cubicBezTo>
                  <a:pt x="1975821" y="197224"/>
                  <a:pt x="1962338" y="185212"/>
                  <a:pt x="1947134" y="175709"/>
                </a:cubicBezTo>
                <a:cubicBezTo>
                  <a:pt x="1905050" y="149406"/>
                  <a:pt x="1907360" y="162286"/>
                  <a:pt x="1871830" y="132678"/>
                </a:cubicBezTo>
                <a:cubicBezTo>
                  <a:pt x="1839271" y="105546"/>
                  <a:pt x="1821624" y="69029"/>
                  <a:pt x="1775011" y="57375"/>
                </a:cubicBezTo>
                <a:cubicBezTo>
                  <a:pt x="1761222" y="53928"/>
                  <a:pt x="1715142" y="43576"/>
                  <a:pt x="1699708" y="35859"/>
                </a:cubicBezTo>
                <a:cubicBezTo>
                  <a:pt x="1695172" y="33591"/>
                  <a:pt x="1810871" y="7172"/>
                  <a:pt x="1678193" y="3586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>
                <a:solidFill>
                  <a:srgbClr val="FF0066"/>
                </a:solidFill>
              </a:rPr>
              <a:t>Vybrali jsme si.</a:t>
            </a:r>
            <a:br>
              <a:rPr lang="cs-CZ" sz="4900" dirty="0" smtClean="0">
                <a:solidFill>
                  <a:srgbClr val="FF0066"/>
                </a:solidFill>
              </a:rPr>
            </a:br>
            <a:r>
              <a:rPr lang="cs-CZ" sz="4900" dirty="0" smtClean="0">
                <a:solidFill>
                  <a:srgbClr val="FF0066"/>
                </a:solidFill>
              </a:rPr>
              <a:t>Čím zaplatíme?</a:t>
            </a:r>
            <a:br>
              <a:rPr lang="cs-CZ" sz="4900" dirty="0" smtClean="0">
                <a:solidFill>
                  <a:srgbClr val="FF0066"/>
                </a:solidFill>
              </a:rPr>
            </a:br>
            <a:endParaRPr lang="cs-CZ" sz="4900" dirty="0">
              <a:solidFill>
                <a:srgbClr val="FF0066"/>
              </a:solidFill>
            </a:endParaRPr>
          </a:p>
        </p:txBody>
      </p:sp>
      <p:pic>
        <p:nvPicPr>
          <p:cNvPr id="5" name="Obrázek 4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797152"/>
            <a:ext cx="792088" cy="792088"/>
          </a:xfrm>
          <a:prstGeom prst="rect">
            <a:avLst/>
          </a:prstGeom>
        </p:spPr>
      </p:pic>
      <p:pic>
        <p:nvPicPr>
          <p:cNvPr id="6" name="Obrázek 5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00192" y="3861048"/>
            <a:ext cx="852355" cy="852355"/>
          </a:xfrm>
          <a:prstGeom prst="rect">
            <a:avLst/>
          </a:prstGeom>
        </p:spPr>
      </p:pic>
      <p:pic>
        <p:nvPicPr>
          <p:cNvPr id="7" name="Obrázek 6" descr="index_m5k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836712"/>
            <a:ext cx="904014" cy="895405"/>
          </a:xfrm>
          <a:prstGeom prst="rect">
            <a:avLst/>
          </a:prstGeom>
        </p:spPr>
      </p:pic>
      <p:pic>
        <p:nvPicPr>
          <p:cNvPr id="8" name="Obrázek 7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4437112"/>
            <a:ext cx="792088" cy="792088"/>
          </a:xfrm>
          <a:prstGeom prst="rect">
            <a:avLst/>
          </a:prstGeom>
        </p:spPr>
      </p:pic>
      <p:pic>
        <p:nvPicPr>
          <p:cNvPr id="9" name="Obrázek 8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4221088"/>
            <a:ext cx="792088" cy="792088"/>
          </a:xfrm>
          <a:prstGeom prst="rect">
            <a:avLst/>
          </a:prstGeom>
        </p:spPr>
      </p:pic>
      <p:pic>
        <p:nvPicPr>
          <p:cNvPr id="10" name="Obrázek 9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5733256"/>
            <a:ext cx="792088" cy="792088"/>
          </a:xfrm>
          <a:prstGeom prst="rect">
            <a:avLst/>
          </a:prstGeom>
        </p:spPr>
      </p:pic>
      <p:pic>
        <p:nvPicPr>
          <p:cNvPr id="11" name="Obrázek 10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4941168"/>
            <a:ext cx="792088" cy="792088"/>
          </a:xfrm>
          <a:prstGeom prst="rect">
            <a:avLst/>
          </a:prstGeom>
        </p:spPr>
      </p:pic>
      <p:pic>
        <p:nvPicPr>
          <p:cNvPr id="12" name="Obrázek 1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51720" y="4869160"/>
            <a:ext cx="792088" cy="792088"/>
          </a:xfrm>
          <a:prstGeom prst="rect">
            <a:avLst/>
          </a:prstGeom>
        </p:spPr>
      </p:pic>
      <p:pic>
        <p:nvPicPr>
          <p:cNvPr id="13" name="Obrázek 12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5085184"/>
            <a:ext cx="792088" cy="792088"/>
          </a:xfrm>
          <a:prstGeom prst="rect">
            <a:avLst/>
          </a:prstGeom>
        </p:spPr>
      </p:pic>
      <p:pic>
        <p:nvPicPr>
          <p:cNvPr id="14" name="Obrázek 13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5589240"/>
            <a:ext cx="792088" cy="792088"/>
          </a:xfrm>
          <a:prstGeom prst="rect">
            <a:avLst/>
          </a:prstGeom>
        </p:spPr>
      </p:pic>
      <p:pic>
        <p:nvPicPr>
          <p:cNvPr id="15" name="Obrázek 14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948264" y="1700808"/>
            <a:ext cx="852355" cy="852355"/>
          </a:xfrm>
          <a:prstGeom prst="rect">
            <a:avLst/>
          </a:prstGeom>
        </p:spPr>
      </p:pic>
      <p:pic>
        <p:nvPicPr>
          <p:cNvPr id="21" name="Obrázek 20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884368" y="1484784"/>
            <a:ext cx="852355" cy="852355"/>
          </a:xfrm>
          <a:prstGeom prst="rect">
            <a:avLst/>
          </a:prstGeom>
        </p:spPr>
      </p:pic>
      <p:pic>
        <p:nvPicPr>
          <p:cNvPr id="22" name="Obrázek 2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96336" y="2564904"/>
            <a:ext cx="792088" cy="792088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4932040" y="234888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 Kč</a:t>
            </a:r>
          </a:p>
        </p:txBody>
      </p:sp>
      <p:pic>
        <p:nvPicPr>
          <p:cNvPr id="18" name="Obrázek 17" descr="MH90002138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979712" y="1556792"/>
            <a:ext cx="2555925" cy="2555925"/>
          </a:xfrm>
          <a:prstGeom prst="rect">
            <a:avLst/>
          </a:prstGeom>
        </p:spPr>
      </p:pic>
      <p:sp>
        <p:nvSpPr>
          <p:cNvPr id="19" name="Volný tvar 18"/>
          <p:cNvSpPr/>
          <p:nvPr/>
        </p:nvSpPr>
        <p:spPr>
          <a:xfrm>
            <a:off x="274519" y="623944"/>
            <a:ext cx="1758676" cy="1323190"/>
          </a:xfrm>
          <a:custGeom>
            <a:avLst/>
            <a:gdLst>
              <a:gd name="connsiteX0" fmla="*/ 779730 w 1758676"/>
              <a:gd name="connsiteY0" fmla="*/ 64545 h 1323190"/>
              <a:gd name="connsiteX1" fmla="*/ 618366 w 1758676"/>
              <a:gd name="connsiteY1" fmla="*/ 129091 h 1323190"/>
              <a:gd name="connsiteX2" fmla="*/ 467759 w 1758676"/>
              <a:gd name="connsiteY2" fmla="*/ 172122 h 1323190"/>
              <a:gd name="connsiteX3" fmla="*/ 349425 w 1758676"/>
              <a:gd name="connsiteY3" fmla="*/ 204395 h 1323190"/>
              <a:gd name="connsiteX4" fmla="*/ 306394 w 1758676"/>
              <a:gd name="connsiteY4" fmla="*/ 225910 h 1323190"/>
              <a:gd name="connsiteX5" fmla="*/ 274121 w 1758676"/>
              <a:gd name="connsiteY5" fmla="*/ 236668 h 1323190"/>
              <a:gd name="connsiteX6" fmla="*/ 177302 w 1758676"/>
              <a:gd name="connsiteY6" fmla="*/ 290456 h 1323190"/>
              <a:gd name="connsiteX7" fmla="*/ 145029 w 1758676"/>
              <a:gd name="connsiteY7" fmla="*/ 322729 h 1323190"/>
              <a:gd name="connsiteX8" fmla="*/ 80483 w 1758676"/>
              <a:gd name="connsiteY8" fmla="*/ 365760 h 1323190"/>
              <a:gd name="connsiteX9" fmla="*/ 48210 w 1758676"/>
              <a:gd name="connsiteY9" fmla="*/ 387275 h 1323190"/>
              <a:gd name="connsiteX10" fmla="*/ 15937 w 1758676"/>
              <a:gd name="connsiteY10" fmla="*/ 494851 h 1323190"/>
              <a:gd name="connsiteX11" fmla="*/ 48210 w 1758676"/>
              <a:gd name="connsiteY11" fmla="*/ 774550 h 1323190"/>
              <a:gd name="connsiteX12" fmla="*/ 69726 w 1758676"/>
              <a:gd name="connsiteY12" fmla="*/ 806823 h 1323190"/>
              <a:gd name="connsiteX13" fmla="*/ 123514 w 1758676"/>
              <a:gd name="connsiteY13" fmla="*/ 892884 h 1323190"/>
              <a:gd name="connsiteX14" fmla="*/ 145029 w 1758676"/>
              <a:gd name="connsiteY14" fmla="*/ 935915 h 1323190"/>
              <a:gd name="connsiteX15" fmla="*/ 166545 w 1758676"/>
              <a:gd name="connsiteY15" fmla="*/ 957430 h 1323190"/>
              <a:gd name="connsiteX16" fmla="*/ 188060 w 1758676"/>
              <a:gd name="connsiteY16" fmla="*/ 989703 h 1323190"/>
              <a:gd name="connsiteX17" fmla="*/ 220333 w 1758676"/>
              <a:gd name="connsiteY17" fmla="*/ 1043491 h 1323190"/>
              <a:gd name="connsiteX18" fmla="*/ 306394 w 1758676"/>
              <a:gd name="connsiteY18" fmla="*/ 1140310 h 1323190"/>
              <a:gd name="connsiteX19" fmla="*/ 360182 w 1758676"/>
              <a:gd name="connsiteY19" fmla="*/ 1172583 h 1323190"/>
              <a:gd name="connsiteX20" fmla="*/ 403213 w 1758676"/>
              <a:gd name="connsiteY20" fmla="*/ 1204856 h 1323190"/>
              <a:gd name="connsiteX21" fmla="*/ 489274 w 1758676"/>
              <a:gd name="connsiteY21" fmla="*/ 1237129 h 1323190"/>
              <a:gd name="connsiteX22" fmla="*/ 532305 w 1758676"/>
              <a:gd name="connsiteY22" fmla="*/ 1258644 h 1323190"/>
              <a:gd name="connsiteX23" fmla="*/ 586093 w 1758676"/>
              <a:gd name="connsiteY23" fmla="*/ 1269402 h 1323190"/>
              <a:gd name="connsiteX24" fmla="*/ 650639 w 1758676"/>
              <a:gd name="connsiteY24" fmla="*/ 1290917 h 1323190"/>
              <a:gd name="connsiteX25" fmla="*/ 715185 w 1758676"/>
              <a:gd name="connsiteY25" fmla="*/ 1301675 h 1323190"/>
              <a:gd name="connsiteX26" fmla="*/ 908822 w 1758676"/>
              <a:gd name="connsiteY26" fmla="*/ 1323190 h 1323190"/>
              <a:gd name="connsiteX27" fmla="*/ 1274582 w 1758676"/>
              <a:gd name="connsiteY27" fmla="*/ 1312432 h 1323190"/>
              <a:gd name="connsiteX28" fmla="*/ 1339128 w 1758676"/>
              <a:gd name="connsiteY28" fmla="*/ 1301675 h 1323190"/>
              <a:gd name="connsiteX29" fmla="*/ 1403674 w 1758676"/>
              <a:gd name="connsiteY29" fmla="*/ 1280160 h 1323190"/>
              <a:gd name="connsiteX30" fmla="*/ 1468220 w 1758676"/>
              <a:gd name="connsiteY30" fmla="*/ 1237129 h 1323190"/>
              <a:gd name="connsiteX31" fmla="*/ 1532766 w 1758676"/>
              <a:gd name="connsiteY31" fmla="*/ 1183341 h 1323190"/>
              <a:gd name="connsiteX32" fmla="*/ 1608069 w 1758676"/>
              <a:gd name="connsiteY32" fmla="*/ 1097280 h 1323190"/>
              <a:gd name="connsiteX33" fmla="*/ 1640342 w 1758676"/>
              <a:gd name="connsiteY33" fmla="*/ 1054249 h 1323190"/>
              <a:gd name="connsiteX34" fmla="*/ 1661857 w 1758676"/>
              <a:gd name="connsiteY34" fmla="*/ 989703 h 1323190"/>
              <a:gd name="connsiteX35" fmla="*/ 1672615 w 1758676"/>
              <a:gd name="connsiteY35" fmla="*/ 946672 h 1323190"/>
              <a:gd name="connsiteX36" fmla="*/ 1715646 w 1758676"/>
              <a:gd name="connsiteY36" fmla="*/ 882127 h 1323190"/>
              <a:gd name="connsiteX37" fmla="*/ 1726403 w 1758676"/>
              <a:gd name="connsiteY37" fmla="*/ 817581 h 1323190"/>
              <a:gd name="connsiteX38" fmla="*/ 1747919 w 1758676"/>
              <a:gd name="connsiteY38" fmla="*/ 796065 h 1323190"/>
              <a:gd name="connsiteX39" fmla="*/ 1758676 w 1758676"/>
              <a:gd name="connsiteY39" fmla="*/ 656216 h 1323190"/>
              <a:gd name="connsiteX40" fmla="*/ 1737161 w 1758676"/>
              <a:gd name="connsiteY40" fmla="*/ 430305 h 1323190"/>
              <a:gd name="connsiteX41" fmla="*/ 1715646 w 1758676"/>
              <a:gd name="connsiteY41" fmla="*/ 398032 h 1323190"/>
              <a:gd name="connsiteX42" fmla="*/ 1651100 w 1758676"/>
              <a:gd name="connsiteY42" fmla="*/ 301214 h 1323190"/>
              <a:gd name="connsiteX43" fmla="*/ 1618827 w 1758676"/>
              <a:gd name="connsiteY43" fmla="*/ 279698 h 1323190"/>
              <a:gd name="connsiteX44" fmla="*/ 1586554 w 1758676"/>
              <a:gd name="connsiteY44" fmla="*/ 236668 h 1323190"/>
              <a:gd name="connsiteX45" fmla="*/ 1511250 w 1758676"/>
              <a:gd name="connsiteY45" fmla="*/ 172122 h 1323190"/>
              <a:gd name="connsiteX46" fmla="*/ 1478977 w 1758676"/>
              <a:gd name="connsiteY46" fmla="*/ 129091 h 1323190"/>
              <a:gd name="connsiteX47" fmla="*/ 1414432 w 1758676"/>
              <a:gd name="connsiteY47" fmla="*/ 107576 h 1323190"/>
              <a:gd name="connsiteX48" fmla="*/ 1328370 w 1758676"/>
              <a:gd name="connsiteY48" fmla="*/ 64545 h 1323190"/>
              <a:gd name="connsiteX49" fmla="*/ 1296097 w 1758676"/>
              <a:gd name="connsiteY49" fmla="*/ 53788 h 1323190"/>
              <a:gd name="connsiteX50" fmla="*/ 1263825 w 1758676"/>
              <a:gd name="connsiteY50" fmla="*/ 43030 h 1323190"/>
              <a:gd name="connsiteX51" fmla="*/ 1156248 w 1758676"/>
              <a:gd name="connsiteY51" fmla="*/ 21515 h 1323190"/>
              <a:gd name="connsiteX52" fmla="*/ 1059429 w 1758676"/>
              <a:gd name="connsiteY52" fmla="*/ 0 h 1323190"/>
              <a:gd name="connsiteX53" fmla="*/ 887307 w 1758676"/>
              <a:gd name="connsiteY53" fmla="*/ 21515 h 1323190"/>
              <a:gd name="connsiteX54" fmla="*/ 844276 w 1758676"/>
              <a:gd name="connsiteY54" fmla="*/ 32272 h 1323190"/>
              <a:gd name="connsiteX55" fmla="*/ 758215 w 1758676"/>
              <a:gd name="connsiteY55" fmla="*/ 75303 h 1323190"/>
              <a:gd name="connsiteX56" fmla="*/ 736700 w 1758676"/>
              <a:gd name="connsiteY56" fmla="*/ 96818 h 13231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1758676" h="1323190">
                <a:moveTo>
                  <a:pt x="779730" y="64545"/>
                </a:moveTo>
                <a:cubicBezTo>
                  <a:pt x="713626" y="130649"/>
                  <a:pt x="769409" y="85935"/>
                  <a:pt x="618366" y="129091"/>
                </a:cubicBezTo>
                <a:cubicBezTo>
                  <a:pt x="568164" y="143435"/>
                  <a:pt x="517291" y="155612"/>
                  <a:pt x="467759" y="172122"/>
                </a:cubicBezTo>
                <a:cubicBezTo>
                  <a:pt x="385867" y="199419"/>
                  <a:pt x="425452" y="189189"/>
                  <a:pt x="349425" y="204395"/>
                </a:cubicBezTo>
                <a:cubicBezTo>
                  <a:pt x="335081" y="211567"/>
                  <a:pt x="321134" y="219593"/>
                  <a:pt x="306394" y="225910"/>
                </a:cubicBezTo>
                <a:cubicBezTo>
                  <a:pt x="295971" y="230377"/>
                  <a:pt x="284544" y="232201"/>
                  <a:pt x="274121" y="236668"/>
                </a:cubicBezTo>
                <a:cubicBezTo>
                  <a:pt x="250278" y="246886"/>
                  <a:pt x="195440" y="276853"/>
                  <a:pt x="177302" y="290456"/>
                </a:cubicBezTo>
                <a:cubicBezTo>
                  <a:pt x="165131" y="299584"/>
                  <a:pt x="157038" y="313389"/>
                  <a:pt x="145029" y="322729"/>
                </a:cubicBezTo>
                <a:cubicBezTo>
                  <a:pt x="124618" y="338604"/>
                  <a:pt x="101998" y="351416"/>
                  <a:pt x="80483" y="365760"/>
                </a:cubicBezTo>
                <a:lnTo>
                  <a:pt x="48210" y="387275"/>
                </a:lnTo>
                <a:cubicBezTo>
                  <a:pt x="22020" y="465847"/>
                  <a:pt x="32196" y="429819"/>
                  <a:pt x="15937" y="494851"/>
                </a:cubicBezTo>
                <a:cubicBezTo>
                  <a:pt x="22526" y="633215"/>
                  <a:pt x="0" y="678130"/>
                  <a:pt x="48210" y="774550"/>
                </a:cubicBezTo>
                <a:cubicBezTo>
                  <a:pt x="53992" y="786114"/>
                  <a:pt x="62554" y="796065"/>
                  <a:pt x="69726" y="806823"/>
                </a:cubicBezTo>
                <a:cubicBezTo>
                  <a:pt x="95329" y="883635"/>
                  <a:pt x="72371" y="858789"/>
                  <a:pt x="123514" y="892884"/>
                </a:cubicBezTo>
                <a:cubicBezTo>
                  <a:pt x="130686" y="907228"/>
                  <a:pt x="136133" y="922572"/>
                  <a:pt x="145029" y="935915"/>
                </a:cubicBezTo>
                <a:cubicBezTo>
                  <a:pt x="150655" y="944354"/>
                  <a:pt x="160209" y="949510"/>
                  <a:pt x="166545" y="957430"/>
                </a:cubicBezTo>
                <a:cubicBezTo>
                  <a:pt x="174622" y="967526"/>
                  <a:pt x="180888" y="978945"/>
                  <a:pt x="188060" y="989703"/>
                </a:cubicBezTo>
                <a:cubicBezTo>
                  <a:pt x="205693" y="1042606"/>
                  <a:pt x="187517" y="1004112"/>
                  <a:pt x="220333" y="1043491"/>
                </a:cubicBezTo>
                <a:cubicBezTo>
                  <a:pt x="260152" y="1091273"/>
                  <a:pt x="250772" y="1095812"/>
                  <a:pt x="306394" y="1140310"/>
                </a:cubicBezTo>
                <a:cubicBezTo>
                  <a:pt x="322721" y="1153372"/>
                  <a:pt x="342785" y="1160985"/>
                  <a:pt x="360182" y="1172583"/>
                </a:cubicBezTo>
                <a:cubicBezTo>
                  <a:pt x="375100" y="1182529"/>
                  <a:pt x="388009" y="1195353"/>
                  <a:pt x="403213" y="1204856"/>
                </a:cubicBezTo>
                <a:cubicBezTo>
                  <a:pt x="463112" y="1242292"/>
                  <a:pt x="427326" y="1213899"/>
                  <a:pt x="489274" y="1237129"/>
                </a:cubicBezTo>
                <a:cubicBezTo>
                  <a:pt x="504290" y="1242760"/>
                  <a:pt x="517091" y="1253573"/>
                  <a:pt x="532305" y="1258644"/>
                </a:cubicBezTo>
                <a:cubicBezTo>
                  <a:pt x="549651" y="1264426"/>
                  <a:pt x="568453" y="1264591"/>
                  <a:pt x="586093" y="1269402"/>
                </a:cubicBezTo>
                <a:cubicBezTo>
                  <a:pt x="607973" y="1275369"/>
                  <a:pt x="628637" y="1285417"/>
                  <a:pt x="650639" y="1290917"/>
                </a:cubicBezTo>
                <a:cubicBezTo>
                  <a:pt x="671800" y="1296207"/>
                  <a:pt x="693725" y="1297773"/>
                  <a:pt x="715185" y="1301675"/>
                </a:cubicBezTo>
                <a:cubicBezTo>
                  <a:pt x="832082" y="1322929"/>
                  <a:pt x="706602" y="1307634"/>
                  <a:pt x="908822" y="1323190"/>
                </a:cubicBezTo>
                <a:cubicBezTo>
                  <a:pt x="1030742" y="1319604"/>
                  <a:pt x="1152761" y="1318523"/>
                  <a:pt x="1274582" y="1312432"/>
                </a:cubicBezTo>
                <a:cubicBezTo>
                  <a:pt x="1296367" y="1311343"/>
                  <a:pt x="1317967" y="1306965"/>
                  <a:pt x="1339128" y="1301675"/>
                </a:cubicBezTo>
                <a:cubicBezTo>
                  <a:pt x="1361130" y="1296175"/>
                  <a:pt x="1403674" y="1280160"/>
                  <a:pt x="1403674" y="1280160"/>
                </a:cubicBezTo>
                <a:cubicBezTo>
                  <a:pt x="1425189" y="1265816"/>
                  <a:pt x="1449935" y="1255414"/>
                  <a:pt x="1468220" y="1237129"/>
                </a:cubicBezTo>
                <a:cubicBezTo>
                  <a:pt x="1509635" y="1195714"/>
                  <a:pt x="1487834" y="1213295"/>
                  <a:pt x="1532766" y="1183341"/>
                </a:cubicBezTo>
                <a:cubicBezTo>
                  <a:pt x="1614141" y="1074841"/>
                  <a:pt x="1510579" y="1208697"/>
                  <a:pt x="1608069" y="1097280"/>
                </a:cubicBezTo>
                <a:cubicBezTo>
                  <a:pt x="1619876" y="1083787"/>
                  <a:pt x="1629584" y="1068593"/>
                  <a:pt x="1640342" y="1054249"/>
                </a:cubicBezTo>
                <a:cubicBezTo>
                  <a:pt x="1647514" y="1032734"/>
                  <a:pt x="1655340" y="1011426"/>
                  <a:pt x="1661857" y="989703"/>
                </a:cubicBezTo>
                <a:cubicBezTo>
                  <a:pt x="1666105" y="975541"/>
                  <a:pt x="1666003" y="959896"/>
                  <a:pt x="1672615" y="946672"/>
                </a:cubicBezTo>
                <a:cubicBezTo>
                  <a:pt x="1684179" y="923544"/>
                  <a:pt x="1701302" y="903642"/>
                  <a:pt x="1715646" y="882127"/>
                </a:cubicBezTo>
                <a:cubicBezTo>
                  <a:pt x="1719232" y="860612"/>
                  <a:pt x="1718744" y="838004"/>
                  <a:pt x="1726403" y="817581"/>
                </a:cubicBezTo>
                <a:cubicBezTo>
                  <a:pt x="1729964" y="808084"/>
                  <a:pt x="1745930" y="806011"/>
                  <a:pt x="1747919" y="796065"/>
                </a:cubicBezTo>
                <a:cubicBezTo>
                  <a:pt x="1757088" y="750219"/>
                  <a:pt x="1755090" y="702832"/>
                  <a:pt x="1758676" y="656216"/>
                </a:cubicBezTo>
                <a:cubicBezTo>
                  <a:pt x="1751504" y="580912"/>
                  <a:pt x="1749597" y="504920"/>
                  <a:pt x="1737161" y="430305"/>
                </a:cubicBezTo>
                <a:cubicBezTo>
                  <a:pt x="1735036" y="417552"/>
                  <a:pt x="1721428" y="409596"/>
                  <a:pt x="1715646" y="398032"/>
                </a:cubicBezTo>
                <a:cubicBezTo>
                  <a:pt x="1681362" y="329465"/>
                  <a:pt x="1748379" y="398494"/>
                  <a:pt x="1651100" y="301214"/>
                </a:cubicBezTo>
                <a:cubicBezTo>
                  <a:pt x="1641958" y="292072"/>
                  <a:pt x="1627969" y="288840"/>
                  <a:pt x="1618827" y="279698"/>
                </a:cubicBezTo>
                <a:cubicBezTo>
                  <a:pt x="1606149" y="267020"/>
                  <a:pt x="1598361" y="250161"/>
                  <a:pt x="1586554" y="236668"/>
                </a:cubicBezTo>
                <a:cubicBezTo>
                  <a:pt x="1550032" y="194929"/>
                  <a:pt x="1550426" y="198239"/>
                  <a:pt x="1511250" y="172122"/>
                </a:cubicBezTo>
                <a:cubicBezTo>
                  <a:pt x="1500492" y="157778"/>
                  <a:pt x="1493895" y="139037"/>
                  <a:pt x="1478977" y="129091"/>
                </a:cubicBezTo>
                <a:cubicBezTo>
                  <a:pt x="1460107" y="116511"/>
                  <a:pt x="1414432" y="107576"/>
                  <a:pt x="1414432" y="107576"/>
                </a:cubicBezTo>
                <a:cubicBezTo>
                  <a:pt x="1376880" y="70025"/>
                  <a:pt x="1402537" y="89267"/>
                  <a:pt x="1328370" y="64545"/>
                </a:cubicBezTo>
                <a:lnTo>
                  <a:pt x="1296097" y="53788"/>
                </a:lnTo>
                <a:cubicBezTo>
                  <a:pt x="1285340" y="50202"/>
                  <a:pt x="1274944" y="45254"/>
                  <a:pt x="1263825" y="43030"/>
                </a:cubicBezTo>
                <a:lnTo>
                  <a:pt x="1156248" y="21515"/>
                </a:lnTo>
                <a:cubicBezTo>
                  <a:pt x="1069699" y="5287"/>
                  <a:pt x="1118019" y="19529"/>
                  <a:pt x="1059429" y="0"/>
                </a:cubicBezTo>
                <a:cubicBezTo>
                  <a:pt x="1002055" y="7172"/>
                  <a:pt x="944488" y="12938"/>
                  <a:pt x="887307" y="21515"/>
                </a:cubicBezTo>
                <a:cubicBezTo>
                  <a:pt x="872686" y="23708"/>
                  <a:pt x="857924" y="26585"/>
                  <a:pt x="844276" y="32272"/>
                </a:cubicBezTo>
                <a:cubicBezTo>
                  <a:pt x="814670" y="44608"/>
                  <a:pt x="780894" y="52624"/>
                  <a:pt x="758215" y="75303"/>
                </a:cubicBezTo>
                <a:lnTo>
                  <a:pt x="736700" y="96818"/>
                </a:lnTo>
              </a:path>
            </a:pathLst>
          </a:custGeom>
          <a:ln>
            <a:solidFill>
              <a:srgbClr val="502AD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6745045" y="1183341"/>
            <a:ext cx="2219443" cy="2409713"/>
          </a:xfrm>
          <a:custGeom>
            <a:avLst/>
            <a:gdLst>
              <a:gd name="connsiteX0" fmla="*/ 1893346 w 2398955"/>
              <a:gd name="connsiteY0" fmla="*/ 43031 h 2409713"/>
              <a:gd name="connsiteX1" fmla="*/ 1785769 w 2398955"/>
              <a:gd name="connsiteY1" fmla="*/ 32273 h 2409713"/>
              <a:gd name="connsiteX2" fmla="*/ 1742739 w 2398955"/>
              <a:gd name="connsiteY2" fmla="*/ 21515 h 2409713"/>
              <a:gd name="connsiteX3" fmla="*/ 1581374 w 2398955"/>
              <a:gd name="connsiteY3" fmla="*/ 0 h 2409713"/>
              <a:gd name="connsiteX4" fmla="*/ 753035 w 2398955"/>
              <a:gd name="connsiteY4" fmla="*/ 10758 h 2409713"/>
              <a:gd name="connsiteX5" fmla="*/ 688489 w 2398955"/>
              <a:gd name="connsiteY5" fmla="*/ 32273 h 2409713"/>
              <a:gd name="connsiteX6" fmla="*/ 602428 w 2398955"/>
              <a:gd name="connsiteY6" fmla="*/ 64546 h 2409713"/>
              <a:gd name="connsiteX7" fmla="*/ 505609 w 2398955"/>
              <a:gd name="connsiteY7" fmla="*/ 86061 h 2409713"/>
              <a:gd name="connsiteX8" fmla="*/ 408790 w 2398955"/>
              <a:gd name="connsiteY8" fmla="*/ 129092 h 2409713"/>
              <a:gd name="connsiteX9" fmla="*/ 311971 w 2398955"/>
              <a:gd name="connsiteY9" fmla="*/ 161365 h 2409713"/>
              <a:gd name="connsiteX10" fmla="*/ 268941 w 2398955"/>
              <a:gd name="connsiteY10" fmla="*/ 193638 h 2409713"/>
              <a:gd name="connsiteX11" fmla="*/ 236668 w 2398955"/>
              <a:gd name="connsiteY11" fmla="*/ 215153 h 2409713"/>
              <a:gd name="connsiteX12" fmla="*/ 215153 w 2398955"/>
              <a:gd name="connsiteY12" fmla="*/ 258184 h 2409713"/>
              <a:gd name="connsiteX13" fmla="*/ 193637 w 2398955"/>
              <a:gd name="connsiteY13" fmla="*/ 279699 h 2409713"/>
              <a:gd name="connsiteX14" fmla="*/ 161364 w 2398955"/>
              <a:gd name="connsiteY14" fmla="*/ 355003 h 2409713"/>
              <a:gd name="connsiteX15" fmla="*/ 86061 w 2398955"/>
              <a:gd name="connsiteY15" fmla="*/ 505610 h 2409713"/>
              <a:gd name="connsiteX16" fmla="*/ 75303 w 2398955"/>
              <a:gd name="connsiteY16" fmla="*/ 548640 h 2409713"/>
              <a:gd name="connsiteX17" fmla="*/ 43030 w 2398955"/>
              <a:gd name="connsiteY17" fmla="*/ 634701 h 2409713"/>
              <a:gd name="connsiteX18" fmla="*/ 32273 w 2398955"/>
              <a:gd name="connsiteY18" fmla="*/ 699247 h 2409713"/>
              <a:gd name="connsiteX19" fmla="*/ 21515 w 2398955"/>
              <a:gd name="connsiteY19" fmla="*/ 731520 h 2409713"/>
              <a:gd name="connsiteX20" fmla="*/ 0 w 2398955"/>
              <a:gd name="connsiteY20" fmla="*/ 817581 h 2409713"/>
              <a:gd name="connsiteX21" fmla="*/ 21515 w 2398955"/>
              <a:gd name="connsiteY21" fmla="*/ 1183341 h 2409713"/>
              <a:gd name="connsiteX22" fmla="*/ 43030 w 2398955"/>
              <a:gd name="connsiteY22" fmla="*/ 1237130 h 2409713"/>
              <a:gd name="connsiteX23" fmla="*/ 53788 w 2398955"/>
              <a:gd name="connsiteY23" fmla="*/ 1269403 h 2409713"/>
              <a:gd name="connsiteX24" fmla="*/ 75303 w 2398955"/>
              <a:gd name="connsiteY24" fmla="*/ 1301675 h 2409713"/>
              <a:gd name="connsiteX25" fmla="*/ 96819 w 2398955"/>
              <a:gd name="connsiteY25" fmla="*/ 1366221 h 2409713"/>
              <a:gd name="connsiteX26" fmla="*/ 118334 w 2398955"/>
              <a:gd name="connsiteY26" fmla="*/ 1409252 h 2409713"/>
              <a:gd name="connsiteX27" fmla="*/ 172122 w 2398955"/>
              <a:gd name="connsiteY27" fmla="*/ 1527586 h 2409713"/>
              <a:gd name="connsiteX28" fmla="*/ 247426 w 2398955"/>
              <a:gd name="connsiteY28" fmla="*/ 1624405 h 2409713"/>
              <a:gd name="connsiteX29" fmla="*/ 279699 w 2398955"/>
              <a:gd name="connsiteY29" fmla="*/ 1667435 h 2409713"/>
              <a:gd name="connsiteX30" fmla="*/ 311971 w 2398955"/>
              <a:gd name="connsiteY30" fmla="*/ 1688951 h 2409713"/>
              <a:gd name="connsiteX31" fmla="*/ 365760 w 2398955"/>
              <a:gd name="connsiteY31" fmla="*/ 1753497 h 2409713"/>
              <a:gd name="connsiteX32" fmla="*/ 408790 w 2398955"/>
              <a:gd name="connsiteY32" fmla="*/ 1818043 h 2409713"/>
              <a:gd name="connsiteX33" fmla="*/ 430306 w 2398955"/>
              <a:gd name="connsiteY33" fmla="*/ 1839558 h 2409713"/>
              <a:gd name="connsiteX34" fmla="*/ 451821 w 2398955"/>
              <a:gd name="connsiteY34" fmla="*/ 1871831 h 2409713"/>
              <a:gd name="connsiteX35" fmla="*/ 516367 w 2398955"/>
              <a:gd name="connsiteY35" fmla="*/ 1936377 h 2409713"/>
              <a:gd name="connsiteX36" fmla="*/ 559397 w 2398955"/>
              <a:gd name="connsiteY36" fmla="*/ 1979407 h 2409713"/>
              <a:gd name="connsiteX37" fmla="*/ 699247 w 2398955"/>
              <a:gd name="connsiteY37" fmla="*/ 2097741 h 2409713"/>
              <a:gd name="connsiteX38" fmla="*/ 731520 w 2398955"/>
              <a:gd name="connsiteY38" fmla="*/ 2108499 h 2409713"/>
              <a:gd name="connsiteX39" fmla="*/ 763793 w 2398955"/>
              <a:gd name="connsiteY39" fmla="*/ 2140772 h 2409713"/>
              <a:gd name="connsiteX40" fmla="*/ 828339 w 2398955"/>
              <a:gd name="connsiteY40" fmla="*/ 2173045 h 2409713"/>
              <a:gd name="connsiteX41" fmla="*/ 935915 w 2398955"/>
              <a:gd name="connsiteY41" fmla="*/ 2226833 h 2409713"/>
              <a:gd name="connsiteX42" fmla="*/ 1054249 w 2398955"/>
              <a:gd name="connsiteY42" fmla="*/ 2291379 h 2409713"/>
              <a:gd name="connsiteX43" fmla="*/ 1118795 w 2398955"/>
              <a:gd name="connsiteY43" fmla="*/ 2334410 h 2409713"/>
              <a:gd name="connsiteX44" fmla="*/ 1183341 w 2398955"/>
              <a:gd name="connsiteY44" fmla="*/ 2355925 h 2409713"/>
              <a:gd name="connsiteX45" fmla="*/ 1226371 w 2398955"/>
              <a:gd name="connsiteY45" fmla="*/ 2377440 h 2409713"/>
              <a:gd name="connsiteX46" fmla="*/ 1323190 w 2398955"/>
              <a:gd name="connsiteY46" fmla="*/ 2398955 h 2409713"/>
              <a:gd name="connsiteX47" fmla="*/ 1355463 w 2398955"/>
              <a:gd name="connsiteY47" fmla="*/ 2409713 h 2409713"/>
              <a:gd name="connsiteX48" fmla="*/ 1764254 w 2398955"/>
              <a:gd name="connsiteY48" fmla="*/ 2398955 h 2409713"/>
              <a:gd name="connsiteX49" fmla="*/ 1796527 w 2398955"/>
              <a:gd name="connsiteY49" fmla="*/ 2377440 h 2409713"/>
              <a:gd name="connsiteX50" fmla="*/ 1882588 w 2398955"/>
              <a:gd name="connsiteY50" fmla="*/ 2291379 h 2409713"/>
              <a:gd name="connsiteX51" fmla="*/ 1914861 w 2398955"/>
              <a:gd name="connsiteY51" fmla="*/ 2248348 h 2409713"/>
              <a:gd name="connsiteX52" fmla="*/ 1947134 w 2398955"/>
              <a:gd name="connsiteY52" fmla="*/ 2237591 h 2409713"/>
              <a:gd name="connsiteX53" fmla="*/ 2011680 w 2398955"/>
              <a:gd name="connsiteY53" fmla="*/ 2173045 h 2409713"/>
              <a:gd name="connsiteX54" fmla="*/ 2065468 w 2398955"/>
              <a:gd name="connsiteY54" fmla="*/ 2097741 h 2409713"/>
              <a:gd name="connsiteX55" fmla="*/ 2086983 w 2398955"/>
              <a:gd name="connsiteY55" fmla="*/ 2043953 h 2409713"/>
              <a:gd name="connsiteX56" fmla="*/ 2108499 w 2398955"/>
              <a:gd name="connsiteY56" fmla="*/ 2011680 h 2409713"/>
              <a:gd name="connsiteX57" fmla="*/ 2130014 w 2398955"/>
              <a:gd name="connsiteY57" fmla="*/ 1947134 h 2409713"/>
              <a:gd name="connsiteX58" fmla="*/ 2151529 w 2398955"/>
              <a:gd name="connsiteY58" fmla="*/ 1904104 h 2409713"/>
              <a:gd name="connsiteX59" fmla="*/ 2162287 w 2398955"/>
              <a:gd name="connsiteY59" fmla="*/ 1861073 h 2409713"/>
              <a:gd name="connsiteX60" fmla="*/ 2194560 w 2398955"/>
              <a:gd name="connsiteY60" fmla="*/ 1775012 h 2409713"/>
              <a:gd name="connsiteX61" fmla="*/ 2216075 w 2398955"/>
              <a:gd name="connsiteY61" fmla="*/ 1742739 h 2409713"/>
              <a:gd name="connsiteX62" fmla="*/ 2226833 w 2398955"/>
              <a:gd name="connsiteY62" fmla="*/ 1710466 h 2409713"/>
              <a:gd name="connsiteX63" fmla="*/ 2269863 w 2398955"/>
              <a:gd name="connsiteY63" fmla="*/ 1602890 h 2409713"/>
              <a:gd name="connsiteX64" fmla="*/ 2280621 w 2398955"/>
              <a:gd name="connsiteY64" fmla="*/ 1570617 h 2409713"/>
              <a:gd name="connsiteX65" fmla="*/ 2302136 w 2398955"/>
              <a:gd name="connsiteY65" fmla="*/ 1549101 h 2409713"/>
              <a:gd name="connsiteX66" fmla="*/ 2323651 w 2398955"/>
              <a:gd name="connsiteY66" fmla="*/ 1430767 h 2409713"/>
              <a:gd name="connsiteX67" fmla="*/ 2345167 w 2398955"/>
              <a:gd name="connsiteY67" fmla="*/ 1398494 h 2409713"/>
              <a:gd name="connsiteX68" fmla="*/ 2355924 w 2398955"/>
              <a:gd name="connsiteY68" fmla="*/ 1344706 h 2409713"/>
              <a:gd name="connsiteX69" fmla="*/ 2377440 w 2398955"/>
              <a:gd name="connsiteY69" fmla="*/ 1290918 h 2409713"/>
              <a:gd name="connsiteX70" fmla="*/ 2398955 w 2398955"/>
              <a:gd name="connsiteY70" fmla="*/ 1140311 h 2409713"/>
              <a:gd name="connsiteX71" fmla="*/ 2388197 w 2398955"/>
              <a:gd name="connsiteY71" fmla="*/ 785308 h 2409713"/>
              <a:gd name="connsiteX72" fmla="*/ 2323651 w 2398955"/>
              <a:gd name="connsiteY72" fmla="*/ 613186 h 2409713"/>
              <a:gd name="connsiteX73" fmla="*/ 2302136 w 2398955"/>
              <a:gd name="connsiteY73" fmla="*/ 570155 h 2409713"/>
              <a:gd name="connsiteX74" fmla="*/ 2291379 w 2398955"/>
              <a:gd name="connsiteY74" fmla="*/ 527125 h 2409713"/>
              <a:gd name="connsiteX75" fmla="*/ 2269863 w 2398955"/>
              <a:gd name="connsiteY75" fmla="*/ 505610 h 2409713"/>
              <a:gd name="connsiteX76" fmla="*/ 2226833 w 2398955"/>
              <a:gd name="connsiteY76" fmla="*/ 441064 h 2409713"/>
              <a:gd name="connsiteX77" fmla="*/ 2205317 w 2398955"/>
              <a:gd name="connsiteY77" fmla="*/ 419548 h 2409713"/>
              <a:gd name="connsiteX78" fmla="*/ 2183802 w 2398955"/>
              <a:gd name="connsiteY78" fmla="*/ 387275 h 2409713"/>
              <a:gd name="connsiteX79" fmla="*/ 2140771 w 2398955"/>
              <a:gd name="connsiteY79" fmla="*/ 365760 h 2409713"/>
              <a:gd name="connsiteX80" fmla="*/ 2076226 w 2398955"/>
              <a:gd name="connsiteY80" fmla="*/ 311972 h 2409713"/>
              <a:gd name="connsiteX81" fmla="*/ 1990164 w 2398955"/>
              <a:gd name="connsiteY81" fmla="*/ 290457 h 2409713"/>
              <a:gd name="connsiteX82" fmla="*/ 1957891 w 2398955"/>
              <a:gd name="connsiteY82" fmla="*/ 279699 h 2409713"/>
              <a:gd name="connsiteX83" fmla="*/ 1936376 w 2398955"/>
              <a:gd name="connsiteY83" fmla="*/ 247426 h 2409713"/>
              <a:gd name="connsiteX84" fmla="*/ 1914861 w 2398955"/>
              <a:gd name="connsiteY84" fmla="*/ 139850 h 2409713"/>
              <a:gd name="connsiteX85" fmla="*/ 1893346 w 2398955"/>
              <a:gd name="connsiteY85" fmla="*/ 107577 h 2409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398955" h="2409713">
                <a:moveTo>
                  <a:pt x="1893346" y="43031"/>
                </a:moveTo>
                <a:cubicBezTo>
                  <a:pt x="1857487" y="39445"/>
                  <a:pt x="1821445" y="37370"/>
                  <a:pt x="1785769" y="32273"/>
                </a:cubicBezTo>
                <a:cubicBezTo>
                  <a:pt x="1771133" y="30182"/>
                  <a:pt x="1757343" y="23821"/>
                  <a:pt x="1742739" y="21515"/>
                </a:cubicBezTo>
                <a:cubicBezTo>
                  <a:pt x="1689139" y="13052"/>
                  <a:pt x="1635162" y="7172"/>
                  <a:pt x="1581374" y="0"/>
                </a:cubicBezTo>
                <a:cubicBezTo>
                  <a:pt x="1305261" y="3586"/>
                  <a:pt x="1028991" y="784"/>
                  <a:pt x="753035" y="10758"/>
                </a:cubicBezTo>
                <a:cubicBezTo>
                  <a:pt x="730371" y="11577"/>
                  <a:pt x="709847" y="24645"/>
                  <a:pt x="688489" y="32273"/>
                </a:cubicBezTo>
                <a:cubicBezTo>
                  <a:pt x="659636" y="42578"/>
                  <a:pt x="631493" y="54857"/>
                  <a:pt x="602428" y="64546"/>
                </a:cubicBezTo>
                <a:cubicBezTo>
                  <a:pt x="579634" y="72144"/>
                  <a:pt x="526932" y="81797"/>
                  <a:pt x="505609" y="86061"/>
                </a:cubicBezTo>
                <a:cubicBezTo>
                  <a:pt x="462411" y="107661"/>
                  <a:pt x="456872" y="111920"/>
                  <a:pt x="408790" y="129092"/>
                </a:cubicBezTo>
                <a:cubicBezTo>
                  <a:pt x="376753" y="140534"/>
                  <a:pt x="311971" y="161365"/>
                  <a:pt x="311971" y="161365"/>
                </a:cubicBezTo>
                <a:cubicBezTo>
                  <a:pt x="297628" y="172123"/>
                  <a:pt x="283531" y="183217"/>
                  <a:pt x="268941" y="193638"/>
                </a:cubicBezTo>
                <a:cubicBezTo>
                  <a:pt x="258420" y="201153"/>
                  <a:pt x="244945" y="205221"/>
                  <a:pt x="236668" y="215153"/>
                </a:cubicBezTo>
                <a:cubicBezTo>
                  <a:pt x="226402" y="227473"/>
                  <a:pt x="224049" y="244841"/>
                  <a:pt x="215153" y="258184"/>
                </a:cubicBezTo>
                <a:cubicBezTo>
                  <a:pt x="209527" y="266623"/>
                  <a:pt x="200809" y="272527"/>
                  <a:pt x="193637" y="279699"/>
                </a:cubicBezTo>
                <a:cubicBezTo>
                  <a:pt x="173485" y="360315"/>
                  <a:pt x="196556" y="288530"/>
                  <a:pt x="161364" y="355003"/>
                </a:cubicBezTo>
                <a:cubicBezTo>
                  <a:pt x="135102" y="404608"/>
                  <a:pt x="99675" y="451158"/>
                  <a:pt x="86061" y="505610"/>
                </a:cubicBezTo>
                <a:cubicBezTo>
                  <a:pt x="82475" y="519953"/>
                  <a:pt x="80494" y="534797"/>
                  <a:pt x="75303" y="548640"/>
                </a:cubicBezTo>
                <a:cubicBezTo>
                  <a:pt x="45951" y="626911"/>
                  <a:pt x="58807" y="555816"/>
                  <a:pt x="43030" y="634701"/>
                </a:cubicBezTo>
                <a:cubicBezTo>
                  <a:pt x="38752" y="656090"/>
                  <a:pt x="37005" y="677954"/>
                  <a:pt x="32273" y="699247"/>
                </a:cubicBezTo>
                <a:cubicBezTo>
                  <a:pt x="29813" y="710317"/>
                  <a:pt x="24499" y="720580"/>
                  <a:pt x="21515" y="731520"/>
                </a:cubicBezTo>
                <a:cubicBezTo>
                  <a:pt x="13735" y="760048"/>
                  <a:pt x="0" y="817581"/>
                  <a:pt x="0" y="817581"/>
                </a:cubicBezTo>
                <a:cubicBezTo>
                  <a:pt x="7172" y="939501"/>
                  <a:pt x="9054" y="1061848"/>
                  <a:pt x="21515" y="1183341"/>
                </a:cubicBezTo>
                <a:cubicBezTo>
                  <a:pt x="23485" y="1202551"/>
                  <a:pt x="36250" y="1219049"/>
                  <a:pt x="43030" y="1237130"/>
                </a:cubicBezTo>
                <a:cubicBezTo>
                  <a:pt x="47012" y="1247748"/>
                  <a:pt x="48717" y="1259261"/>
                  <a:pt x="53788" y="1269403"/>
                </a:cubicBezTo>
                <a:cubicBezTo>
                  <a:pt x="59570" y="1280967"/>
                  <a:pt x="70052" y="1289861"/>
                  <a:pt x="75303" y="1301675"/>
                </a:cubicBezTo>
                <a:cubicBezTo>
                  <a:pt x="84514" y="1322399"/>
                  <a:pt x="86677" y="1345936"/>
                  <a:pt x="96819" y="1366221"/>
                </a:cubicBezTo>
                <a:cubicBezTo>
                  <a:pt x="103991" y="1380565"/>
                  <a:pt x="112017" y="1394512"/>
                  <a:pt x="118334" y="1409252"/>
                </a:cubicBezTo>
                <a:cubicBezTo>
                  <a:pt x="140939" y="1461999"/>
                  <a:pt x="119194" y="1459536"/>
                  <a:pt x="172122" y="1527586"/>
                </a:cubicBezTo>
                <a:lnTo>
                  <a:pt x="247426" y="1624405"/>
                </a:lnTo>
                <a:cubicBezTo>
                  <a:pt x="258358" y="1638616"/>
                  <a:pt x="264781" y="1657489"/>
                  <a:pt x="279699" y="1667435"/>
                </a:cubicBezTo>
                <a:cubicBezTo>
                  <a:pt x="290456" y="1674607"/>
                  <a:pt x="301875" y="1680874"/>
                  <a:pt x="311971" y="1688951"/>
                </a:cubicBezTo>
                <a:cubicBezTo>
                  <a:pt x="332001" y="1704975"/>
                  <a:pt x="352441" y="1734470"/>
                  <a:pt x="365760" y="1753497"/>
                </a:cubicBezTo>
                <a:cubicBezTo>
                  <a:pt x="380589" y="1774681"/>
                  <a:pt x="390505" y="1799759"/>
                  <a:pt x="408790" y="1818043"/>
                </a:cubicBezTo>
                <a:cubicBezTo>
                  <a:pt x="415962" y="1825215"/>
                  <a:pt x="423970" y="1831638"/>
                  <a:pt x="430306" y="1839558"/>
                </a:cubicBezTo>
                <a:cubicBezTo>
                  <a:pt x="438383" y="1849654"/>
                  <a:pt x="443231" y="1862168"/>
                  <a:pt x="451821" y="1871831"/>
                </a:cubicBezTo>
                <a:cubicBezTo>
                  <a:pt x="472036" y="1894573"/>
                  <a:pt x="494852" y="1914862"/>
                  <a:pt x="516367" y="1936377"/>
                </a:cubicBezTo>
                <a:lnTo>
                  <a:pt x="559397" y="1979407"/>
                </a:lnTo>
                <a:cubicBezTo>
                  <a:pt x="594019" y="2014029"/>
                  <a:pt x="661635" y="2085203"/>
                  <a:pt x="699247" y="2097741"/>
                </a:cubicBezTo>
                <a:lnTo>
                  <a:pt x="731520" y="2108499"/>
                </a:lnTo>
                <a:cubicBezTo>
                  <a:pt x="742278" y="2119257"/>
                  <a:pt x="751134" y="2132333"/>
                  <a:pt x="763793" y="2140772"/>
                </a:cubicBezTo>
                <a:cubicBezTo>
                  <a:pt x="783808" y="2154115"/>
                  <a:pt x="807221" y="2161526"/>
                  <a:pt x="828339" y="2173045"/>
                </a:cubicBezTo>
                <a:cubicBezTo>
                  <a:pt x="988451" y="2260379"/>
                  <a:pt x="779811" y="2155877"/>
                  <a:pt x="935915" y="2226833"/>
                </a:cubicBezTo>
                <a:cubicBezTo>
                  <a:pt x="981229" y="2247430"/>
                  <a:pt x="1012807" y="2265007"/>
                  <a:pt x="1054249" y="2291379"/>
                </a:cubicBezTo>
                <a:cubicBezTo>
                  <a:pt x="1076065" y="2305262"/>
                  <a:pt x="1095667" y="2322846"/>
                  <a:pt x="1118795" y="2334410"/>
                </a:cubicBezTo>
                <a:cubicBezTo>
                  <a:pt x="1139080" y="2344552"/>
                  <a:pt x="1162284" y="2347502"/>
                  <a:pt x="1183341" y="2355925"/>
                </a:cubicBezTo>
                <a:cubicBezTo>
                  <a:pt x="1198230" y="2361881"/>
                  <a:pt x="1211356" y="2371809"/>
                  <a:pt x="1226371" y="2377440"/>
                </a:cubicBezTo>
                <a:cubicBezTo>
                  <a:pt x="1248465" y="2385725"/>
                  <a:pt x="1302733" y="2393841"/>
                  <a:pt x="1323190" y="2398955"/>
                </a:cubicBezTo>
                <a:cubicBezTo>
                  <a:pt x="1334191" y="2401705"/>
                  <a:pt x="1344705" y="2406127"/>
                  <a:pt x="1355463" y="2409713"/>
                </a:cubicBezTo>
                <a:cubicBezTo>
                  <a:pt x="1491727" y="2406127"/>
                  <a:pt x="1628307" y="2408902"/>
                  <a:pt x="1764254" y="2398955"/>
                </a:cubicBezTo>
                <a:cubicBezTo>
                  <a:pt x="1777149" y="2398011"/>
                  <a:pt x="1786960" y="2386137"/>
                  <a:pt x="1796527" y="2377440"/>
                </a:cubicBezTo>
                <a:cubicBezTo>
                  <a:pt x="1826546" y="2350150"/>
                  <a:pt x="1858246" y="2323835"/>
                  <a:pt x="1882588" y="2291379"/>
                </a:cubicBezTo>
                <a:cubicBezTo>
                  <a:pt x="1893346" y="2277035"/>
                  <a:pt x="1901087" y="2259826"/>
                  <a:pt x="1914861" y="2248348"/>
                </a:cubicBezTo>
                <a:cubicBezTo>
                  <a:pt x="1923572" y="2241089"/>
                  <a:pt x="1936376" y="2241177"/>
                  <a:pt x="1947134" y="2237591"/>
                </a:cubicBezTo>
                <a:cubicBezTo>
                  <a:pt x="1968649" y="2216076"/>
                  <a:pt x="1996025" y="2199136"/>
                  <a:pt x="2011680" y="2173045"/>
                </a:cubicBezTo>
                <a:cubicBezTo>
                  <a:pt x="2049171" y="2110560"/>
                  <a:pt x="2029168" y="2134042"/>
                  <a:pt x="2065468" y="2097741"/>
                </a:cubicBezTo>
                <a:cubicBezTo>
                  <a:pt x="2072640" y="2079812"/>
                  <a:pt x="2078347" y="2061225"/>
                  <a:pt x="2086983" y="2043953"/>
                </a:cubicBezTo>
                <a:cubicBezTo>
                  <a:pt x="2092765" y="2032389"/>
                  <a:pt x="2103248" y="2023495"/>
                  <a:pt x="2108499" y="2011680"/>
                </a:cubicBezTo>
                <a:cubicBezTo>
                  <a:pt x="2117710" y="1990956"/>
                  <a:pt x="2121591" y="1968191"/>
                  <a:pt x="2130014" y="1947134"/>
                </a:cubicBezTo>
                <a:cubicBezTo>
                  <a:pt x="2135970" y="1932245"/>
                  <a:pt x="2145898" y="1919119"/>
                  <a:pt x="2151529" y="1904104"/>
                </a:cubicBezTo>
                <a:cubicBezTo>
                  <a:pt x="2156720" y="1890260"/>
                  <a:pt x="2158225" y="1875289"/>
                  <a:pt x="2162287" y="1861073"/>
                </a:cubicBezTo>
                <a:cubicBezTo>
                  <a:pt x="2168496" y="1839341"/>
                  <a:pt x="2186976" y="1790180"/>
                  <a:pt x="2194560" y="1775012"/>
                </a:cubicBezTo>
                <a:cubicBezTo>
                  <a:pt x="2200342" y="1763448"/>
                  <a:pt x="2210293" y="1754303"/>
                  <a:pt x="2216075" y="1742739"/>
                </a:cubicBezTo>
                <a:cubicBezTo>
                  <a:pt x="2221146" y="1732597"/>
                  <a:pt x="2222762" y="1721050"/>
                  <a:pt x="2226833" y="1710466"/>
                </a:cubicBezTo>
                <a:cubicBezTo>
                  <a:pt x="2240697" y="1674419"/>
                  <a:pt x="2257650" y="1639529"/>
                  <a:pt x="2269863" y="1602890"/>
                </a:cubicBezTo>
                <a:cubicBezTo>
                  <a:pt x="2273449" y="1592132"/>
                  <a:pt x="2274787" y="1580341"/>
                  <a:pt x="2280621" y="1570617"/>
                </a:cubicBezTo>
                <a:cubicBezTo>
                  <a:pt x="2285839" y="1561920"/>
                  <a:pt x="2294964" y="1556273"/>
                  <a:pt x="2302136" y="1549101"/>
                </a:cubicBezTo>
                <a:cubicBezTo>
                  <a:pt x="2303343" y="1541858"/>
                  <a:pt x="2319143" y="1442790"/>
                  <a:pt x="2323651" y="1430767"/>
                </a:cubicBezTo>
                <a:cubicBezTo>
                  <a:pt x="2328191" y="1418661"/>
                  <a:pt x="2337995" y="1409252"/>
                  <a:pt x="2345167" y="1398494"/>
                </a:cubicBezTo>
                <a:cubicBezTo>
                  <a:pt x="2348753" y="1380565"/>
                  <a:pt x="2350670" y="1362219"/>
                  <a:pt x="2355924" y="1344706"/>
                </a:cubicBezTo>
                <a:cubicBezTo>
                  <a:pt x="2361473" y="1326210"/>
                  <a:pt x="2373462" y="1309814"/>
                  <a:pt x="2377440" y="1290918"/>
                </a:cubicBezTo>
                <a:cubicBezTo>
                  <a:pt x="2387887" y="1241294"/>
                  <a:pt x="2398955" y="1140311"/>
                  <a:pt x="2398955" y="1140311"/>
                </a:cubicBezTo>
                <a:cubicBezTo>
                  <a:pt x="2395369" y="1021977"/>
                  <a:pt x="2396836" y="903381"/>
                  <a:pt x="2388197" y="785308"/>
                </a:cubicBezTo>
                <a:cubicBezTo>
                  <a:pt x="2383175" y="716674"/>
                  <a:pt x="2353580" y="673043"/>
                  <a:pt x="2323651" y="613186"/>
                </a:cubicBezTo>
                <a:lnTo>
                  <a:pt x="2302136" y="570155"/>
                </a:lnTo>
                <a:cubicBezTo>
                  <a:pt x="2298550" y="555812"/>
                  <a:pt x="2297991" y="540349"/>
                  <a:pt x="2291379" y="527125"/>
                </a:cubicBezTo>
                <a:cubicBezTo>
                  <a:pt x="2286843" y="518053"/>
                  <a:pt x="2275949" y="513724"/>
                  <a:pt x="2269863" y="505610"/>
                </a:cubicBezTo>
                <a:cubicBezTo>
                  <a:pt x="2254348" y="484924"/>
                  <a:pt x="2245117" y="459348"/>
                  <a:pt x="2226833" y="441064"/>
                </a:cubicBezTo>
                <a:cubicBezTo>
                  <a:pt x="2219661" y="433892"/>
                  <a:pt x="2211653" y="427468"/>
                  <a:pt x="2205317" y="419548"/>
                </a:cubicBezTo>
                <a:cubicBezTo>
                  <a:pt x="2197240" y="409452"/>
                  <a:pt x="2193734" y="395552"/>
                  <a:pt x="2183802" y="387275"/>
                </a:cubicBezTo>
                <a:cubicBezTo>
                  <a:pt x="2171482" y="377009"/>
                  <a:pt x="2155115" y="372932"/>
                  <a:pt x="2140771" y="365760"/>
                </a:cubicBezTo>
                <a:cubicBezTo>
                  <a:pt x="2124531" y="349520"/>
                  <a:pt x="2099763" y="320531"/>
                  <a:pt x="2076226" y="311972"/>
                </a:cubicBezTo>
                <a:cubicBezTo>
                  <a:pt x="2048436" y="301867"/>
                  <a:pt x="2018217" y="299808"/>
                  <a:pt x="1990164" y="290457"/>
                </a:cubicBezTo>
                <a:lnTo>
                  <a:pt x="1957891" y="279699"/>
                </a:lnTo>
                <a:cubicBezTo>
                  <a:pt x="1950719" y="268941"/>
                  <a:pt x="1940178" y="259783"/>
                  <a:pt x="1936376" y="247426"/>
                </a:cubicBezTo>
                <a:cubicBezTo>
                  <a:pt x="1925622" y="212474"/>
                  <a:pt x="1935146" y="170277"/>
                  <a:pt x="1914861" y="139850"/>
                </a:cubicBezTo>
                <a:lnTo>
                  <a:pt x="1893346" y="107577"/>
                </a:lnTo>
              </a:path>
            </a:pathLst>
          </a:cu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Volný tvar 18"/>
          <p:cNvSpPr/>
          <p:nvPr/>
        </p:nvSpPr>
        <p:spPr>
          <a:xfrm>
            <a:off x="5873675" y="1501253"/>
            <a:ext cx="2358371" cy="2446803"/>
          </a:xfrm>
          <a:custGeom>
            <a:avLst/>
            <a:gdLst>
              <a:gd name="connsiteX0" fmla="*/ 1581374 w 2358371"/>
              <a:gd name="connsiteY0" fmla="*/ 198455 h 2446803"/>
              <a:gd name="connsiteX1" fmla="*/ 1463040 w 2358371"/>
              <a:gd name="connsiteY1" fmla="*/ 187698 h 2446803"/>
              <a:gd name="connsiteX2" fmla="*/ 1376979 w 2358371"/>
              <a:gd name="connsiteY2" fmla="*/ 176940 h 2446803"/>
              <a:gd name="connsiteX3" fmla="*/ 1086523 w 2358371"/>
              <a:gd name="connsiteY3" fmla="*/ 155425 h 2446803"/>
              <a:gd name="connsiteX4" fmla="*/ 537883 w 2358371"/>
              <a:gd name="connsiteY4" fmla="*/ 166182 h 2446803"/>
              <a:gd name="connsiteX5" fmla="*/ 505610 w 2358371"/>
              <a:gd name="connsiteY5" fmla="*/ 187698 h 2446803"/>
              <a:gd name="connsiteX6" fmla="*/ 451821 w 2358371"/>
              <a:gd name="connsiteY6" fmla="*/ 209213 h 2446803"/>
              <a:gd name="connsiteX7" fmla="*/ 376518 w 2358371"/>
              <a:gd name="connsiteY7" fmla="*/ 263001 h 2446803"/>
              <a:gd name="connsiteX8" fmla="*/ 344245 w 2358371"/>
              <a:gd name="connsiteY8" fmla="*/ 284516 h 2446803"/>
              <a:gd name="connsiteX9" fmla="*/ 301214 w 2358371"/>
              <a:gd name="connsiteY9" fmla="*/ 316789 h 2446803"/>
              <a:gd name="connsiteX10" fmla="*/ 268941 w 2358371"/>
              <a:gd name="connsiteY10" fmla="*/ 349062 h 2446803"/>
              <a:gd name="connsiteX11" fmla="*/ 225911 w 2358371"/>
              <a:gd name="connsiteY11" fmla="*/ 370578 h 2446803"/>
              <a:gd name="connsiteX12" fmla="*/ 204396 w 2358371"/>
              <a:gd name="connsiteY12" fmla="*/ 402851 h 2446803"/>
              <a:gd name="connsiteX13" fmla="*/ 172123 w 2358371"/>
              <a:gd name="connsiteY13" fmla="*/ 435123 h 2446803"/>
              <a:gd name="connsiteX14" fmla="*/ 118334 w 2358371"/>
              <a:gd name="connsiteY14" fmla="*/ 542700 h 2446803"/>
              <a:gd name="connsiteX15" fmla="*/ 64546 w 2358371"/>
              <a:gd name="connsiteY15" fmla="*/ 661034 h 2446803"/>
              <a:gd name="connsiteX16" fmla="*/ 53789 w 2358371"/>
              <a:gd name="connsiteY16" fmla="*/ 714822 h 2446803"/>
              <a:gd name="connsiteX17" fmla="*/ 32273 w 2358371"/>
              <a:gd name="connsiteY17" fmla="*/ 757853 h 2446803"/>
              <a:gd name="connsiteX18" fmla="*/ 21516 w 2358371"/>
              <a:gd name="connsiteY18" fmla="*/ 822399 h 2446803"/>
              <a:gd name="connsiteX19" fmla="*/ 10758 w 2358371"/>
              <a:gd name="connsiteY19" fmla="*/ 962248 h 2446803"/>
              <a:gd name="connsiteX20" fmla="*/ 0 w 2358371"/>
              <a:gd name="connsiteY20" fmla="*/ 1080582 h 2446803"/>
              <a:gd name="connsiteX21" fmla="*/ 10758 w 2358371"/>
              <a:gd name="connsiteY21" fmla="*/ 1822860 h 2446803"/>
              <a:gd name="connsiteX22" fmla="*/ 21516 w 2358371"/>
              <a:gd name="connsiteY22" fmla="*/ 1855133 h 2446803"/>
              <a:gd name="connsiteX23" fmla="*/ 64546 w 2358371"/>
              <a:gd name="connsiteY23" fmla="*/ 1951952 h 2446803"/>
              <a:gd name="connsiteX24" fmla="*/ 96819 w 2358371"/>
              <a:gd name="connsiteY24" fmla="*/ 2005740 h 2446803"/>
              <a:gd name="connsiteX25" fmla="*/ 129092 w 2358371"/>
              <a:gd name="connsiteY25" fmla="*/ 2038013 h 2446803"/>
              <a:gd name="connsiteX26" fmla="*/ 150607 w 2358371"/>
              <a:gd name="connsiteY26" fmla="*/ 2081043 h 2446803"/>
              <a:gd name="connsiteX27" fmla="*/ 182880 w 2358371"/>
              <a:gd name="connsiteY27" fmla="*/ 2102559 h 2446803"/>
              <a:gd name="connsiteX28" fmla="*/ 204396 w 2358371"/>
              <a:gd name="connsiteY28" fmla="*/ 2124074 h 2446803"/>
              <a:gd name="connsiteX29" fmla="*/ 247426 w 2358371"/>
              <a:gd name="connsiteY29" fmla="*/ 2156347 h 2446803"/>
              <a:gd name="connsiteX30" fmla="*/ 279699 w 2358371"/>
              <a:gd name="connsiteY30" fmla="*/ 2188620 h 2446803"/>
              <a:gd name="connsiteX31" fmla="*/ 344245 w 2358371"/>
              <a:gd name="connsiteY31" fmla="*/ 2220893 h 2446803"/>
              <a:gd name="connsiteX32" fmla="*/ 408791 w 2358371"/>
              <a:gd name="connsiteY32" fmla="*/ 2274681 h 2446803"/>
              <a:gd name="connsiteX33" fmla="*/ 451821 w 2358371"/>
              <a:gd name="connsiteY33" fmla="*/ 2296196 h 2446803"/>
              <a:gd name="connsiteX34" fmla="*/ 570156 w 2358371"/>
              <a:gd name="connsiteY34" fmla="*/ 2360742 h 2446803"/>
              <a:gd name="connsiteX35" fmla="*/ 710005 w 2358371"/>
              <a:gd name="connsiteY35" fmla="*/ 2403773 h 2446803"/>
              <a:gd name="connsiteX36" fmla="*/ 774551 w 2358371"/>
              <a:gd name="connsiteY36" fmla="*/ 2425288 h 2446803"/>
              <a:gd name="connsiteX37" fmla="*/ 871370 w 2358371"/>
              <a:gd name="connsiteY37" fmla="*/ 2436046 h 2446803"/>
              <a:gd name="connsiteX38" fmla="*/ 946673 w 2358371"/>
              <a:gd name="connsiteY38" fmla="*/ 2446803 h 2446803"/>
              <a:gd name="connsiteX39" fmla="*/ 1301676 w 2358371"/>
              <a:gd name="connsiteY39" fmla="*/ 2436046 h 2446803"/>
              <a:gd name="connsiteX40" fmla="*/ 1387737 w 2358371"/>
              <a:gd name="connsiteY40" fmla="*/ 2414531 h 2446803"/>
              <a:gd name="connsiteX41" fmla="*/ 1559859 w 2358371"/>
              <a:gd name="connsiteY41" fmla="*/ 2349985 h 2446803"/>
              <a:gd name="connsiteX42" fmla="*/ 1710466 w 2358371"/>
              <a:gd name="connsiteY42" fmla="*/ 2263923 h 2446803"/>
              <a:gd name="connsiteX43" fmla="*/ 1850316 w 2358371"/>
              <a:gd name="connsiteY43" fmla="*/ 2145589 h 2446803"/>
              <a:gd name="connsiteX44" fmla="*/ 1893346 w 2358371"/>
              <a:gd name="connsiteY44" fmla="*/ 2081043 h 2446803"/>
              <a:gd name="connsiteX45" fmla="*/ 2043953 w 2358371"/>
              <a:gd name="connsiteY45" fmla="*/ 1887406 h 2446803"/>
              <a:gd name="connsiteX46" fmla="*/ 2076226 w 2358371"/>
              <a:gd name="connsiteY46" fmla="*/ 1822860 h 2446803"/>
              <a:gd name="connsiteX47" fmla="*/ 2119257 w 2358371"/>
              <a:gd name="connsiteY47" fmla="*/ 1747556 h 2446803"/>
              <a:gd name="connsiteX48" fmla="*/ 2151530 w 2358371"/>
              <a:gd name="connsiteY48" fmla="*/ 1672253 h 2446803"/>
              <a:gd name="connsiteX49" fmla="*/ 2194560 w 2358371"/>
              <a:gd name="connsiteY49" fmla="*/ 1586192 h 2446803"/>
              <a:gd name="connsiteX50" fmla="*/ 2248349 w 2358371"/>
              <a:gd name="connsiteY50" fmla="*/ 1424827 h 2446803"/>
              <a:gd name="connsiteX51" fmla="*/ 2280621 w 2358371"/>
              <a:gd name="connsiteY51" fmla="*/ 1328008 h 2446803"/>
              <a:gd name="connsiteX52" fmla="*/ 2302137 w 2358371"/>
              <a:gd name="connsiteY52" fmla="*/ 1231189 h 2446803"/>
              <a:gd name="connsiteX53" fmla="*/ 2334410 w 2358371"/>
              <a:gd name="connsiteY53" fmla="*/ 1080582 h 2446803"/>
              <a:gd name="connsiteX54" fmla="*/ 2334410 w 2358371"/>
              <a:gd name="connsiteY54" fmla="*/ 596488 h 2446803"/>
              <a:gd name="connsiteX55" fmla="*/ 2302137 w 2358371"/>
              <a:gd name="connsiteY55" fmla="*/ 531942 h 2446803"/>
              <a:gd name="connsiteX56" fmla="*/ 2216076 w 2358371"/>
              <a:gd name="connsiteY56" fmla="*/ 413608 h 2446803"/>
              <a:gd name="connsiteX57" fmla="*/ 2108499 w 2358371"/>
              <a:gd name="connsiteY57" fmla="*/ 306032 h 2446803"/>
              <a:gd name="connsiteX58" fmla="*/ 2011680 w 2358371"/>
              <a:gd name="connsiteY58" fmla="*/ 230728 h 2446803"/>
              <a:gd name="connsiteX59" fmla="*/ 1979407 w 2358371"/>
              <a:gd name="connsiteY59" fmla="*/ 198455 h 2446803"/>
              <a:gd name="connsiteX60" fmla="*/ 1914861 w 2358371"/>
              <a:gd name="connsiteY60" fmla="*/ 155425 h 2446803"/>
              <a:gd name="connsiteX61" fmla="*/ 1893346 w 2358371"/>
              <a:gd name="connsiteY61" fmla="*/ 133909 h 2446803"/>
              <a:gd name="connsiteX62" fmla="*/ 1861073 w 2358371"/>
              <a:gd name="connsiteY62" fmla="*/ 112394 h 2446803"/>
              <a:gd name="connsiteX63" fmla="*/ 1785770 w 2358371"/>
              <a:gd name="connsiteY63" fmla="*/ 47848 h 2446803"/>
              <a:gd name="connsiteX64" fmla="*/ 1753497 w 2358371"/>
              <a:gd name="connsiteY64" fmla="*/ 58606 h 2446803"/>
              <a:gd name="connsiteX65" fmla="*/ 1710466 w 2358371"/>
              <a:gd name="connsiteY65" fmla="*/ 133909 h 2446803"/>
              <a:gd name="connsiteX66" fmla="*/ 1688951 w 2358371"/>
              <a:gd name="connsiteY66" fmla="*/ 155425 h 2446803"/>
              <a:gd name="connsiteX67" fmla="*/ 1667436 w 2358371"/>
              <a:gd name="connsiteY67" fmla="*/ 187698 h 2446803"/>
              <a:gd name="connsiteX68" fmla="*/ 1624405 w 2358371"/>
              <a:gd name="connsiteY68" fmla="*/ 198455 h 2446803"/>
              <a:gd name="connsiteX69" fmla="*/ 1581374 w 2358371"/>
              <a:gd name="connsiteY69" fmla="*/ 198455 h 2446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2358371" h="2446803">
                <a:moveTo>
                  <a:pt x="1581374" y="198455"/>
                </a:moveTo>
                <a:lnTo>
                  <a:pt x="1463040" y="187698"/>
                </a:lnTo>
                <a:cubicBezTo>
                  <a:pt x="1434289" y="184672"/>
                  <a:pt x="1405797" y="179246"/>
                  <a:pt x="1376979" y="176940"/>
                </a:cubicBezTo>
                <a:cubicBezTo>
                  <a:pt x="926291" y="140884"/>
                  <a:pt x="1391677" y="185939"/>
                  <a:pt x="1086523" y="155425"/>
                </a:cubicBezTo>
                <a:cubicBezTo>
                  <a:pt x="903643" y="159011"/>
                  <a:pt x="720517" y="156036"/>
                  <a:pt x="537883" y="166182"/>
                </a:cubicBezTo>
                <a:cubicBezTo>
                  <a:pt x="524974" y="166899"/>
                  <a:pt x="517174" y="181916"/>
                  <a:pt x="505610" y="187698"/>
                </a:cubicBezTo>
                <a:cubicBezTo>
                  <a:pt x="488338" y="196334"/>
                  <a:pt x="469093" y="200577"/>
                  <a:pt x="451821" y="209213"/>
                </a:cubicBezTo>
                <a:cubicBezTo>
                  <a:pt x="434923" y="217662"/>
                  <a:pt x="387883" y="254883"/>
                  <a:pt x="376518" y="263001"/>
                </a:cubicBezTo>
                <a:cubicBezTo>
                  <a:pt x="365997" y="270516"/>
                  <a:pt x="354766" y="277001"/>
                  <a:pt x="344245" y="284516"/>
                </a:cubicBezTo>
                <a:cubicBezTo>
                  <a:pt x="329655" y="294937"/>
                  <a:pt x="314827" y="305121"/>
                  <a:pt x="301214" y="316789"/>
                </a:cubicBezTo>
                <a:cubicBezTo>
                  <a:pt x="289663" y="326690"/>
                  <a:pt x="281321" y="340219"/>
                  <a:pt x="268941" y="349062"/>
                </a:cubicBezTo>
                <a:cubicBezTo>
                  <a:pt x="255892" y="358383"/>
                  <a:pt x="240254" y="363406"/>
                  <a:pt x="225911" y="370578"/>
                </a:cubicBezTo>
                <a:cubicBezTo>
                  <a:pt x="218739" y="381336"/>
                  <a:pt x="212673" y="392919"/>
                  <a:pt x="204396" y="402851"/>
                </a:cubicBezTo>
                <a:cubicBezTo>
                  <a:pt x="194657" y="414538"/>
                  <a:pt x="180096" y="422166"/>
                  <a:pt x="172123" y="435123"/>
                </a:cubicBezTo>
                <a:cubicBezTo>
                  <a:pt x="151111" y="469267"/>
                  <a:pt x="136264" y="506841"/>
                  <a:pt x="118334" y="542700"/>
                </a:cubicBezTo>
                <a:cubicBezTo>
                  <a:pt x="77426" y="624515"/>
                  <a:pt x="94994" y="584913"/>
                  <a:pt x="64546" y="661034"/>
                </a:cubicBezTo>
                <a:cubicBezTo>
                  <a:pt x="60960" y="678963"/>
                  <a:pt x="59571" y="697476"/>
                  <a:pt x="53789" y="714822"/>
                </a:cubicBezTo>
                <a:cubicBezTo>
                  <a:pt x="48718" y="730036"/>
                  <a:pt x="36881" y="742493"/>
                  <a:pt x="32273" y="757853"/>
                </a:cubicBezTo>
                <a:cubicBezTo>
                  <a:pt x="26005" y="778745"/>
                  <a:pt x="25102" y="800884"/>
                  <a:pt x="21516" y="822399"/>
                </a:cubicBezTo>
                <a:cubicBezTo>
                  <a:pt x="17930" y="869015"/>
                  <a:pt x="14641" y="915655"/>
                  <a:pt x="10758" y="962248"/>
                </a:cubicBezTo>
                <a:cubicBezTo>
                  <a:pt x="7469" y="1001719"/>
                  <a:pt x="0" y="1040975"/>
                  <a:pt x="0" y="1080582"/>
                </a:cubicBezTo>
                <a:cubicBezTo>
                  <a:pt x="0" y="1328034"/>
                  <a:pt x="3887" y="1575503"/>
                  <a:pt x="10758" y="1822860"/>
                </a:cubicBezTo>
                <a:cubicBezTo>
                  <a:pt x="11073" y="1834195"/>
                  <a:pt x="17534" y="1844515"/>
                  <a:pt x="21516" y="1855133"/>
                </a:cubicBezTo>
                <a:cubicBezTo>
                  <a:pt x="35325" y="1891957"/>
                  <a:pt x="45741" y="1918103"/>
                  <a:pt x="64546" y="1951952"/>
                </a:cubicBezTo>
                <a:cubicBezTo>
                  <a:pt x="74700" y="1970230"/>
                  <a:pt x="84274" y="1989013"/>
                  <a:pt x="96819" y="2005740"/>
                </a:cubicBezTo>
                <a:cubicBezTo>
                  <a:pt x="105947" y="2017911"/>
                  <a:pt x="120249" y="2025633"/>
                  <a:pt x="129092" y="2038013"/>
                </a:cubicBezTo>
                <a:cubicBezTo>
                  <a:pt x="138413" y="2051062"/>
                  <a:pt x="140341" y="2068724"/>
                  <a:pt x="150607" y="2081043"/>
                </a:cubicBezTo>
                <a:cubicBezTo>
                  <a:pt x="158884" y="2090976"/>
                  <a:pt x="172784" y="2094482"/>
                  <a:pt x="182880" y="2102559"/>
                </a:cubicBezTo>
                <a:cubicBezTo>
                  <a:pt x="190800" y="2108895"/>
                  <a:pt x="196604" y="2117581"/>
                  <a:pt x="204396" y="2124074"/>
                </a:cubicBezTo>
                <a:cubicBezTo>
                  <a:pt x="218170" y="2135552"/>
                  <a:pt x="233813" y="2144679"/>
                  <a:pt x="247426" y="2156347"/>
                </a:cubicBezTo>
                <a:cubicBezTo>
                  <a:pt x="258977" y="2166248"/>
                  <a:pt x="267040" y="2180181"/>
                  <a:pt x="279699" y="2188620"/>
                </a:cubicBezTo>
                <a:cubicBezTo>
                  <a:pt x="299714" y="2201963"/>
                  <a:pt x="324230" y="2207550"/>
                  <a:pt x="344245" y="2220893"/>
                </a:cubicBezTo>
                <a:cubicBezTo>
                  <a:pt x="367548" y="2236428"/>
                  <a:pt x="385847" y="2258620"/>
                  <a:pt x="408791" y="2274681"/>
                </a:cubicBezTo>
                <a:cubicBezTo>
                  <a:pt x="421928" y="2283877"/>
                  <a:pt x="437803" y="2288408"/>
                  <a:pt x="451821" y="2296196"/>
                </a:cubicBezTo>
                <a:cubicBezTo>
                  <a:pt x="506633" y="2326647"/>
                  <a:pt x="509461" y="2335452"/>
                  <a:pt x="570156" y="2360742"/>
                </a:cubicBezTo>
                <a:cubicBezTo>
                  <a:pt x="608197" y="2376593"/>
                  <a:pt x="671911" y="2392052"/>
                  <a:pt x="710005" y="2403773"/>
                </a:cubicBezTo>
                <a:cubicBezTo>
                  <a:pt x="731681" y="2410442"/>
                  <a:pt x="752312" y="2420840"/>
                  <a:pt x="774551" y="2425288"/>
                </a:cubicBezTo>
                <a:cubicBezTo>
                  <a:pt x="806392" y="2431656"/>
                  <a:pt x="839149" y="2432018"/>
                  <a:pt x="871370" y="2436046"/>
                </a:cubicBezTo>
                <a:cubicBezTo>
                  <a:pt x="896530" y="2439191"/>
                  <a:pt x="921572" y="2443217"/>
                  <a:pt x="946673" y="2446803"/>
                </a:cubicBezTo>
                <a:cubicBezTo>
                  <a:pt x="1065007" y="2443217"/>
                  <a:pt x="1183603" y="2444685"/>
                  <a:pt x="1301676" y="2436046"/>
                </a:cubicBezTo>
                <a:cubicBezTo>
                  <a:pt x="1331167" y="2433888"/>
                  <a:pt x="1359369" y="2422875"/>
                  <a:pt x="1387737" y="2414531"/>
                </a:cubicBezTo>
                <a:cubicBezTo>
                  <a:pt x="1453262" y="2395259"/>
                  <a:pt x="1499207" y="2378289"/>
                  <a:pt x="1559859" y="2349985"/>
                </a:cubicBezTo>
                <a:cubicBezTo>
                  <a:pt x="1607687" y="2327665"/>
                  <a:pt x="1668705" y="2298724"/>
                  <a:pt x="1710466" y="2263923"/>
                </a:cubicBezTo>
                <a:cubicBezTo>
                  <a:pt x="1917730" y="2091204"/>
                  <a:pt x="1627678" y="2304618"/>
                  <a:pt x="1850316" y="2145589"/>
                </a:cubicBezTo>
                <a:cubicBezTo>
                  <a:pt x="1864659" y="2124074"/>
                  <a:pt x="1876972" y="2101056"/>
                  <a:pt x="1893346" y="2081043"/>
                </a:cubicBezTo>
                <a:cubicBezTo>
                  <a:pt x="1978511" y="1976952"/>
                  <a:pt x="1952188" y="2070936"/>
                  <a:pt x="2043953" y="1887406"/>
                </a:cubicBezTo>
                <a:cubicBezTo>
                  <a:pt x="2054711" y="1865891"/>
                  <a:pt x="2064822" y="1844040"/>
                  <a:pt x="2076226" y="1822860"/>
                </a:cubicBezTo>
                <a:cubicBezTo>
                  <a:pt x="2089932" y="1797405"/>
                  <a:pt x="2106328" y="1773414"/>
                  <a:pt x="2119257" y="1747556"/>
                </a:cubicBezTo>
                <a:cubicBezTo>
                  <a:pt x="2131470" y="1723130"/>
                  <a:pt x="2139981" y="1697000"/>
                  <a:pt x="2151530" y="1672253"/>
                </a:cubicBezTo>
                <a:cubicBezTo>
                  <a:pt x="2165093" y="1643189"/>
                  <a:pt x="2181705" y="1615576"/>
                  <a:pt x="2194560" y="1586192"/>
                </a:cubicBezTo>
                <a:cubicBezTo>
                  <a:pt x="2230256" y="1504600"/>
                  <a:pt x="2223310" y="1504954"/>
                  <a:pt x="2248349" y="1424827"/>
                </a:cubicBezTo>
                <a:cubicBezTo>
                  <a:pt x="2258496" y="1392357"/>
                  <a:pt x="2271516" y="1360786"/>
                  <a:pt x="2280621" y="1328008"/>
                </a:cubicBezTo>
                <a:cubicBezTo>
                  <a:pt x="2289469" y="1296154"/>
                  <a:pt x="2294119" y="1263262"/>
                  <a:pt x="2302137" y="1231189"/>
                </a:cubicBezTo>
                <a:cubicBezTo>
                  <a:pt x="2335364" y="1098282"/>
                  <a:pt x="2315350" y="1213999"/>
                  <a:pt x="2334410" y="1080582"/>
                </a:cubicBezTo>
                <a:cubicBezTo>
                  <a:pt x="2347850" y="892414"/>
                  <a:pt x="2358371" y="818130"/>
                  <a:pt x="2334410" y="596488"/>
                </a:cubicBezTo>
                <a:cubicBezTo>
                  <a:pt x="2331825" y="572572"/>
                  <a:pt x="2315205" y="552138"/>
                  <a:pt x="2302137" y="531942"/>
                </a:cubicBezTo>
                <a:cubicBezTo>
                  <a:pt x="2275641" y="490993"/>
                  <a:pt x="2250564" y="448096"/>
                  <a:pt x="2216076" y="413608"/>
                </a:cubicBezTo>
                <a:cubicBezTo>
                  <a:pt x="2180217" y="377749"/>
                  <a:pt x="2148529" y="337166"/>
                  <a:pt x="2108499" y="306032"/>
                </a:cubicBezTo>
                <a:cubicBezTo>
                  <a:pt x="2076226" y="280931"/>
                  <a:pt x="2040590" y="259638"/>
                  <a:pt x="2011680" y="230728"/>
                </a:cubicBezTo>
                <a:cubicBezTo>
                  <a:pt x="2000922" y="219970"/>
                  <a:pt x="1991416" y="207795"/>
                  <a:pt x="1979407" y="198455"/>
                </a:cubicBezTo>
                <a:cubicBezTo>
                  <a:pt x="1958996" y="182580"/>
                  <a:pt x="1935547" y="170940"/>
                  <a:pt x="1914861" y="155425"/>
                </a:cubicBezTo>
                <a:cubicBezTo>
                  <a:pt x="1906747" y="149339"/>
                  <a:pt x="1901266" y="140245"/>
                  <a:pt x="1893346" y="133909"/>
                </a:cubicBezTo>
                <a:cubicBezTo>
                  <a:pt x="1883250" y="125832"/>
                  <a:pt x="1871005" y="120671"/>
                  <a:pt x="1861073" y="112394"/>
                </a:cubicBezTo>
                <a:cubicBezTo>
                  <a:pt x="1726199" y="0"/>
                  <a:pt x="1946945" y="168731"/>
                  <a:pt x="1785770" y="47848"/>
                </a:cubicBezTo>
                <a:cubicBezTo>
                  <a:pt x="1775012" y="51434"/>
                  <a:pt x="1762352" y="51522"/>
                  <a:pt x="1753497" y="58606"/>
                </a:cubicBezTo>
                <a:cubicBezTo>
                  <a:pt x="1737775" y="71183"/>
                  <a:pt x="1719543" y="120293"/>
                  <a:pt x="1710466" y="133909"/>
                </a:cubicBezTo>
                <a:cubicBezTo>
                  <a:pt x="1704840" y="142348"/>
                  <a:pt x="1695287" y="147505"/>
                  <a:pt x="1688951" y="155425"/>
                </a:cubicBezTo>
                <a:cubicBezTo>
                  <a:pt x="1680874" y="165521"/>
                  <a:pt x="1678194" y="180526"/>
                  <a:pt x="1667436" y="187698"/>
                </a:cubicBezTo>
                <a:cubicBezTo>
                  <a:pt x="1655134" y="195899"/>
                  <a:pt x="1638749" y="194869"/>
                  <a:pt x="1624405" y="198455"/>
                </a:cubicBezTo>
                <a:lnTo>
                  <a:pt x="1581374" y="198455"/>
                </a:lnTo>
                <a:close/>
              </a:path>
            </a:pathLst>
          </a:custGeom>
          <a:solidFill>
            <a:schemeClr val="bg1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301214" y="1172584"/>
            <a:ext cx="2173045" cy="2388197"/>
          </a:xfrm>
          <a:custGeom>
            <a:avLst/>
            <a:gdLst>
              <a:gd name="connsiteX0" fmla="*/ 1204857 w 2173045"/>
              <a:gd name="connsiteY0" fmla="*/ 0 h 2388197"/>
              <a:gd name="connsiteX1" fmla="*/ 1054250 w 2173045"/>
              <a:gd name="connsiteY1" fmla="*/ 10757 h 2388197"/>
              <a:gd name="connsiteX2" fmla="*/ 1000461 w 2173045"/>
              <a:gd name="connsiteY2" fmla="*/ 21515 h 2388197"/>
              <a:gd name="connsiteX3" fmla="*/ 935915 w 2173045"/>
              <a:gd name="connsiteY3" fmla="*/ 32272 h 2388197"/>
              <a:gd name="connsiteX4" fmla="*/ 806824 w 2173045"/>
              <a:gd name="connsiteY4" fmla="*/ 75303 h 2388197"/>
              <a:gd name="connsiteX5" fmla="*/ 710005 w 2173045"/>
              <a:gd name="connsiteY5" fmla="*/ 96818 h 2388197"/>
              <a:gd name="connsiteX6" fmla="*/ 666974 w 2173045"/>
              <a:gd name="connsiteY6" fmla="*/ 118334 h 2388197"/>
              <a:gd name="connsiteX7" fmla="*/ 602428 w 2173045"/>
              <a:gd name="connsiteY7" fmla="*/ 139849 h 2388197"/>
              <a:gd name="connsiteX8" fmla="*/ 484094 w 2173045"/>
              <a:gd name="connsiteY8" fmla="*/ 215152 h 2388197"/>
              <a:gd name="connsiteX9" fmla="*/ 451821 w 2173045"/>
              <a:gd name="connsiteY9" fmla="*/ 225910 h 2388197"/>
              <a:gd name="connsiteX10" fmla="*/ 430306 w 2173045"/>
              <a:gd name="connsiteY10" fmla="*/ 258183 h 2388197"/>
              <a:gd name="connsiteX11" fmla="*/ 376518 w 2173045"/>
              <a:gd name="connsiteY11" fmla="*/ 301214 h 2388197"/>
              <a:gd name="connsiteX12" fmla="*/ 322730 w 2173045"/>
              <a:gd name="connsiteY12" fmla="*/ 387275 h 2388197"/>
              <a:gd name="connsiteX13" fmla="*/ 301214 w 2173045"/>
              <a:gd name="connsiteY13" fmla="*/ 408790 h 2388197"/>
              <a:gd name="connsiteX14" fmla="*/ 247426 w 2173045"/>
              <a:gd name="connsiteY14" fmla="*/ 505609 h 2388197"/>
              <a:gd name="connsiteX15" fmla="*/ 225911 w 2173045"/>
              <a:gd name="connsiteY15" fmla="*/ 548640 h 2388197"/>
              <a:gd name="connsiteX16" fmla="*/ 215153 w 2173045"/>
              <a:gd name="connsiteY16" fmla="*/ 580912 h 2388197"/>
              <a:gd name="connsiteX17" fmla="*/ 161365 w 2173045"/>
              <a:gd name="connsiteY17" fmla="*/ 656216 h 2388197"/>
              <a:gd name="connsiteX18" fmla="*/ 118334 w 2173045"/>
              <a:gd name="connsiteY18" fmla="*/ 720762 h 2388197"/>
              <a:gd name="connsiteX19" fmla="*/ 86061 w 2173045"/>
              <a:gd name="connsiteY19" fmla="*/ 806823 h 2388197"/>
              <a:gd name="connsiteX20" fmla="*/ 75304 w 2173045"/>
              <a:gd name="connsiteY20" fmla="*/ 839096 h 2388197"/>
              <a:gd name="connsiteX21" fmla="*/ 32273 w 2173045"/>
              <a:gd name="connsiteY21" fmla="*/ 925157 h 2388197"/>
              <a:gd name="connsiteX22" fmla="*/ 21515 w 2173045"/>
              <a:gd name="connsiteY22" fmla="*/ 989703 h 2388197"/>
              <a:gd name="connsiteX23" fmla="*/ 10758 w 2173045"/>
              <a:gd name="connsiteY23" fmla="*/ 1043491 h 2388197"/>
              <a:gd name="connsiteX24" fmla="*/ 0 w 2173045"/>
              <a:gd name="connsiteY24" fmla="*/ 1151068 h 2388197"/>
              <a:gd name="connsiteX25" fmla="*/ 10758 w 2173045"/>
              <a:gd name="connsiteY25" fmla="*/ 1538343 h 2388197"/>
              <a:gd name="connsiteX26" fmla="*/ 21515 w 2173045"/>
              <a:gd name="connsiteY26" fmla="*/ 1613647 h 2388197"/>
              <a:gd name="connsiteX27" fmla="*/ 32273 w 2173045"/>
              <a:gd name="connsiteY27" fmla="*/ 1731981 h 2388197"/>
              <a:gd name="connsiteX28" fmla="*/ 43031 w 2173045"/>
              <a:gd name="connsiteY28" fmla="*/ 1775011 h 2388197"/>
              <a:gd name="connsiteX29" fmla="*/ 53788 w 2173045"/>
              <a:gd name="connsiteY29" fmla="*/ 1839557 h 2388197"/>
              <a:gd name="connsiteX30" fmla="*/ 86061 w 2173045"/>
              <a:gd name="connsiteY30" fmla="*/ 1947134 h 2388197"/>
              <a:gd name="connsiteX31" fmla="*/ 96819 w 2173045"/>
              <a:gd name="connsiteY31" fmla="*/ 1979407 h 2388197"/>
              <a:gd name="connsiteX32" fmla="*/ 129092 w 2173045"/>
              <a:gd name="connsiteY32" fmla="*/ 2022437 h 2388197"/>
              <a:gd name="connsiteX33" fmla="*/ 150607 w 2173045"/>
              <a:gd name="connsiteY33" fmla="*/ 2054710 h 2388197"/>
              <a:gd name="connsiteX34" fmla="*/ 193638 w 2173045"/>
              <a:gd name="connsiteY34" fmla="*/ 2108498 h 2388197"/>
              <a:gd name="connsiteX35" fmla="*/ 215153 w 2173045"/>
              <a:gd name="connsiteY35" fmla="*/ 2140771 h 2388197"/>
              <a:gd name="connsiteX36" fmla="*/ 301214 w 2173045"/>
              <a:gd name="connsiteY36" fmla="*/ 2205317 h 2388197"/>
              <a:gd name="connsiteX37" fmla="*/ 376518 w 2173045"/>
              <a:gd name="connsiteY37" fmla="*/ 2259105 h 2388197"/>
              <a:gd name="connsiteX38" fmla="*/ 494852 w 2173045"/>
              <a:gd name="connsiteY38" fmla="*/ 2302136 h 2388197"/>
              <a:gd name="connsiteX39" fmla="*/ 559398 w 2173045"/>
              <a:gd name="connsiteY39" fmla="*/ 2312894 h 2388197"/>
              <a:gd name="connsiteX40" fmla="*/ 710005 w 2173045"/>
              <a:gd name="connsiteY40" fmla="*/ 2334409 h 2388197"/>
              <a:gd name="connsiteX41" fmla="*/ 785308 w 2173045"/>
              <a:gd name="connsiteY41" fmla="*/ 2345167 h 2388197"/>
              <a:gd name="connsiteX42" fmla="*/ 989704 w 2173045"/>
              <a:gd name="connsiteY42" fmla="*/ 2377440 h 2388197"/>
              <a:gd name="connsiteX43" fmla="*/ 1118795 w 2173045"/>
              <a:gd name="connsiteY43" fmla="*/ 2388197 h 2388197"/>
              <a:gd name="connsiteX44" fmla="*/ 1592132 w 2173045"/>
              <a:gd name="connsiteY44" fmla="*/ 2377440 h 2388197"/>
              <a:gd name="connsiteX45" fmla="*/ 1678193 w 2173045"/>
              <a:gd name="connsiteY45" fmla="*/ 2355924 h 2388197"/>
              <a:gd name="connsiteX46" fmla="*/ 1764254 w 2173045"/>
              <a:gd name="connsiteY46" fmla="*/ 2334409 h 2388197"/>
              <a:gd name="connsiteX47" fmla="*/ 1785770 w 2173045"/>
              <a:gd name="connsiteY47" fmla="*/ 2312894 h 2388197"/>
              <a:gd name="connsiteX48" fmla="*/ 1818042 w 2173045"/>
              <a:gd name="connsiteY48" fmla="*/ 2302136 h 2388197"/>
              <a:gd name="connsiteX49" fmla="*/ 1861073 w 2173045"/>
              <a:gd name="connsiteY49" fmla="*/ 2280621 h 2388197"/>
              <a:gd name="connsiteX50" fmla="*/ 1925619 w 2173045"/>
              <a:gd name="connsiteY50" fmla="*/ 2237590 h 2388197"/>
              <a:gd name="connsiteX51" fmla="*/ 1947134 w 2173045"/>
              <a:gd name="connsiteY51" fmla="*/ 2205317 h 2388197"/>
              <a:gd name="connsiteX52" fmla="*/ 1968650 w 2173045"/>
              <a:gd name="connsiteY52" fmla="*/ 2183802 h 2388197"/>
              <a:gd name="connsiteX53" fmla="*/ 1990165 w 2173045"/>
              <a:gd name="connsiteY53" fmla="*/ 2140771 h 2388197"/>
              <a:gd name="connsiteX54" fmla="*/ 2033195 w 2173045"/>
              <a:gd name="connsiteY54" fmla="*/ 2076225 h 2388197"/>
              <a:gd name="connsiteX55" fmla="*/ 2097741 w 2173045"/>
              <a:gd name="connsiteY55" fmla="*/ 1925618 h 2388197"/>
              <a:gd name="connsiteX56" fmla="*/ 2130014 w 2173045"/>
              <a:gd name="connsiteY56" fmla="*/ 1839557 h 2388197"/>
              <a:gd name="connsiteX57" fmla="*/ 2151530 w 2173045"/>
              <a:gd name="connsiteY57" fmla="*/ 1656677 h 2388197"/>
              <a:gd name="connsiteX58" fmla="*/ 2173045 w 2173045"/>
              <a:gd name="connsiteY58" fmla="*/ 1065007 h 2388197"/>
              <a:gd name="connsiteX59" fmla="*/ 2162287 w 2173045"/>
              <a:gd name="connsiteY59" fmla="*/ 849854 h 2388197"/>
              <a:gd name="connsiteX60" fmla="*/ 2108499 w 2173045"/>
              <a:gd name="connsiteY60" fmla="*/ 753035 h 2388197"/>
              <a:gd name="connsiteX61" fmla="*/ 2086984 w 2173045"/>
              <a:gd name="connsiteY61" fmla="*/ 699247 h 2388197"/>
              <a:gd name="connsiteX62" fmla="*/ 2022438 w 2173045"/>
              <a:gd name="connsiteY62" fmla="*/ 602428 h 2388197"/>
              <a:gd name="connsiteX63" fmla="*/ 2000922 w 2173045"/>
              <a:gd name="connsiteY63" fmla="*/ 570155 h 2388197"/>
              <a:gd name="connsiteX64" fmla="*/ 1990165 w 2173045"/>
              <a:gd name="connsiteY64" fmla="*/ 537882 h 2388197"/>
              <a:gd name="connsiteX65" fmla="*/ 1936377 w 2173045"/>
              <a:gd name="connsiteY65" fmla="*/ 462578 h 2388197"/>
              <a:gd name="connsiteX66" fmla="*/ 1925619 w 2173045"/>
              <a:gd name="connsiteY66" fmla="*/ 430305 h 2388197"/>
              <a:gd name="connsiteX67" fmla="*/ 1861073 w 2173045"/>
              <a:gd name="connsiteY67" fmla="*/ 344244 h 2388197"/>
              <a:gd name="connsiteX68" fmla="*/ 1850315 w 2173045"/>
              <a:gd name="connsiteY68" fmla="*/ 311971 h 2388197"/>
              <a:gd name="connsiteX69" fmla="*/ 1828800 w 2173045"/>
              <a:gd name="connsiteY69" fmla="*/ 279698 h 2388197"/>
              <a:gd name="connsiteX70" fmla="*/ 1731981 w 2173045"/>
              <a:gd name="connsiteY70" fmla="*/ 172122 h 2388197"/>
              <a:gd name="connsiteX71" fmla="*/ 1667435 w 2173045"/>
              <a:gd name="connsiteY71" fmla="*/ 118334 h 2388197"/>
              <a:gd name="connsiteX72" fmla="*/ 1635162 w 2173045"/>
              <a:gd name="connsiteY72" fmla="*/ 107576 h 2388197"/>
              <a:gd name="connsiteX73" fmla="*/ 1559859 w 2173045"/>
              <a:gd name="connsiteY73" fmla="*/ 64545 h 2388197"/>
              <a:gd name="connsiteX74" fmla="*/ 1473798 w 2173045"/>
              <a:gd name="connsiteY74" fmla="*/ 43030 h 2388197"/>
              <a:gd name="connsiteX75" fmla="*/ 1355464 w 2173045"/>
              <a:gd name="connsiteY75" fmla="*/ 10757 h 2388197"/>
              <a:gd name="connsiteX76" fmla="*/ 1204857 w 2173045"/>
              <a:gd name="connsiteY76" fmla="*/ 0 h 2388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</a:cxnLst>
            <a:rect l="l" t="t" r="r" b="b"/>
            <a:pathLst>
              <a:path w="2173045" h="2388197">
                <a:moveTo>
                  <a:pt x="1204857" y="0"/>
                </a:moveTo>
                <a:cubicBezTo>
                  <a:pt x="1154655" y="3586"/>
                  <a:pt x="1104304" y="5488"/>
                  <a:pt x="1054250" y="10757"/>
                </a:cubicBezTo>
                <a:cubicBezTo>
                  <a:pt x="1036066" y="12671"/>
                  <a:pt x="1018451" y="18244"/>
                  <a:pt x="1000461" y="21515"/>
                </a:cubicBezTo>
                <a:cubicBezTo>
                  <a:pt x="979001" y="25417"/>
                  <a:pt x="957168" y="27367"/>
                  <a:pt x="935915" y="32272"/>
                </a:cubicBezTo>
                <a:cubicBezTo>
                  <a:pt x="823782" y="58149"/>
                  <a:pt x="898360" y="44791"/>
                  <a:pt x="806824" y="75303"/>
                </a:cubicBezTo>
                <a:cubicBezTo>
                  <a:pt x="784030" y="82901"/>
                  <a:pt x="731328" y="92554"/>
                  <a:pt x="710005" y="96818"/>
                </a:cubicBezTo>
                <a:cubicBezTo>
                  <a:pt x="695661" y="103990"/>
                  <a:pt x="681864" y="112378"/>
                  <a:pt x="666974" y="118334"/>
                </a:cubicBezTo>
                <a:cubicBezTo>
                  <a:pt x="645917" y="126757"/>
                  <a:pt x="621298" y="127269"/>
                  <a:pt x="602428" y="139849"/>
                </a:cubicBezTo>
                <a:cubicBezTo>
                  <a:pt x="576841" y="156907"/>
                  <a:pt x="514486" y="199956"/>
                  <a:pt x="484094" y="215152"/>
                </a:cubicBezTo>
                <a:cubicBezTo>
                  <a:pt x="473952" y="220223"/>
                  <a:pt x="462579" y="222324"/>
                  <a:pt x="451821" y="225910"/>
                </a:cubicBezTo>
                <a:cubicBezTo>
                  <a:pt x="444649" y="236668"/>
                  <a:pt x="439448" y="249041"/>
                  <a:pt x="430306" y="258183"/>
                </a:cubicBezTo>
                <a:cubicBezTo>
                  <a:pt x="374383" y="314106"/>
                  <a:pt x="419108" y="247977"/>
                  <a:pt x="376518" y="301214"/>
                </a:cubicBezTo>
                <a:cubicBezTo>
                  <a:pt x="355787" y="327128"/>
                  <a:pt x="341628" y="360818"/>
                  <a:pt x="322730" y="387275"/>
                </a:cubicBezTo>
                <a:cubicBezTo>
                  <a:pt x="316835" y="395528"/>
                  <a:pt x="308386" y="401618"/>
                  <a:pt x="301214" y="408790"/>
                </a:cubicBezTo>
                <a:cubicBezTo>
                  <a:pt x="271466" y="498039"/>
                  <a:pt x="321407" y="357644"/>
                  <a:pt x="247426" y="505609"/>
                </a:cubicBezTo>
                <a:cubicBezTo>
                  <a:pt x="240254" y="519953"/>
                  <a:pt x="232228" y="533900"/>
                  <a:pt x="225911" y="548640"/>
                </a:cubicBezTo>
                <a:cubicBezTo>
                  <a:pt x="221444" y="559062"/>
                  <a:pt x="220224" y="570770"/>
                  <a:pt x="215153" y="580912"/>
                </a:cubicBezTo>
                <a:cubicBezTo>
                  <a:pt x="203772" y="603674"/>
                  <a:pt x="173551" y="636719"/>
                  <a:pt x="161365" y="656216"/>
                </a:cubicBezTo>
                <a:cubicBezTo>
                  <a:pt x="117948" y="725684"/>
                  <a:pt x="162173" y="676925"/>
                  <a:pt x="118334" y="720762"/>
                </a:cubicBezTo>
                <a:cubicBezTo>
                  <a:pt x="93918" y="794016"/>
                  <a:pt x="124651" y="703916"/>
                  <a:pt x="86061" y="806823"/>
                </a:cubicBezTo>
                <a:cubicBezTo>
                  <a:pt x="82079" y="817441"/>
                  <a:pt x="79996" y="828773"/>
                  <a:pt x="75304" y="839096"/>
                </a:cubicBezTo>
                <a:cubicBezTo>
                  <a:pt x="62032" y="868294"/>
                  <a:pt x="32273" y="925157"/>
                  <a:pt x="32273" y="925157"/>
                </a:cubicBezTo>
                <a:cubicBezTo>
                  <a:pt x="28687" y="946672"/>
                  <a:pt x="25417" y="968243"/>
                  <a:pt x="21515" y="989703"/>
                </a:cubicBezTo>
                <a:cubicBezTo>
                  <a:pt x="18244" y="1007692"/>
                  <a:pt x="13174" y="1025367"/>
                  <a:pt x="10758" y="1043491"/>
                </a:cubicBezTo>
                <a:cubicBezTo>
                  <a:pt x="5995" y="1079213"/>
                  <a:pt x="3586" y="1115209"/>
                  <a:pt x="0" y="1151068"/>
                </a:cubicBezTo>
                <a:cubicBezTo>
                  <a:pt x="3586" y="1280160"/>
                  <a:pt x="4758" y="1409341"/>
                  <a:pt x="10758" y="1538343"/>
                </a:cubicBezTo>
                <a:cubicBezTo>
                  <a:pt x="11936" y="1563672"/>
                  <a:pt x="18715" y="1588446"/>
                  <a:pt x="21515" y="1613647"/>
                </a:cubicBezTo>
                <a:cubicBezTo>
                  <a:pt x="25889" y="1653012"/>
                  <a:pt x="27038" y="1692721"/>
                  <a:pt x="32273" y="1731981"/>
                </a:cubicBezTo>
                <a:cubicBezTo>
                  <a:pt x="34227" y="1746636"/>
                  <a:pt x="40131" y="1760513"/>
                  <a:pt x="43031" y="1775011"/>
                </a:cubicBezTo>
                <a:cubicBezTo>
                  <a:pt x="47309" y="1796400"/>
                  <a:pt x="49886" y="1818097"/>
                  <a:pt x="53788" y="1839557"/>
                </a:cubicBezTo>
                <a:cubicBezTo>
                  <a:pt x="67341" y="1914101"/>
                  <a:pt x="58803" y="1874446"/>
                  <a:pt x="86061" y="1947134"/>
                </a:cubicBezTo>
                <a:cubicBezTo>
                  <a:pt x="90043" y="1957752"/>
                  <a:pt x="91193" y="1969562"/>
                  <a:pt x="96819" y="1979407"/>
                </a:cubicBezTo>
                <a:cubicBezTo>
                  <a:pt x="105715" y="1994974"/>
                  <a:pt x="118671" y="2007847"/>
                  <a:pt x="129092" y="2022437"/>
                </a:cubicBezTo>
                <a:cubicBezTo>
                  <a:pt x="136607" y="2032958"/>
                  <a:pt x="142850" y="2044367"/>
                  <a:pt x="150607" y="2054710"/>
                </a:cubicBezTo>
                <a:cubicBezTo>
                  <a:pt x="164384" y="2073079"/>
                  <a:pt x="179861" y="2090129"/>
                  <a:pt x="193638" y="2108498"/>
                </a:cubicBezTo>
                <a:cubicBezTo>
                  <a:pt x="201395" y="2118841"/>
                  <a:pt x="205543" y="2132122"/>
                  <a:pt x="215153" y="2140771"/>
                </a:cubicBezTo>
                <a:cubicBezTo>
                  <a:pt x="241807" y="2164759"/>
                  <a:pt x="272527" y="2183802"/>
                  <a:pt x="301214" y="2205317"/>
                </a:cubicBezTo>
                <a:cubicBezTo>
                  <a:pt x="310961" y="2212628"/>
                  <a:pt x="360786" y="2251239"/>
                  <a:pt x="376518" y="2259105"/>
                </a:cubicBezTo>
                <a:cubicBezTo>
                  <a:pt x="397911" y="2269802"/>
                  <a:pt x="474762" y="2297114"/>
                  <a:pt x="494852" y="2302136"/>
                </a:cubicBezTo>
                <a:cubicBezTo>
                  <a:pt x="516013" y="2307426"/>
                  <a:pt x="537827" y="2309658"/>
                  <a:pt x="559398" y="2312894"/>
                </a:cubicBezTo>
                <a:lnTo>
                  <a:pt x="710005" y="2334409"/>
                </a:lnTo>
                <a:cubicBezTo>
                  <a:pt x="735106" y="2337995"/>
                  <a:pt x="760444" y="2340195"/>
                  <a:pt x="785308" y="2345167"/>
                </a:cubicBezTo>
                <a:cubicBezTo>
                  <a:pt x="869068" y="2361918"/>
                  <a:pt x="875790" y="2364296"/>
                  <a:pt x="989704" y="2377440"/>
                </a:cubicBezTo>
                <a:cubicBezTo>
                  <a:pt x="1032599" y="2382389"/>
                  <a:pt x="1075765" y="2384611"/>
                  <a:pt x="1118795" y="2388197"/>
                </a:cubicBezTo>
                <a:lnTo>
                  <a:pt x="1592132" y="2377440"/>
                </a:lnTo>
                <a:cubicBezTo>
                  <a:pt x="1639522" y="2375506"/>
                  <a:pt x="1639438" y="2365613"/>
                  <a:pt x="1678193" y="2355924"/>
                </a:cubicBezTo>
                <a:lnTo>
                  <a:pt x="1764254" y="2334409"/>
                </a:lnTo>
                <a:cubicBezTo>
                  <a:pt x="1771426" y="2327237"/>
                  <a:pt x="1777073" y="2318112"/>
                  <a:pt x="1785770" y="2312894"/>
                </a:cubicBezTo>
                <a:cubicBezTo>
                  <a:pt x="1795493" y="2307060"/>
                  <a:pt x="1807620" y="2306603"/>
                  <a:pt x="1818042" y="2302136"/>
                </a:cubicBezTo>
                <a:cubicBezTo>
                  <a:pt x="1832782" y="2295819"/>
                  <a:pt x="1847322" y="2288872"/>
                  <a:pt x="1861073" y="2280621"/>
                </a:cubicBezTo>
                <a:cubicBezTo>
                  <a:pt x="1883246" y="2267317"/>
                  <a:pt x="1925619" y="2237590"/>
                  <a:pt x="1925619" y="2237590"/>
                </a:cubicBezTo>
                <a:cubicBezTo>
                  <a:pt x="1932791" y="2226832"/>
                  <a:pt x="1939057" y="2215413"/>
                  <a:pt x="1947134" y="2205317"/>
                </a:cubicBezTo>
                <a:cubicBezTo>
                  <a:pt x="1953470" y="2197397"/>
                  <a:pt x="1963024" y="2192241"/>
                  <a:pt x="1968650" y="2183802"/>
                </a:cubicBezTo>
                <a:cubicBezTo>
                  <a:pt x="1977546" y="2170459"/>
                  <a:pt x="1981914" y="2154522"/>
                  <a:pt x="1990165" y="2140771"/>
                </a:cubicBezTo>
                <a:cubicBezTo>
                  <a:pt x="2003469" y="2118598"/>
                  <a:pt x="2021630" y="2099353"/>
                  <a:pt x="2033195" y="2076225"/>
                </a:cubicBezTo>
                <a:cubicBezTo>
                  <a:pt x="2071985" y="1998648"/>
                  <a:pt x="2048751" y="2048094"/>
                  <a:pt x="2097741" y="1925618"/>
                </a:cubicBezTo>
                <a:cubicBezTo>
                  <a:pt x="2123473" y="1861287"/>
                  <a:pt x="2113148" y="1890158"/>
                  <a:pt x="2130014" y="1839557"/>
                </a:cubicBezTo>
                <a:cubicBezTo>
                  <a:pt x="2137798" y="1785068"/>
                  <a:pt x="2149719" y="1709197"/>
                  <a:pt x="2151530" y="1656677"/>
                </a:cubicBezTo>
                <a:cubicBezTo>
                  <a:pt x="2172562" y="1046732"/>
                  <a:pt x="2136503" y="1320788"/>
                  <a:pt x="2173045" y="1065007"/>
                </a:cubicBezTo>
                <a:cubicBezTo>
                  <a:pt x="2169459" y="993289"/>
                  <a:pt x="2170842" y="921150"/>
                  <a:pt x="2162287" y="849854"/>
                </a:cubicBezTo>
                <a:cubicBezTo>
                  <a:pt x="2155894" y="796577"/>
                  <a:pt x="2132136" y="795582"/>
                  <a:pt x="2108499" y="753035"/>
                </a:cubicBezTo>
                <a:cubicBezTo>
                  <a:pt x="2099121" y="736155"/>
                  <a:pt x="2095620" y="716519"/>
                  <a:pt x="2086984" y="699247"/>
                </a:cubicBezTo>
                <a:cubicBezTo>
                  <a:pt x="2062732" y="650743"/>
                  <a:pt x="2052469" y="644470"/>
                  <a:pt x="2022438" y="602428"/>
                </a:cubicBezTo>
                <a:cubicBezTo>
                  <a:pt x="2014923" y="591907"/>
                  <a:pt x="2008094" y="580913"/>
                  <a:pt x="2000922" y="570155"/>
                </a:cubicBezTo>
                <a:cubicBezTo>
                  <a:pt x="1997336" y="559397"/>
                  <a:pt x="1995791" y="547727"/>
                  <a:pt x="1990165" y="537882"/>
                </a:cubicBezTo>
                <a:cubicBezTo>
                  <a:pt x="1970669" y="503762"/>
                  <a:pt x="1953030" y="495885"/>
                  <a:pt x="1936377" y="462578"/>
                </a:cubicBezTo>
                <a:cubicBezTo>
                  <a:pt x="1931306" y="452436"/>
                  <a:pt x="1931707" y="439872"/>
                  <a:pt x="1925619" y="430305"/>
                </a:cubicBezTo>
                <a:cubicBezTo>
                  <a:pt x="1906367" y="400052"/>
                  <a:pt x="1861073" y="344244"/>
                  <a:pt x="1861073" y="344244"/>
                </a:cubicBezTo>
                <a:cubicBezTo>
                  <a:pt x="1857487" y="333486"/>
                  <a:pt x="1855386" y="322113"/>
                  <a:pt x="1850315" y="311971"/>
                </a:cubicBezTo>
                <a:cubicBezTo>
                  <a:pt x="1844533" y="300407"/>
                  <a:pt x="1836315" y="290219"/>
                  <a:pt x="1828800" y="279698"/>
                </a:cubicBezTo>
                <a:cubicBezTo>
                  <a:pt x="1786694" y="220750"/>
                  <a:pt x="1794909" y="235050"/>
                  <a:pt x="1731981" y="172122"/>
                </a:cubicBezTo>
                <a:cubicBezTo>
                  <a:pt x="1708188" y="148329"/>
                  <a:pt x="1697390" y="133312"/>
                  <a:pt x="1667435" y="118334"/>
                </a:cubicBezTo>
                <a:cubicBezTo>
                  <a:pt x="1657293" y="113263"/>
                  <a:pt x="1645304" y="112647"/>
                  <a:pt x="1635162" y="107576"/>
                </a:cubicBezTo>
                <a:cubicBezTo>
                  <a:pt x="1527140" y="53564"/>
                  <a:pt x="1691863" y="121118"/>
                  <a:pt x="1559859" y="64545"/>
                </a:cubicBezTo>
                <a:cubicBezTo>
                  <a:pt x="1525438" y="49793"/>
                  <a:pt x="1514199" y="53131"/>
                  <a:pt x="1473798" y="43030"/>
                </a:cubicBezTo>
                <a:cubicBezTo>
                  <a:pt x="1430585" y="32226"/>
                  <a:pt x="1407904" y="10757"/>
                  <a:pt x="1355464" y="10757"/>
                </a:cubicBezTo>
                <a:lnTo>
                  <a:pt x="1204857" y="0"/>
                </a:lnTo>
                <a:close/>
              </a:path>
            </a:pathLst>
          </a:custGeom>
          <a:solidFill>
            <a:schemeClr val="bg1"/>
          </a:solidFill>
          <a:ln>
            <a:solidFill>
              <a:srgbClr val="502A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>
                <a:solidFill>
                  <a:srgbClr val="FF0066"/>
                </a:solidFill>
              </a:rPr>
              <a:t>Vybrali jsme si.</a:t>
            </a:r>
            <a:br>
              <a:rPr lang="cs-CZ" sz="4900" dirty="0" smtClean="0">
                <a:solidFill>
                  <a:srgbClr val="FF0066"/>
                </a:solidFill>
              </a:rPr>
            </a:br>
            <a:r>
              <a:rPr lang="cs-CZ" sz="4900" dirty="0" smtClean="0">
                <a:solidFill>
                  <a:srgbClr val="FF0066"/>
                </a:solidFill>
              </a:rPr>
              <a:t>Čím zaplatíme?</a:t>
            </a:r>
            <a:br>
              <a:rPr lang="cs-CZ" sz="4900" dirty="0" smtClean="0">
                <a:solidFill>
                  <a:srgbClr val="FF0066"/>
                </a:solidFill>
              </a:rPr>
            </a:br>
            <a:endParaRPr lang="cs-CZ" sz="4900" dirty="0">
              <a:solidFill>
                <a:srgbClr val="FF0066"/>
              </a:solidFill>
            </a:endParaRPr>
          </a:p>
        </p:txBody>
      </p:sp>
      <p:pic>
        <p:nvPicPr>
          <p:cNvPr id="5" name="Obrázek 4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797152"/>
            <a:ext cx="792088" cy="792088"/>
          </a:xfrm>
          <a:prstGeom prst="rect">
            <a:avLst/>
          </a:prstGeom>
        </p:spPr>
      </p:pic>
      <p:pic>
        <p:nvPicPr>
          <p:cNvPr id="6" name="Obrázek 5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5157192"/>
            <a:ext cx="852355" cy="852355"/>
          </a:xfrm>
          <a:prstGeom prst="rect">
            <a:avLst/>
          </a:prstGeom>
        </p:spPr>
      </p:pic>
      <p:pic>
        <p:nvPicPr>
          <p:cNvPr id="7" name="Obrázek 6" descr="index_m5k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64288" y="4581128"/>
            <a:ext cx="904014" cy="895405"/>
          </a:xfrm>
          <a:prstGeom prst="rect">
            <a:avLst/>
          </a:prstGeom>
        </p:spPr>
      </p:pic>
      <p:pic>
        <p:nvPicPr>
          <p:cNvPr id="8" name="Obrázek 7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340768"/>
            <a:ext cx="792088" cy="792088"/>
          </a:xfrm>
          <a:prstGeom prst="rect">
            <a:avLst/>
          </a:prstGeom>
        </p:spPr>
      </p:pic>
      <p:pic>
        <p:nvPicPr>
          <p:cNvPr id="9" name="Obrázek 8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2132856"/>
            <a:ext cx="792088" cy="792088"/>
          </a:xfrm>
          <a:prstGeom prst="rect">
            <a:avLst/>
          </a:prstGeom>
        </p:spPr>
      </p:pic>
      <p:pic>
        <p:nvPicPr>
          <p:cNvPr id="10" name="Obrázek 9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5805264"/>
            <a:ext cx="792088" cy="792088"/>
          </a:xfrm>
          <a:prstGeom prst="rect">
            <a:avLst/>
          </a:prstGeom>
        </p:spPr>
      </p:pic>
      <p:pic>
        <p:nvPicPr>
          <p:cNvPr id="11" name="Obrázek 10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5157192"/>
            <a:ext cx="792088" cy="792088"/>
          </a:xfrm>
          <a:prstGeom prst="rect">
            <a:avLst/>
          </a:prstGeom>
        </p:spPr>
      </p:pic>
      <p:pic>
        <p:nvPicPr>
          <p:cNvPr id="12" name="Obrázek 1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5805264"/>
            <a:ext cx="792088" cy="792088"/>
          </a:xfrm>
          <a:prstGeom prst="rect">
            <a:avLst/>
          </a:prstGeom>
        </p:spPr>
      </p:pic>
      <p:pic>
        <p:nvPicPr>
          <p:cNvPr id="13" name="Obrázek 12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2420888"/>
            <a:ext cx="792088" cy="792088"/>
          </a:xfrm>
          <a:prstGeom prst="rect">
            <a:avLst/>
          </a:prstGeom>
        </p:spPr>
      </p:pic>
      <p:pic>
        <p:nvPicPr>
          <p:cNvPr id="14" name="Obrázek 13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5517232"/>
            <a:ext cx="792088" cy="792088"/>
          </a:xfrm>
          <a:prstGeom prst="rect">
            <a:avLst/>
          </a:prstGeom>
        </p:spPr>
      </p:pic>
      <p:pic>
        <p:nvPicPr>
          <p:cNvPr id="15" name="Obrázek 14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4365104"/>
            <a:ext cx="852355" cy="852355"/>
          </a:xfrm>
          <a:prstGeom prst="rect">
            <a:avLst/>
          </a:prstGeom>
        </p:spPr>
      </p:pic>
      <p:pic>
        <p:nvPicPr>
          <p:cNvPr id="21" name="Obrázek 20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1916832"/>
            <a:ext cx="852355" cy="852355"/>
          </a:xfrm>
          <a:prstGeom prst="rect">
            <a:avLst/>
          </a:prstGeom>
        </p:spPr>
      </p:pic>
      <p:pic>
        <p:nvPicPr>
          <p:cNvPr id="22" name="Obrázek 2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72200" y="2780928"/>
            <a:ext cx="792088" cy="792088"/>
          </a:xfrm>
          <a:prstGeom prst="rect">
            <a:avLst/>
          </a:prstGeom>
        </p:spPr>
      </p:pic>
      <p:pic>
        <p:nvPicPr>
          <p:cNvPr id="23" name="Obrázek 22" descr="MH90044170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07904" y="1772816"/>
            <a:ext cx="1763837" cy="1763837"/>
          </a:xfrm>
          <a:prstGeom prst="rect">
            <a:avLst/>
          </a:prstGeom>
        </p:spPr>
      </p:pic>
      <p:sp>
        <p:nvSpPr>
          <p:cNvPr id="25" name="TextovéPole 24"/>
          <p:cNvSpPr txBox="1"/>
          <p:nvPr/>
        </p:nvSpPr>
        <p:spPr>
          <a:xfrm>
            <a:off x="2627784" y="278092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3</a:t>
            </a:r>
            <a:r>
              <a:rPr lang="cs-CZ" sz="4000" dirty="0" smtClean="0"/>
              <a:t> Kč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Volný tvar 22"/>
          <p:cNvSpPr/>
          <p:nvPr/>
        </p:nvSpPr>
        <p:spPr>
          <a:xfrm>
            <a:off x="3141233" y="3836894"/>
            <a:ext cx="3324113" cy="1678231"/>
          </a:xfrm>
          <a:custGeom>
            <a:avLst/>
            <a:gdLst>
              <a:gd name="connsiteX0" fmla="*/ 2764715 w 3324113"/>
              <a:gd name="connsiteY0" fmla="*/ 3586 h 1678231"/>
              <a:gd name="connsiteX1" fmla="*/ 2721685 w 3324113"/>
              <a:gd name="connsiteY1" fmla="*/ 14344 h 1678231"/>
              <a:gd name="connsiteX2" fmla="*/ 2441986 w 3324113"/>
              <a:gd name="connsiteY2" fmla="*/ 35859 h 1678231"/>
              <a:gd name="connsiteX3" fmla="*/ 2237591 w 3324113"/>
              <a:gd name="connsiteY3" fmla="*/ 57374 h 1678231"/>
              <a:gd name="connsiteX4" fmla="*/ 1947134 w 3324113"/>
              <a:gd name="connsiteY4" fmla="*/ 68132 h 1678231"/>
              <a:gd name="connsiteX5" fmla="*/ 720762 w 3324113"/>
              <a:gd name="connsiteY5" fmla="*/ 68132 h 1678231"/>
              <a:gd name="connsiteX6" fmla="*/ 677732 w 3324113"/>
              <a:gd name="connsiteY6" fmla="*/ 78890 h 1678231"/>
              <a:gd name="connsiteX7" fmla="*/ 591671 w 3324113"/>
              <a:gd name="connsiteY7" fmla="*/ 100405 h 1678231"/>
              <a:gd name="connsiteX8" fmla="*/ 548640 w 3324113"/>
              <a:gd name="connsiteY8" fmla="*/ 111162 h 1678231"/>
              <a:gd name="connsiteX9" fmla="*/ 451821 w 3324113"/>
              <a:gd name="connsiteY9" fmla="*/ 143435 h 1678231"/>
              <a:gd name="connsiteX10" fmla="*/ 398033 w 3324113"/>
              <a:gd name="connsiteY10" fmla="*/ 186466 h 1678231"/>
              <a:gd name="connsiteX11" fmla="*/ 365760 w 3324113"/>
              <a:gd name="connsiteY11" fmla="*/ 197224 h 1678231"/>
              <a:gd name="connsiteX12" fmla="*/ 279699 w 3324113"/>
              <a:gd name="connsiteY12" fmla="*/ 251012 h 1678231"/>
              <a:gd name="connsiteX13" fmla="*/ 193638 w 3324113"/>
              <a:gd name="connsiteY13" fmla="*/ 315558 h 1678231"/>
              <a:gd name="connsiteX14" fmla="*/ 129092 w 3324113"/>
              <a:gd name="connsiteY14" fmla="*/ 358588 h 1678231"/>
              <a:gd name="connsiteX15" fmla="*/ 96819 w 3324113"/>
              <a:gd name="connsiteY15" fmla="*/ 390861 h 1678231"/>
              <a:gd name="connsiteX16" fmla="*/ 53788 w 3324113"/>
              <a:gd name="connsiteY16" fmla="*/ 444650 h 1678231"/>
              <a:gd name="connsiteX17" fmla="*/ 43031 w 3324113"/>
              <a:gd name="connsiteY17" fmla="*/ 476922 h 1678231"/>
              <a:gd name="connsiteX18" fmla="*/ 21515 w 3324113"/>
              <a:gd name="connsiteY18" fmla="*/ 509195 h 1678231"/>
              <a:gd name="connsiteX19" fmla="*/ 0 w 3324113"/>
              <a:gd name="connsiteY19" fmla="*/ 573741 h 1678231"/>
              <a:gd name="connsiteX20" fmla="*/ 10758 w 3324113"/>
              <a:gd name="connsiteY20" fmla="*/ 885713 h 1678231"/>
              <a:gd name="connsiteX21" fmla="*/ 21515 w 3324113"/>
              <a:gd name="connsiteY21" fmla="*/ 917986 h 1678231"/>
              <a:gd name="connsiteX22" fmla="*/ 53788 w 3324113"/>
              <a:gd name="connsiteY22" fmla="*/ 971774 h 1678231"/>
              <a:gd name="connsiteX23" fmla="*/ 86061 w 3324113"/>
              <a:gd name="connsiteY23" fmla="*/ 1014805 h 1678231"/>
              <a:gd name="connsiteX24" fmla="*/ 172122 w 3324113"/>
              <a:gd name="connsiteY24" fmla="*/ 1100866 h 1678231"/>
              <a:gd name="connsiteX25" fmla="*/ 193638 w 3324113"/>
              <a:gd name="connsiteY25" fmla="*/ 1122381 h 1678231"/>
              <a:gd name="connsiteX26" fmla="*/ 268941 w 3324113"/>
              <a:gd name="connsiteY26" fmla="*/ 1165412 h 1678231"/>
              <a:gd name="connsiteX27" fmla="*/ 301214 w 3324113"/>
              <a:gd name="connsiteY27" fmla="*/ 1176170 h 1678231"/>
              <a:gd name="connsiteX28" fmla="*/ 430306 w 3324113"/>
              <a:gd name="connsiteY28" fmla="*/ 1197685 h 1678231"/>
              <a:gd name="connsiteX29" fmla="*/ 3151991 w 3324113"/>
              <a:gd name="connsiteY29" fmla="*/ 1143897 h 1678231"/>
              <a:gd name="connsiteX30" fmla="*/ 3151991 w 3324113"/>
              <a:gd name="connsiteY30" fmla="*/ 1143897 h 1678231"/>
              <a:gd name="connsiteX31" fmla="*/ 3259567 w 3324113"/>
              <a:gd name="connsiteY31" fmla="*/ 1100866 h 1678231"/>
              <a:gd name="connsiteX32" fmla="*/ 3302598 w 3324113"/>
              <a:gd name="connsiteY32" fmla="*/ 1025562 h 1678231"/>
              <a:gd name="connsiteX33" fmla="*/ 3324113 w 3324113"/>
              <a:gd name="connsiteY33" fmla="*/ 874955 h 1678231"/>
              <a:gd name="connsiteX34" fmla="*/ 3313355 w 3324113"/>
              <a:gd name="connsiteY34" fmla="*/ 627530 h 1678231"/>
              <a:gd name="connsiteX35" fmla="*/ 3302598 w 3324113"/>
              <a:gd name="connsiteY35" fmla="*/ 595257 h 1678231"/>
              <a:gd name="connsiteX36" fmla="*/ 3291840 w 3324113"/>
              <a:gd name="connsiteY36" fmla="*/ 541468 h 1678231"/>
              <a:gd name="connsiteX37" fmla="*/ 3270325 w 3324113"/>
              <a:gd name="connsiteY37" fmla="*/ 509195 h 1678231"/>
              <a:gd name="connsiteX38" fmla="*/ 3238052 w 3324113"/>
              <a:gd name="connsiteY38" fmla="*/ 412377 h 1678231"/>
              <a:gd name="connsiteX39" fmla="*/ 3216536 w 3324113"/>
              <a:gd name="connsiteY39" fmla="*/ 390861 h 1678231"/>
              <a:gd name="connsiteX40" fmla="*/ 3162748 w 3324113"/>
              <a:gd name="connsiteY40" fmla="*/ 315558 h 1678231"/>
              <a:gd name="connsiteX41" fmla="*/ 3130475 w 3324113"/>
              <a:gd name="connsiteY41" fmla="*/ 272527 h 1678231"/>
              <a:gd name="connsiteX42" fmla="*/ 3055172 w 3324113"/>
              <a:gd name="connsiteY42" fmla="*/ 186466 h 1678231"/>
              <a:gd name="connsiteX43" fmla="*/ 3001383 w 3324113"/>
              <a:gd name="connsiteY43" fmla="*/ 143435 h 1678231"/>
              <a:gd name="connsiteX44" fmla="*/ 2936838 w 3324113"/>
              <a:gd name="connsiteY44" fmla="*/ 121920 h 1678231"/>
              <a:gd name="connsiteX45" fmla="*/ 2872292 w 3324113"/>
              <a:gd name="connsiteY45" fmla="*/ 100405 h 1678231"/>
              <a:gd name="connsiteX46" fmla="*/ 2840019 w 3324113"/>
              <a:gd name="connsiteY46" fmla="*/ 89647 h 1678231"/>
              <a:gd name="connsiteX47" fmla="*/ 2807746 w 3324113"/>
              <a:gd name="connsiteY47" fmla="*/ 78890 h 1678231"/>
              <a:gd name="connsiteX48" fmla="*/ 2764715 w 3324113"/>
              <a:gd name="connsiteY48" fmla="*/ 35859 h 1678231"/>
              <a:gd name="connsiteX49" fmla="*/ 2764715 w 3324113"/>
              <a:gd name="connsiteY49" fmla="*/ 3586 h 16782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3324113" h="1678231">
                <a:moveTo>
                  <a:pt x="2764715" y="3586"/>
                </a:moveTo>
                <a:cubicBezTo>
                  <a:pt x="2757543" y="0"/>
                  <a:pt x="2736321" y="12253"/>
                  <a:pt x="2721685" y="14344"/>
                </a:cubicBezTo>
                <a:cubicBezTo>
                  <a:pt x="2632954" y="27020"/>
                  <a:pt x="2528770" y="28916"/>
                  <a:pt x="2441986" y="35859"/>
                </a:cubicBezTo>
                <a:cubicBezTo>
                  <a:pt x="2373478" y="41340"/>
                  <a:pt x="2306307" y="53660"/>
                  <a:pt x="2237591" y="57374"/>
                </a:cubicBezTo>
                <a:cubicBezTo>
                  <a:pt x="2140847" y="62603"/>
                  <a:pt x="2043953" y="64546"/>
                  <a:pt x="1947134" y="68132"/>
                </a:cubicBezTo>
                <a:cubicBezTo>
                  <a:pt x="1479982" y="62065"/>
                  <a:pt x="1157435" y="46830"/>
                  <a:pt x="720762" y="68132"/>
                </a:cubicBezTo>
                <a:cubicBezTo>
                  <a:pt x="705995" y="68852"/>
                  <a:pt x="692165" y="75683"/>
                  <a:pt x="677732" y="78890"/>
                </a:cubicBezTo>
                <a:cubicBezTo>
                  <a:pt x="530061" y="111705"/>
                  <a:pt x="692615" y="71564"/>
                  <a:pt x="591671" y="100405"/>
                </a:cubicBezTo>
                <a:cubicBezTo>
                  <a:pt x="577455" y="104467"/>
                  <a:pt x="562666" y="106487"/>
                  <a:pt x="548640" y="111162"/>
                </a:cubicBezTo>
                <a:cubicBezTo>
                  <a:pt x="427111" y="151672"/>
                  <a:pt x="554941" y="117657"/>
                  <a:pt x="451821" y="143435"/>
                </a:cubicBezTo>
                <a:cubicBezTo>
                  <a:pt x="431808" y="163449"/>
                  <a:pt x="425177" y="172894"/>
                  <a:pt x="398033" y="186466"/>
                </a:cubicBezTo>
                <a:cubicBezTo>
                  <a:pt x="387891" y="191537"/>
                  <a:pt x="375715" y="191794"/>
                  <a:pt x="365760" y="197224"/>
                </a:cubicBezTo>
                <a:cubicBezTo>
                  <a:pt x="336062" y="213423"/>
                  <a:pt x="306762" y="230715"/>
                  <a:pt x="279699" y="251012"/>
                </a:cubicBezTo>
                <a:cubicBezTo>
                  <a:pt x="251012" y="272527"/>
                  <a:pt x="223474" y="295667"/>
                  <a:pt x="193638" y="315558"/>
                </a:cubicBezTo>
                <a:cubicBezTo>
                  <a:pt x="172123" y="329901"/>
                  <a:pt x="147376" y="340304"/>
                  <a:pt x="129092" y="358588"/>
                </a:cubicBezTo>
                <a:cubicBezTo>
                  <a:pt x="118334" y="369346"/>
                  <a:pt x="106559" y="379174"/>
                  <a:pt x="96819" y="390861"/>
                </a:cubicBezTo>
                <a:cubicBezTo>
                  <a:pt x="28955" y="472296"/>
                  <a:pt x="116390" y="382045"/>
                  <a:pt x="53788" y="444650"/>
                </a:cubicBezTo>
                <a:cubicBezTo>
                  <a:pt x="50202" y="455407"/>
                  <a:pt x="48102" y="466780"/>
                  <a:pt x="43031" y="476922"/>
                </a:cubicBezTo>
                <a:cubicBezTo>
                  <a:pt x="37249" y="488486"/>
                  <a:pt x="26766" y="497380"/>
                  <a:pt x="21515" y="509195"/>
                </a:cubicBezTo>
                <a:cubicBezTo>
                  <a:pt x="12304" y="529919"/>
                  <a:pt x="0" y="573741"/>
                  <a:pt x="0" y="573741"/>
                </a:cubicBezTo>
                <a:cubicBezTo>
                  <a:pt x="3586" y="677732"/>
                  <a:pt x="4267" y="781863"/>
                  <a:pt x="10758" y="885713"/>
                </a:cubicBezTo>
                <a:cubicBezTo>
                  <a:pt x="11465" y="897030"/>
                  <a:pt x="16444" y="907844"/>
                  <a:pt x="21515" y="917986"/>
                </a:cubicBezTo>
                <a:cubicBezTo>
                  <a:pt x="30866" y="936688"/>
                  <a:pt x="42190" y="954377"/>
                  <a:pt x="53788" y="971774"/>
                </a:cubicBezTo>
                <a:cubicBezTo>
                  <a:pt x="63734" y="986692"/>
                  <a:pt x="73946" y="1001588"/>
                  <a:pt x="86061" y="1014805"/>
                </a:cubicBezTo>
                <a:cubicBezTo>
                  <a:pt x="113475" y="1044711"/>
                  <a:pt x="143435" y="1072179"/>
                  <a:pt x="172122" y="1100866"/>
                </a:cubicBezTo>
                <a:cubicBezTo>
                  <a:pt x="179294" y="1108038"/>
                  <a:pt x="185199" y="1116755"/>
                  <a:pt x="193638" y="1122381"/>
                </a:cubicBezTo>
                <a:cubicBezTo>
                  <a:pt x="226051" y="1143990"/>
                  <a:pt x="230723" y="1149033"/>
                  <a:pt x="268941" y="1165412"/>
                </a:cubicBezTo>
                <a:cubicBezTo>
                  <a:pt x="279364" y="1169879"/>
                  <a:pt x="290095" y="1173946"/>
                  <a:pt x="301214" y="1176170"/>
                </a:cubicBezTo>
                <a:cubicBezTo>
                  <a:pt x="343991" y="1184725"/>
                  <a:pt x="430306" y="1197685"/>
                  <a:pt x="430306" y="1197685"/>
                </a:cubicBezTo>
                <a:cubicBezTo>
                  <a:pt x="3113303" y="1186822"/>
                  <a:pt x="2350478" y="1678231"/>
                  <a:pt x="3151991" y="1143897"/>
                </a:cubicBezTo>
                <a:lnTo>
                  <a:pt x="3151991" y="1143897"/>
                </a:lnTo>
                <a:cubicBezTo>
                  <a:pt x="3231750" y="1117310"/>
                  <a:pt x="3196251" y="1132523"/>
                  <a:pt x="3259567" y="1100866"/>
                </a:cubicBezTo>
                <a:cubicBezTo>
                  <a:pt x="3275305" y="1077259"/>
                  <a:pt x="3293500" y="1052857"/>
                  <a:pt x="3302598" y="1025562"/>
                </a:cubicBezTo>
                <a:cubicBezTo>
                  <a:pt x="3314014" y="991315"/>
                  <a:pt x="3321475" y="898695"/>
                  <a:pt x="3324113" y="874955"/>
                </a:cubicBezTo>
                <a:cubicBezTo>
                  <a:pt x="3320527" y="792480"/>
                  <a:pt x="3319686" y="709840"/>
                  <a:pt x="3313355" y="627530"/>
                </a:cubicBezTo>
                <a:cubicBezTo>
                  <a:pt x="3312485" y="616224"/>
                  <a:pt x="3305348" y="606258"/>
                  <a:pt x="3302598" y="595257"/>
                </a:cubicBezTo>
                <a:cubicBezTo>
                  <a:pt x="3298163" y="577518"/>
                  <a:pt x="3298260" y="558589"/>
                  <a:pt x="3291840" y="541468"/>
                </a:cubicBezTo>
                <a:cubicBezTo>
                  <a:pt x="3287300" y="529362"/>
                  <a:pt x="3277497" y="519953"/>
                  <a:pt x="3270325" y="509195"/>
                </a:cubicBezTo>
                <a:cubicBezTo>
                  <a:pt x="3261776" y="475002"/>
                  <a:pt x="3256055" y="443882"/>
                  <a:pt x="3238052" y="412377"/>
                </a:cubicBezTo>
                <a:cubicBezTo>
                  <a:pt x="3233020" y="403571"/>
                  <a:pt x="3223029" y="398653"/>
                  <a:pt x="3216536" y="390861"/>
                </a:cubicBezTo>
                <a:cubicBezTo>
                  <a:pt x="3181375" y="348668"/>
                  <a:pt x="3190697" y="354687"/>
                  <a:pt x="3162748" y="315558"/>
                </a:cubicBezTo>
                <a:cubicBezTo>
                  <a:pt x="3152327" y="300968"/>
                  <a:pt x="3140757" y="287216"/>
                  <a:pt x="3130475" y="272527"/>
                </a:cubicBezTo>
                <a:cubicBezTo>
                  <a:pt x="3051753" y="160065"/>
                  <a:pt x="3123221" y="240903"/>
                  <a:pt x="3055172" y="186466"/>
                </a:cubicBezTo>
                <a:cubicBezTo>
                  <a:pt x="3027232" y="164115"/>
                  <a:pt x="3038629" y="159989"/>
                  <a:pt x="3001383" y="143435"/>
                </a:cubicBezTo>
                <a:cubicBezTo>
                  <a:pt x="2980659" y="134224"/>
                  <a:pt x="2958353" y="129092"/>
                  <a:pt x="2936838" y="121920"/>
                </a:cubicBezTo>
                <a:lnTo>
                  <a:pt x="2872292" y="100405"/>
                </a:lnTo>
                <a:lnTo>
                  <a:pt x="2840019" y="89647"/>
                </a:lnTo>
                <a:lnTo>
                  <a:pt x="2807746" y="78890"/>
                </a:lnTo>
                <a:cubicBezTo>
                  <a:pt x="2793402" y="64546"/>
                  <a:pt x="2781593" y="47111"/>
                  <a:pt x="2764715" y="35859"/>
                </a:cubicBezTo>
                <a:cubicBezTo>
                  <a:pt x="2728223" y="11531"/>
                  <a:pt x="2771887" y="7172"/>
                  <a:pt x="2764715" y="3586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150607" y="910417"/>
            <a:ext cx="2861534" cy="2822487"/>
          </a:xfrm>
          <a:custGeom>
            <a:avLst/>
            <a:gdLst>
              <a:gd name="connsiteX0" fmla="*/ 1269402 w 2861534"/>
              <a:gd name="connsiteY0" fmla="*/ 3983 h 2822487"/>
              <a:gd name="connsiteX1" fmla="*/ 1194099 w 2861534"/>
              <a:gd name="connsiteY1" fmla="*/ 47014 h 2822487"/>
              <a:gd name="connsiteX2" fmla="*/ 1054249 w 2861534"/>
              <a:gd name="connsiteY2" fmla="*/ 90044 h 2822487"/>
              <a:gd name="connsiteX3" fmla="*/ 968188 w 2861534"/>
              <a:gd name="connsiteY3" fmla="*/ 100802 h 2822487"/>
              <a:gd name="connsiteX4" fmla="*/ 828339 w 2861534"/>
              <a:gd name="connsiteY4" fmla="*/ 143832 h 2822487"/>
              <a:gd name="connsiteX5" fmla="*/ 774551 w 2861534"/>
              <a:gd name="connsiteY5" fmla="*/ 154590 h 2822487"/>
              <a:gd name="connsiteX6" fmla="*/ 742278 w 2861534"/>
              <a:gd name="connsiteY6" fmla="*/ 176105 h 2822487"/>
              <a:gd name="connsiteX7" fmla="*/ 645459 w 2861534"/>
              <a:gd name="connsiteY7" fmla="*/ 208378 h 2822487"/>
              <a:gd name="connsiteX8" fmla="*/ 537882 w 2861534"/>
              <a:gd name="connsiteY8" fmla="*/ 272924 h 2822487"/>
              <a:gd name="connsiteX9" fmla="*/ 484094 w 2861534"/>
              <a:gd name="connsiteY9" fmla="*/ 305197 h 2822487"/>
              <a:gd name="connsiteX10" fmla="*/ 419548 w 2861534"/>
              <a:gd name="connsiteY10" fmla="*/ 337470 h 2822487"/>
              <a:gd name="connsiteX11" fmla="*/ 311972 w 2861534"/>
              <a:gd name="connsiteY11" fmla="*/ 423531 h 2822487"/>
              <a:gd name="connsiteX12" fmla="*/ 247426 w 2861534"/>
              <a:gd name="connsiteY12" fmla="*/ 455804 h 2822487"/>
              <a:gd name="connsiteX13" fmla="*/ 139849 w 2861534"/>
              <a:gd name="connsiteY13" fmla="*/ 563381 h 2822487"/>
              <a:gd name="connsiteX14" fmla="*/ 96819 w 2861534"/>
              <a:gd name="connsiteY14" fmla="*/ 660199 h 2822487"/>
              <a:gd name="connsiteX15" fmla="*/ 64546 w 2861534"/>
              <a:gd name="connsiteY15" fmla="*/ 713988 h 2822487"/>
              <a:gd name="connsiteX16" fmla="*/ 53788 w 2861534"/>
              <a:gd name="connsiteY16" fmla="*/ 767776 h 2822487"/>
              <a:gd name="connsiteX17" fmla="*/ 21515 w 2861534"/>
              <a:gd name="connsiteY17" fmla="*/ 864595 h 2822487"/>
              <a:gd name="connsiteX18" fmla="*/ 10758 w 2861534"/>
              <a:gd name="connsiteY18" fmla="*/ 972171 h 2822487"/>
              <a:gd name="connsiteX19" fmla="*/ 0 w 2861534"/>
              <a:gd name="connsiteY19" fmla="*/ 1047475 h 2822487"/>
              <a:gd name="connsiteX20" fmla="*/ 10758 w 2861534"/>
              <a:gd name="connsiteY20" fmla="*/ 1467023 h 2822487"/>
              <a:gd name="connsiteX21" fmla="*/ 21515 w 2861534"/>
              <a:gd name="connsiteY21" fmla="*/ 1520811 h 2822487"/>
              <a:gd name="connsiteX22" fmla="*/ 64546 w 2861534"/>
              <a:gd name="connsiteY22" fmla="*/ 1660661 h 2822487"/>
              <a:gd name="connsiteX23" fmla="*/ 107577 w 2861534"/>
              <a:gd name="connsiteY23" fmla="*/ 1768237 h 2822487"/>
              <a:gd name="connsiteX24" fmla="*/ 129092 w 2861534"/>
              <a:gd name="connsiteY24" fmla="*/ 1800510 h 2822487"/>
              <a:gd name="connsiteX25" fmla="*/ 182880 w 2861534"/>
              <a:gd name="connsiteY25" fmla="*/ 1918844 h 2822487"/>
              <a:gd name="connsiteX26" fmla="*/ 225911 w 2861534"/>
              <a:gd name="connsiteY26" fmla="*/ 2004905 h 2822487"/>
              <a:gd name="connsiteX27" fmla="*/ 236668 w 2861534"/>
              <a:gd name="connsiteY27" fmla="*/ 2047936 h 2822487"/>
              <a:gd name="connsiteX28" fmla="*/ 290457 w 2861534"/>
              <a:gd name="connsiteY28" fmla="*/ 2123239 h 2822487"/>
              <a:gd name="connsiteX29" fmla="*/ 344245 w 2861534"/>
              <a:gd name="connsiteY29" fmla="*/ 2187785 h 2822487"/>
              <a:gd name="connsiteX30" fmla="*/ 462579 w 2861534"/>
              <a:gd name="connsiteY30" fmla="*/ 2327635 h 2822487"/>
              <a:gd name="connsiteX31" fmla="*/ 527125 w 2861534"/>
              <a:gd name="connsiteY31" fmla="*/ 2392181 h 2822487"/>
              <a:gd name="connsiteX32" fmla="*/ 559398 w 2861534"/>
              <a:gd name="connsiteY32" fmla="*/ 2424454 h 2822487"/>
              <a:gd name="connsiteX33" fmla="*/ 753035 w 2861534"/>
              <a:gd name="connsiteY33" fmla="*/ 2542788 h 2822487"/>
              <a:gd name="connsiteX34" fmla="*/ 785308 w 2861534"/>
              <a:gd name="connsiteY34" fmla="*/ 2553545 h 2822487"/>
              <a:gd name="connsiteX35" fmla="*/ 914400 w 2861534"/>
              <a:gd name="connsiteY35" fmla="*/ 2639607 h 2822487"/>
              <a:gd name="connsiteX36" fmla="*/ 968188 w 2861534"/>
              <a:gd name="connsiteY36" fmla="*/ 2650364 h 2822487"/>
              <a:gd name="connsiteX37" fmla="*/ 1097280 w 2861534"/>
              <a:gd name="connsiteY37" fmla="*/ 2704152 h 2822487"/>
              <a:gd name="connsiteX38" fmla="*/ 1140311 w 2861534"/>
              <a:gd name="connsiteY38" fmla="*/ 2725668 h 2822487"/>
              <a:gd name="connsiteX39" fmla="*/ 1226372 w 2861534"/>
              <a:gd name="connsiteY39" fmla="*/ 2747183 h 2822487"/>
              <a:gd name="connsiteX40" fmla="*/ 1376979 w 2861534"/>
              <a:gd name="connsiteY40" fmla="*/ 2790214 h 2822487"/>
              <a:gd name="connsiteX41" fmla="*/ 1441525 w 2861534"/>
              <a:gd name="connsiteY41" fmla="*/ 2811729 h 2822487"/>
              <a:gd name="connsiteX42" fmla="*/ 1516828 w 2861534"/>
              <a:gd name="connsiteY42" fmla="*/ 2822487 h 2822487"/>
              <a:gd name="connsiteX43" fmla="*/ 2216075 w 2861534"/>
              <a:gd name="connsiteY43" fmla="*/ 2811729 h 2822487"/>
              <a:gd name="connsiteX44" fmla="*/ 2269864 w 2861534"/>
              <a:gd name="connsiteY44" fmla="*/ 2800971 h 2822487"/>
              <a:gd name="connsiteX45" fmla="*/ 2345167 w 2861534"/>
              <a:gd name="connsiteY45" fmla="*/ 2757941 h 2822487"/>
              <a:gd name="connsiteX46" fmla="*/ 2366682 w 2861534"/>
              <a:gd name="connsiteY46" fmla="*/ 2736425 h 2822487"/>
              <a:gd name="connsiteX47" fmla="*/ 2420471 w 2861534"/>
              <a:gd name="connsiteY47" fmla="*/ 2704152 h 2822487"/>
              <a:gd name="connsiteX48" fmla="*/ 2485017 w 2861534"/>
              <a:gd name="connsiteY48" fmla="*/ 2618091 h 2822487"/>
              <a:gd name="connsiteX49" fmla="*/ 2538805 w 2861534"/>
              <a:gd name="connsiteY49" fmla="*/ 2542788 h 2822487"/>
              <a:gd name="connsiteX50" fmla="*/ 2581835 w 2861534"/>
              <a:gd name="connsiteY50" fmla="*/ 2488999 h 2822487"/>
              <a:gd name="connsiteX51" fmla="*/ 2624866 w 2861534"/>
              <a:gd name="connsiteY51" fmla="*/ 2435211 h 2822487"/>
              <a:gd name="connsiteX52" fmla="*/ 2667897 w 2861534"/>
              <a:gd name="connsiteY52" fmla="*/ 2316877 h 2822487"/>
              <a:gd name="connsiteX53" fmla="*/ 2678654 w 2861534"/>
              <a:gd name="connsiteY53" fmla="*/ 2284604 h 2822487"/>
              <a:gd name="connsiteX54" fmla="*/ 2700169 w 2861534"/>
              <a:gd name="connsiteY54" fmla="*/ 2230816 h 2822487"/>
              <a:gd name="connsiteX55" fmla="*/ 2710927 w 2861534"/>
              <a:gd name="connsiteY55" fmla="*/ 2144755 h 2822487"/>
              <a:gd name="connsiteX56" fmla="*/ 2732442 w 2861534"/>
              <a:gd name="connsiteY56" fmla="*/ 2112482 h 2822487"/>
              <a:gd name="connsiteX57" fmla="*/ 2743200 w 2861534"/>
              <a:gd name="connsiteY57" fmla="*/ 2080209 h 2822487"/>
              <a:gd name="connsiteX58" fmla="*/ 2764715 w 2861534"/>
              <a:gd name="connsiteY58" fmla="*/ 2004905 h 2822487"/>
              <a:gd name="connsiteX59" fmla="*/ 2786231 w 2861534"/>
              <a:gd name="connsiteY59" fmla="*/ 1961875 h 2822487"/>
              <a:gd name="connsiteX60" fmla="*/ 2796988 w 2861534"/>
              <a:gd name="connsiteY60" fmla="*/ 1886571 h 2822487"/>
              <a:gd name="connsiteX61" fmla="*/ 2840019 w 2861534"/>
              <a:gd name="connsiteY61" fmla="*/ 1789752 h 2822487"/>
              <a:gd name="connsiteX62" fmla="*/ 2861534 w 2861534"/>
              <a:gd name="connsiteY62" fmla="*/ 1703691 h 2822487"/>
              <a:gd name="connsiteX63" fmla="*/ 2840019 w 2861534"/>
              <a:gd name="connsiteY63" fmla="*/ 1337931 h 2822487"/>
              <a:gd name="connsiteX64" fmla="*/ 2818504 w 2861534"/>
              <a:gd name="connsiteY64" fmla="*/ 1305658 h 2822487"/>
              <a:gd name="connsiteX65" fmla="*/ 2796988 w 2861534"/>
              <a:gd name="connsiteY65" fmla="*/ 1262628 h 2822487"/>
              <a:gd name="connsiteX66" fmla="*/ 2786231 w 2861534"/>
              <a:gd name="connsiteY66" fmla="*/ 1230355 h 2822487"/>
              <a:gd name="connsiteX67" fmla="*/ 2743200 w 2861534"/>
              <a:gd name="connsiteY67" fmla="*/ 1122778 h 2822487"/>
              <a:gd name="connsiteX68" fmla="*/ 2732442 w 2861534"/>
              <a:gd name="connsiteY68" fmla="*/ 1090505 h 2822487"/>
              <a:gd name="connsiteX69" fmla="*/ 2700169 w 2861534"/>
              <a:gd name="connsiteY69" fmla="*/ 1047475 h 2822487"/>
              <a:gd name="connsiteX70" fmla="*/ 2689412 w 2861534"/>
              <a:gd name="connsiteY70" fmla="*/ 1004444 h 2822487"/>
              <a:gd name="connsiteX71" fmla="*/ 2667897 w 2861534"/>
              <a:gd name="connsiteY71" fmla="*/ 972171 h 2822487"/>
              <a:gd name="connsiteX72" fmla="*/ 2646381 w 2861534"/>
              <a:gd name="connsiteY72" fmla="*/ 929141 h 2822487"/>
              <a:gd name="connsiteX73" fmla="*/ 2581835 w 2861534"/>
              <a:gd name="connsiteY73" fmla="*/ 789291 h 2822487"/>
              <a:gd name="connsiteX74" fmla="*/ 2571078 w 2861534"/>
              <a:gd name="connsiteY74" fmla="*/ 757018 h 2822487"/>
              <a:gd name="connsiteX75" fmla="*/ 2517289 w 2861534"/>
              <a:gd name="connsiteY75" fmla="*/ 703230 h 2822487"/>
              <a:gd name="connsiteX76" fmla="*/ 2452744 w 2861534"/>
              <a:gd name="connsiteY76" fmla="*/ 638684 h 2822487"/>
              <a:gd name="connsiteX77" fmla="*/ 2377440 w 2861534"/>
              <a:gd name="connsiteY77" fmla="*/ 574138 h 2822487"/>
              <a:gd name="connsiteX78" fmla="*/ 2345167 w 2861534"/>
              <a:gd name="connsiteY78" fmla="*/ 552623 h 2822487"/>
              <a:gd name="connsiteX79" fmla="*/ 2291379 w 2861534"/>
              <a:gd name="connsiteY79" fmla="*/ 509592 h 2822487"/>
              <a:gd name="connsiteX80" fmla="*/ 2259106 w 2861534"/>
              <a:gd name="connsiteY80" fmla="*/ 488077 h 2822487"/>
              <a:gd name="connsiteX81" fmla="*/ 2173045 w 2861534"/>
              <a:gd name="connsiteY81" fmla="*/ 423531 h 2822487"/>
              <a:gd name="connsiteX82" fmla="*/ 2140772 w 2861534"/>
              <a:gd name="connsiteY82" fmla="*/ 402016 h 2822487"/>
              <a:gd name="connsiteX83" fmla="*/ 2097741 w 2861534"/>
              <a:gd name="connsiteY83" fmla="*/ 358985 h 2822487"/>
              <a:gd name="connsiteX84" fmla="*/ 2033195 w 2861534"/>
              <a:gd name="connsiteY84" fmla="*/ 315955 h 2822487"/>
              <a:gd name="connsiteX85" fmla="*/ 2000922 w 2861534"/>
              <a:gd name="connsiteY85" fmla="*/ 294439 h 2822487"/>
              <a:gd name="connsiteX86" fmla="*/ 1957892 w 2861534"/>
              <a:gd name="connsiteY86" fmla="*/ 283682 h 2822487"/>
              <a:gd name="connsiteX87" fmla="*/ 1850315 w 2861534"/>
              <a:gd name="connsiteY87" fmla="*/ 219136 h 2822487"/>
              <a:gd name="connsiteX88" fmla="*/ 1807285 w 2861534"/>
              <a:gd name="connsiteY88" fmla="*/ 186863 h 2822487"/>
              <a:gd name="connsiteX89" fmla="*/ 1764254 w 2861534"/>
              <a:gd name="connsiteY89" fmla="*/ 165348 h 2822487"/>
              <a:gd name="connsiteX90" fmla="*/ 1721224 w 2861534"/>
              <a:gd name="connsiteY90" fmla="*/ 133075 h 2822487"/>
              <a:gd name="connsiteX91" fmla="*/ 1688951 w 2861534"/>
              <a:gd name="connsiteY91" fmla="*/ 122317 h 2822487"/>
              <a:gd name="connsiteX92" fmla="*/ 1635162 w 2861534"/>
              <a:gd name="connsiteY92" fmla="*/ 100802 h 2822487"/>
              <a:gd name="connsiteX93" fmla="*/ 1592132 w 2861534"/>
              <a:gd name="connsiteY93" fmla="*/ 79287 h 2822487"/>
              <a:gd name="connsiteX94" fmla="*/ 1506071 w 2861534"/>
              <a:gd name="connsiteY94" fmla="*/ 57771 h 2822487"/>
              <a:gd name="connsiteX95" fmla="*/ 1484555 w 2861534"/>
              <a:gd name="connsiteY95" fmla="*/ 36256 h 2822487"/>
              <a:gd name="connsiteX96" fmla="*/ 1441525 w 2861534"/>
              <a:gd name="connsiteY96" fmla="*/ 25498 h 2822487"/>
              <a:gd name="connsiteX97" fmla="*/ 1269402 w 2861534"/>
              <a:gd name="connsiteY97" fmla="*/ 3983 h 2822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2861534" h="2822487">
                <a:moveTo>
                  <a:pt x="1269402" y="3983"/>
                </a:moveTo>
                <a:cubicBezTo>
                  <a:pt x="1228164" y="7569"/>
                  <a:pt x="1264503" y="27813"/>
                  <a:pt x="1194099" y="47014"/>
                </a:cubicBezTo>
                <a:cubicBezTo>
                  <a:pt x="1129789" y="64553"/>
                  <a:pt x="1122579" y="76378"/>
                  <a:pt x="1054249" y="90044"/>
                </a:cubicBezTo>
                <a:cubicBezTo>
                  <a:pt x="1025900" y="95714"/>
                  <a:pt x="996875" y="97216"/>
                  <a:pt x="968188" y="100802"/>
                </a:cubicBezTo>
                <a:cubicBezTo>
                  <a:pt x="915031" y="118521"/>
                  <a:pt x="883831" y="129959"/>
                  <a:pt x="828339" y="143832"/>
                </a:cubicBezTo>
                <a:cubicBezTo>
                  <a:pt x="810601" y="148267"/>
                  <a:pt x="792480" y="151004"/>
                  <a:pt x="774551" y="154590"/>
                </a:cubicBezTo>
                <a:cubicBezTo>
                  <a:pt x="763793" y="161762"/>
                  <a:pt x="754384" y="171565"/>
                  <a:pt x="742278" y="176105"/>
                </a:cubicBezTo>
                <a:cubicBezTo>
                  <a:pt x="635458" y="216162"/>
                  <a:pt x="737562" y="155748"/>
                  <a:pt x="645459" y="208378"/>
                </a:cubicBezTo>
                <a:cubicBezTo>
                  <a:pt x="609150" y="229126"/>
                  <a:pt x="573741" y="251409"/>
                  <a:pt x="537882" y="272924"/>
                </a:cubicBezTo>
                <a:cubicBezTo>
                  <a:pt x="519953" y="283682"/>
                  <a:pt x="502796" y="295846"/>
                  <a:pt x="484094" y="305197"/>
                </a:cubicBezTo>
                <a:cubicBezTo>
                  <a:pt x="462579" y="315955"/>
                  <a:pt x="439370" y="323842"/>
                  <a:pt x="419548" y="337470"/>
                </a:cubicBezTo>
                <a:cubicBezTo>
                  <a:pt x="381707" y="363486"/>
                  <a:pt x="353045" y="402994"/>
                  <a:pt x="311972" y="423531"/>
                </a:cubicBezTo>
                <a:cubicBezTo>
                  <a:pt x="290457" y="434289"/>
                  <a:pt x="267204" y="442112"/>
                  <a:pt x="247426" y="455804"/>
                </a:cubicBezTo>
                <a:cubicBezTo>
                  <a:pt x="181373" y="501533"/>
                  <a:pt x="179559" y="510435"/>
                  <a:pt x="139849" y="563381"/>
                </a:cubicBezTo>
                <a:cubicBezTo>
                  <a:pt x="119322" y="645493"/>
                  <a:pt x="143344" y="567149"/>
                  <a:pt x="96819" y="660199"/>
                </a:cubicBezTo>
                <a:cubicBezTo>
                  <a:pt x="68888" y="716060"/>
                  <a:pt x="106570" y="671962"/>
                  <a:pt x="64546" y="713988"/>
                </a:cubicBezTo>
                <a:cubicBezTo>
                  <a:pt x="60960" y="731917"/>
                  <a:pt x="58811" y="750195"/>
                  <a:pt x="53788" y="767776"/>
                </a:cubicBezTo>
                <a:cubicBezTo>
                  <a:pt x="44442" y="800486"/>
                  <a:pt x="21515" y="864595"/>
                  <a:pt x="21515" y="864595"/>
                </a:cubicBezTo>
                <a:cubicBezTo>
                  <a:pt x="17929" y="900454"/>
                  <a:pt x="14969" y="936380"/>
                  <a:pt x="10758" y="972171"/>
                </a:cubicBezTo>
                <a:cubicBezTo>
                  <a:pt x="7795" y="997354"/>
                  <a:pt x="0" y="1022119"/>
                  <a:pt x="0" y="1047475"/>
                </a:cubicBezTo>
                <a:cubicBezTo>
                  <a:pt x="0" y="1187370"/>
                  <a:pt x="4406" y="1327272"/>
                  <a:pt x="10758" y="1467023"/>
                </a:cubicBezTo>
                <a:cubicBezTo>
                  <a:pt x="11588" y="1485289"/>
                  <a:pt x="17549" y="1502962"/>
                  <a:pt x="21515" y="1520811"/>
                </a:cubicBezTo>
                <a:cubicBezTo>
                  <a:pt x="31756" y="1566895"/>
                  <a:pt x="47772" y="1618727"/>
                  <a:pt x="64546" y="1660661"/>
                </a:cubicBezTo>
                <a:cubicBezTo>
                  <a:pt x="78890" y="1696520"/>
                  <a:pt x="86154" y="1736102"/>
                  <a:pt x="107577" y="1768237"/>
                </a:cubicBezTo>
                <a:cubicBezTo>
                  <a:pt x="114749" y="1778995"/>
                  <a:pt x="123742" y="1788740"/>
                  <a:pt x="129092" y="1800510"/>
                </a:cubicBezTo>
                <a:cubicBezTo>
                  <a:pt x="190446" y="1935490"/>
                  <a:pt x="134014" y="1845544"/>
                  <a:pt x="182880" y="1918844"/>
                </a:cubicBezTo>
                <a:cubicBezTo>
                  <a:pt x="209298" y="2024512"/>
                  <a:pt x="171050" y="1895183"/>
                  <a:pt x="225911" y="2004905"/>
                </a:cubicBezTo>
                <a:cubicBezTo>
                  <a:pt x="232523" y="2018129"/>
                  <a:pt x="230663" y="2034425"/>
                  <a:pt x="236668" y="2047936"/>
                </a:cubicBezTo>
                <a:cubicBezTo>
                  <a:pt x="270999" y="2125182"/>
                  <a:pt x="255689" y="2079779"/>
                  <a:pt x="290457" y="2123239"/>
                </a:cubicBezTo>
                <a:cubicBezTo>
                  <a:pt x="350372" y="2198131"/>
                  <a:pt x="267575" y="2111115"/>
                  <a:pt x="344245" y="2187785"/>
                </a:cubicBezTo>
                <a:cubicBezTo>
                  <a:pt x="386171" y="2271639"/>
                  <a:pt x="354420" y="2219476"/>
                  <a:pt x="462579" y="2327635"/>
                </a:cubicBezTo>
                <a:lnTo>
                  <a:pt x="527125" y="2392181"/>
                </a:lnTo>
                <a:cubicBezTo>
                  <a:pt x="537883" y="2402939"/>
                  <a:pt x="546934" y="2415730"/>
                  <a:pt x="559398" y="2424454"/>
                </a:cubicBezTo>
                <a:cubicBezTo>
                  <a:pt x="661600" y="2495995"/>
                  <a:pt x="651015" y="2496415"/>
                  <a:pt x="753035" y="2542788"/>
                </a:cubicBezTo>
                <a:cubicBezTo>
                  <a:pt x="763358" y="2547480"/>
                  <a:pt x="774550" y="2549959"/>
                  <a:pt x="785308" y="2553545"/>
                </a:cubicBezTo>
                <a:cubicBezTo>
                  <a:pt x="838048" y="2597496"/>
                  <a:pt x="850816" y="2616486"/>
                  <a:pt x="914400" y="2639607"/>
                </a:cubicBezTo>
                <a:cubicBezTo>
                  <a:pt x="931584" y="2645855"/>
                  <a:pt x="950259" y="2646778"/>
                  <a:pt x="968188" y="2650364"/>
                </a:cubicBezTo>
                <a:cubicBezTo>
                  <a:pt x="1114804" y="2723672"/>
                  <a:pt x="951662" y="2645905"/>
                  <a:pt x="1097280" y="2704152"/>
                </a:cubicBezTo>
                <a:cubicBezTo>
                  <a:pt x="1112170" y="2710108"/>
                  <a:pt x="1125097" y="2720597"/>
                  <a:pt x="1140311" y="2725668"/>
                </a:cubicBezTo>
                <a:cubicBezTo>
                  <a:pt x="1168363" y="2735019"/>
                  <a:pt x="1197844" y="2739403"/>
                  <a:pt x="1226372" y="2747183"/>
                </a:cubicBezTo>
                <a:cubicBezTo>
                  <a:pt x="1276744" y="2760921"/>
                  <a:pt x="1327447" y="2773704"/>
                  <a:pt x="1376979" y="2790214"/>
                </a:cubicBezTo>
                <a:cubicBezTo>
                  <a:pt x="1398494" y="2797386"/>
                  <a:pt x="1419427" y="2806629"/>
                  <a:pt x="1441525" y="2811729"/>
                </a:cubicBezTo>
                <a:cubicBezTo>
                  <a:pt x="1466232" y="2817431"/>
                  <a:pt x="1491727" y="2818901"/>
                  <a:pt x="1516828" y="2822487"/>
                </a:cubicBezTo>
                <a:lnTo>
                  <a:pt x="2216075" y="2811729"/>
                </a:lnTo>
                <a:cubicBezTo>
                  <a:pt x="2234352" y="2811207"/>
                  <a:pt x="2253155" y="2808397"/>
                  <a:pt x="2269864" y="2800971"/>
                </a:cubicBezTo>
                <a:cubicBezTo>
                  <a:pt x="2465218" y="2714147"/>
                  <a:pt x="2205284" y="2804566"/>
                  <a:pt x="2345167" y="2757941"/>
                </a:cubicBezTo>
                <a:cubicBezTo>
                  <a:pt x="2352339" y="2750769"/>
                  <a:pt x="2358429" y="2742320"/>
                  <a:pt x="2366682" y="2736425"/>
                </a:cubicBezTo>
                <a:cubicBezTo>
                  <a:pt x="2383697" y="2724272"/>
                  <a:pt x="2405686" y="2718937"/>
                  <a:pt x="2420471" y="2704152"/>
                </a:cubicBezTo>
                <a:cubicBezTo>
                  <a:pt x="2445827" y="2678796"/>
                  <a:pt x="2459661" y="2643447"/>
                  <a:pt x="2485017" y="2618091"/>
                </a:cubicBezTo>
                <a:cubicBezTo>
                  <a:pt x="2555491" y="2547614"/>
                  <a:pt x="2482169" y="2627742"/>
                  <a:pt x="2538805" y="2542788"/>
                </a:cubicBezTo>
                <a:cubicBezTo>
                  <a:pt x="2551541" y="2523683"/>
                  <a:pt x="2568058" y="2507368"/>
                  <a:pt x="2581835" y="2488999"/>
                </a:cubicBezTo>
                <a:cubicBezTo>
                  <a:pt x="2622543" y="2434721"/>
                  <a:pt x="2583567" y="2476512"/>
                  <a:pt x="2624866" y="2435211"/>
                </a:cubicBezTo>
                <a:cubicBezTo>
                  <a:pt x="2643137" y="2343857"/>
                  <a:pt x="2623769" y="2416167"/>
                  <a:pt x="2667897" y="2316877"/>
                </a:cubicBezTo>
                <a:cubicBezTo>
                  <a:pt x="2672502" y="2306515"/>
                  <a:pt x="2674673" y="2295222"/>
                  <a:pt x="2678654" y="2284604"/>
                </a:cubicBezTo>
                <a:cubicBezTo>
                  <a:pt x="2685434" y="2266523"/>
                  <a:pt x="2692997" y="2248745"/>
                  <a:pt x="2700169" y="2230816"/>
                </a:cubicBezTo>
                <a:cubicBezTo>
                  <a:pt x="2703755" y="2202129"/>
                  <a:pt x="2703320" y="2172647"/>
                  <a:pt x="2710927" y="2144755"/>
                </a:cubicBezTo>
                <a:cubicBezTo>
                  <a:pt x="2714329" y="2132282"/>
                  <a:pt x="2726660" y="2124046"/>
                  <a:pt x="2732442" y="2112482"/>
                </a:cubicBezTo>
                <a:cubicBezTo>
                  <a:pt x="2737513" y="2102340"/>
                  <a:pt x="2739942" y="2091070"/>
                  <a:pt x="2743200" y="2080209"/>
                </a:cubicBezTo>
                <a:cubicBezTo>
                  <a:pt x="2750701" y="2055204"/>
                  <a:pt x="2755793" y="2029439"/>
                  <a:pt x="2764715" y="2004905"/>
                </a:cubicBezTo>
                <a:cubicBezTo>
                  <a:pt x="2770195" y="1989834"/>
                  <a:pt x="2779059" y="1976218"/>
                  <a:pt x="2786231" y="1961875"/>
                </a:cubicBezTo>
                <a:cubicBezTo>
                  <a:pt x="2789817" y="1936774"/>
                  <a:pt x="2790838" y="1911170"/>
                  <a:pt x="2796988" y="1886571"/>
                </a:cubicBezTo>
                <a:cubicBezTo>
                  <a:pt x="2806994" y="1846547"/>
                  <a:pt x="2824373" y="1826259"/>
                  <a:pt x="2840019" y="1789752"/>
                </a:cubicBezTo>
                <a:cubicBezTo>
                  <a:pt x="2852425" y="1760804"/>
                  <a:pt x="2855219" y="1735268"/>
                  <a:pt x="2861534" y="1703691"/>
                </a:cubicBezTo>
                <a:cubicBezTo>
                  <a:pt x="2854362" y="1581771"/>
                  <a:pt x="2853146" y="1459354"/>
                  <a:pt x="2840019" y="1337931"/>
                </a:cubicBezTo>
                <a:cubicBezTo>
                  <a:pt x="2838629" y="1325077"/>
                  <a:pt x="2824919" y="1316884"/>
                  <a:pt x="2818504" y="1305658"/>
                </a:cubicBezTo>
                <a:cubicBezTo>
                  <a:pt x="2810548" y="1291734"/>
                  <a:pt x="2803305" y="1277368"/>
                  <a:pt x="2796988" y="1262628"/>
                </a:cubicBezTo>
                <a:cubicBezTo>
                  <a:pt x="2792521" y="1252205"/>
                  <a:pt x="2790302" y="1240939"/>
                  <a:pt x="2786231" y="1230355"/>
                </a:cubicBezTo>
                <a:cubicBezTo>
                  <a:pt x="2772367" y="1194308"/>
                  <a:pt x="2755413" y="1159417"/>
                  <a:pt x="2743200" y="1122778"/>
                </a:cubicBezTo>
                <a:cubicBezTo>
                  <a:pt x="2739614" y="1112020"/>
                  <a:pt x="2738068" y="1100350"/>
                  <a:pt x="2732442" y="1090505"/>
                </a:cubicBezTo>
                <a:cubicBezTo>
                  <a:pt x="2723546" y="1074938"/>
                  <a:pt x="2710927" y="1061818"/>
                  <a:pt x="2700169" y="1047475"/>
                </a:cubicBezTo>
                <a:cubicBezTo>
                  <a:pt x="2696583" y="1033131"/>
                  <a:pt x="2695236" y="1018034"/>
                  <a:pt x="2689412" y="1004444"/>
                </a:cubicBezTo>
                <a:cubicBezTo>
                  <a:pt x="2684319" y="992560"/>
                  <a:pt x="2674312" y="983397"/>
                  <a:pt x="2667897" y="972171"/>
                </a:cubicBezTo>
                <a:cubicBezTo>
                  <a:pt x="2659941" y="958247"/>
                  <a:pt x="2652698" y="943881"/>
                  <a:pt x="2646381" y="929141"/>
                </a:cubicBezTo>
                <a:cubicBezTo>
                  <a:pt x="2588980" y="795207"/>
                  <a:pt x="2627978" y="858503"/>
                  <a:pt x="2581835" y="789291"/>
                </a:cubicBezTo>
                <a:cubicBezTo>
                  <a:pt x="2578249" y="778533"/>
                  <a:pt x="2577882" y="766090"/>
                  <a:pt x="2571078" y="757018"/>
                </a:cubicBezTo>
                <a:cubicBezTo>
                  <a:pt x="2555864" y="736733"/>
                  <a:pt x="2535219" y="721160"/>
                  <a:pt x="2517289" y="703230"/>
                </a:cubicBezTo>
                <a:lnTo>
                  <a:pt x="2452744" y="638684"/>
                </a:lnTo>
                <a:cubicBezTo>
                  <a:pt x="2420451" y="606391"/>
                  <a:pt x="2426788" y="611149"/>
                  <a:pt x="2377440" y="574138"/>
                </a:cubicBezTo>
                <a:cubicBezTo>
                  <a:pt x="2367097" y="566381"/>
                  <a:pt x="2355510" y="560380"/>
                  <a:pt x="2345167" y="552623"/>
                </a:cubicBezTo>
                <a:cubicBezTo>
                  <a:pt x="2326798" y="538846"/>
                  <a:pt x="2309748" y="523369"/>
                  <a:pt x="2291379" y="509592"/>
                </a:cubicBezTo>
                <a:cubicBezTo>
                  <a:pt x="2281036" y="501835"/>
                  <a:pt x="2269562" y="495681"/>
                  <a:pt x="2259106" y="488077"/>
                </a:cubicBezTo>
                <a:cubicBezTo>
                  <a:pt x="2230106" y="466986"/>
                  <a:pt x="2202881" y="443422"/>
                  <a:pt x="2173045" y="423531"/>
                </a:cubicBezTo>
                <a:cubicBezTo>
                  <a:pt x="2162287" y="416359"/>
                  <a:pt x="2150588" y="410430"/>
                  <a:pt x="2140772" y="402016"/>
                </a:cubicBezTo>
                <a:cubicBezTo>
                  <a:pt x="2125370" y="388815"/>
                  <a:pt x="2113581" y="371657"/>
                  <a:pt x="2097741" y="358985"/>
                </a:cubicBezTo>
                <a:cubicBezTo>
                  <a:pt x="2077549" y="342832"/>
                  <a:pt x="2054710" y="330298"/>
                  <a:pt x="2033195" y="315955"/>
                </a:cubicBezTo>
                <a:cubicBezTo>
                  <a:pt x="2022437" y="308783"/>
                  <a:pt x="2013465" y="297575"/>
                  <a:pt x="2000922" y="294439"/>
                </a:cubicBezTo>
                <a:lnTo>
                  <a:pt x="1957892" y="283682"/>
                </a:lnTo>
                <a:cubicBezTo>
                  <a:pt x="1832195" y="183123"/>
                  <a:pt x="1973218" y="287415"/>
                  <a:pt x="1850315" y="219136"/>
                </a:cubicBezTo>
                <a:cubicBezTo>
                  <a:pt x="1834642" y="210429"/>
                  <a:pt x="1822489" y="196365"/>
                  <a:pt x="1807285" y="186863"/>
                </a:cubicBezTo>
                <a:cubicBezTo>
                  <a:pt x="1793686" y="178364"/>
                  <a:pt x="1777853" y="173847"/>
                  <a:pt x="1764254" y="165348"/>
                </a:cubicBezTo>
                <a:cubicBezTo>
                  <a:pt x="1749050" y="155846"/>
                  <a:pt x="1736791" y="141971"/>
                  <a:pt x="1721224" y="133075"/>
                </a:cubicBezTo>
                <a:cubicBezTo>
                  <a:pt x="1711379" y="127449"/>
                  <a:pt x="1699569" y="126299"/>
                  <a:pt x="1688951" y="122317"/>
                </a:cubicBezTo>
                <a:cubicBezTo>
                  <a:pt x="1670870" y="115537"/>
                  <a:pt x="1652808" y="108645"/>
                  <a:pt x="1635162" y="100802"/>
                </a:cubicBezTo>
                <a:cubicBezTo>
                  <a:pt x="1620508" y="94289"/>
                  <a:pt x="1606872" y="85604"/>
                  <a:pt x="1592132" y="79287"/>
                </a:cubicBezTo>
                <a:cubicBezTo>
                  <a:pt x="1563186" y="66882"/>
                  <a:pt x="1537644" y="64086"/>
                  <a:pt x="1506071" y="57771"/>
                </a:cubicBezTo>
                <a:cubicBezTo>
                  <a:pt x="1498899" y="50599"/>
                  <a:pt x="1493627" y="40792"/>
                  <a:pt x="1484555" y="36256"/>
                </a:cubicBezTo>
                <a:cubicBezTo>
                  <a:pt x="1471331" y="29644"/>
                  <a:pt x="1455741" y="29560"/>
                  <a:pt x="1441525" y="25498"/>
                </a:cubicBezTo>
                <a:cubicBezTo>
                  <a:pt x="1352283" y="0"/>
                  <a:pt x="1310640" y="397"/>
                  <a:pt x="1269402" y="3983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>
                <a:solidFill>
                  <a:srgbClr val="FF0066"/>
                </a:solidFill>
              </a:rPr>
              <a:t>Vybrali jsme si.</a:t>
            </a:r>
            <a:br>
              <a:rPr lang="cs-CZ" sz="4900" dirty="0" smtClean="0">
                <a:solidFill>
                  <a:srgbClr val="FF0066"/>
                </a:solidFill>
              </a:rPr>
            </a:br>
            <a:r>
              <a:rPr lang="cs-CZ" sz="4900" dirty="0" smtClean="0">
                <a:solidFill>
                  <a:srgbClr val="FF0066"/>
                </a:solidFill>
              </a:rPr>
              <a:t>Čím zaplatíme?</a:t>
            </a:r>
            <a:br>
              <a:rPr lang="cs-CZ" sz="4900" dirty="0" smtClean="0">
                <a:solidFill>
                  <a:srgbClr val="FF0066"/>
                </a:solidFill>
              </a:rPr>
            </a:br>
            <a:endParaRPr lang="cs-CZ" sz="4900" dirty="0">
              <a:solidFill>
                <a:srgbClr val="FF0066"/>
              </a:solidFill>
            </a:endParaRPr>
          </a:p>
        </p:txBody>
      </p:sp>
      <p:pic>
        <p:nvPicPr>
          <p:cNvPr id="5" name="Obrázek 4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797152"/>
            <a:ext cx="792088" cy="792088"/>
          </a:xfrm>
          <a:prstGeom prst="rect">
            <a:avLst/>
          </a:prstGeom>
        </p:spPr>
      </p:pic>
      <p:pic>
        <p:nvPicPr>
          <p:cNvPr id="6" name="Obrázek 5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4005064"/>
            <a:ext cx="852355" cy="852355"/>
          </a:xfrm>
          <a:prstGeom prst="rect">
            <a:avLst/>
          </a:prstGeom>
        </p:spPr>
      </p:pic>
      <p:pic>
        <p:nvPicPr>
          <p:cNvPr id="7" name="Obrázek 6" descr="index_m5k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236296" y="5589240"/>
            <a:ext cx="904014" cy="895405"/>
          </a:xfrm>
          <a:prstGeom prst="rect">
            <a:avLst/>
          </a:prstGeom>
        </p:spPr>
      </p:pic>
      <p:pic>
        <p:nvPicPr>
          <p:cNvPr id="8" name="Obrázek 7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2132856"/>
            <a:ext cx="792088" cy="792088"/>
          </a:xfrm>
          <a:prstGeom prst="rect">
            <a:avLst/>
          </a:prstGeom>
        </p:spPr>
      </p:pic>
      <p:pic>
        <p:nvPicPr>
          <p:cNvPr id="9" name="Obrázek 8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3968" y="4005064"/>
            <a:ext cx="792088" cy="792088"/>
          </a:xfrm>
          <a:prstGeom prst="rect">
            <a:avLst/>
          </a:prstGeom>
        </p:spPr>
      </p:pic>
      <p:pic>
        <p:nvPicPr>
          <p:cNvPr id="10" name="Obrázek 9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5805264"/>
            <a:ext cx="792088" cy="792088"/>
          </a:xfrm>
          <a:prstGeom prst="rect">
            <a:avLst/>
          </a:prstGeom>
        </p:spPr>
      </p:pic>
      <p:pic>
        <p:nvPicPr>
          <p:cNvPr id="11" name="Obrázek 10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1772816"/>
            <a:ext cx="792088" cy="792088"/>
          </a:xfrm>
          <a:prstGeom prst="rect">
            <a:avLst/>
          </a:prstGeom>
        </p:spPr>
      </p:pic>
      <p:pic>
        <p:nvPicPr>
          <p:cNvPr id="12" name="Obrázek 1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2708920"/>
            <a:ext cx="792088" cy="792088"/>
          </a:xfrm>
          <a:prstGeom prst="rect">
            <a:avLst/>
          </a:prstGeom>
        </p:spPr>
      </p:pic>
      <p:pic>
        <p:nvPicPr>
          <p:cNvPr id="13" name="Obrázek 12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1268760"/>
            <a:ext cx="792088" cy="792088"/>
          </a:xfrm>
          <a:prstGeom prst="rect">
            <a:avLst/>
          </a:prstGeom>
        </p:spPr>
      </p:pic>
      <p:pic>
        <p:nvPicPr>
          <p:cNvPr id="14" name="Obrázek 13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5517232"/>
            <a:ext cx="792088" cy="792088"/>
          </a:xfrm>
          <a:prstGeom prst="rect">
            <a:avLst/>
          </a:prstGeom>
        </p:spPr>
      </p:pic>
      <p:pic>
        <p:nvPicPr>
          <p:cNvPr id="15" name="Obrázek 14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80312" y="2276872"/>
            <a:ext cx="852355" cy="852355"/>
          </a:xfrm>
          <a:prstGeom prst="rect">
            <a:avLst/>
          </a:prstGeom>
        </p:spPr>
      </p:pic>
      <p:pic>
        <p:nvPicPr>
          <p:cNvPr id="21" name="Obrázek 20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80312" y="1340768"/>
            <a:ext cx="852355" cy="852355"/>
          </a:xfrm>
          <a:prstGeom prst="rect">
            <a:avLst/>
          </a:prstGeom>
        </p:spPr>
      </p:pic>
      <p:pic>
        <p:nvPicPr>
          <p:cNvPr id="22" name="Obrázek 2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91880" y="4077072"/>
            <a:ext cx="792088" cy="792088"/>
          </a:xfrm>
          <a:prstGeom prst="rect">
            <a:avLst/>
          </a:prstGeom>
        </p:spPr>
      </p:pic>
      <p:pic>
        <p:nvPicPr>
          <p:cNvPr id="19" name="Obrázek 18" descr="MH90023272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419872" y="1772816"/>
            <a:ext cx="1872208" cy="1872208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5580112" y="270892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Kč</a:t>
            </a:r>
          </a:p>
        </p:txBody>
      </p:sp>
      <p:sp>
        <p:nvSpPr>
          <p:cNvPr id="24" name="Volný tvar 23"/>
          <p:cNvSpPr/>
          <p:nvPr/>
        </p:nvSpPr>
        <p:spPr>
          <a:xfrm>
            <a:off x="7067774" y="1062954"/>
            <a:ext cx="1330020" cy="2357978"/>
          </a:xfrm>
          <a:custGeom>
            <a:avLst/>
            <a:gdLst>
              <a:gd name="connsiteX0" fmla="*/ 817581 w 1330020"/>
              <a:gd name="connsiteY0" fmla="*/ 2053 h 2357978"/>
              <a:gd name="connsiteX1" fmla="*/ 666974 w 1330020"/>
              <a:gd name="connsiteY1" fmla="*/ 23568 h 2357978"/>
              <a:gd name="connsiteX2" fmla="*/ 634701 w 1330020"/>
              <a:gd name="connsiteY2" fmla="*/ 34326 h 2357978"/>
              <a:gd name="connsiteX3" fmla="*/ 473337 w 1330020"/>
              <a:gd name="connsiteY3" fmla="*/ 55841 h 2357978"/>
              <a:gd name="connsiteX4" fmla="*/ 441064 w 1330020"/>
              <a:gd name="connsiteY4" fmla="*/ 66599 h 2357978"/>
              <a:gd name="connsiteX5" fmla="*/ 387275 w 1330020"/>
              <a:gd name="connsiteY5" fmla="*/ 88114 h 2357978"/>
              <a:gd name="connsiteX6" fmla="*/ 258184 w 1330020"/>
              <a:gd name="connsiteY6" fmla="*/ 131145 h 2357978"/>
              <a:gd name="connsiteX7" fmla="*/ 182880 w 1330020"/>
              <a:gd name="connsiteY7" fmla="*/ 195691 h 2357978"/>
              <a:gd name="connsiteX8" fmla="*/ 118334 w 1330020"/>
              <a:gd name="connsiteY8" fmla="*/ 249479 h 2357978"/>
              <a:gd name="connsiteX9" fmla="*/ 86061 w 1330020"/>
              <a:gd name="connsiteY9" fmla="*/ 303267 h 2357978"/>
              <a:gd name="connsiteX10" fmla="*/ 21515 w 1330020"/>
              <a:gd name="connsiteY10" fmla="*/ 486147 h 2357978"/>
              <a:gd name="connsiteX11" fmla="*/ 10758 w 1330020"/>
              <a:gd name="connsiteY11" fmla="*/ 561451 h 2357978"/>
              <a:gd name="connsiteX12" fmla="*/ 0 w 1330020"/>
              <a:gd name="connsiteY12" fmla="*/ 625997 h 2357978"/>
              <a:gd name="connsiteX13" fmla="*/ 10758 w 1330020"/>
              <a:gd name="connsiteY13" fmla="*/ 1346759 h 2357978"/>
              <a:gd name="connsiteX14" fmla="*/ 53788 w 1330020"/>
              <a:gd name="connsiteY14" fmla="*/ 1497366 h 2357978"/>
              <a:gd name="connsiteX15" fmla="*/ 86061 w 1330020"/>
              <a:gd name="connsiteY15" fmla="*/ 1594185 h 2357978"/>
              <a:gd name="connsiteX16" fmla="*/ 96819 w 1330020"/>
              <a:gd name="connsiteY16" fmla="*/ 1647973 h 2357978"/>
              <a:gd name="connsiteX17" fmla="*/ 118334 w 1330020"/>
              <a:gd name="connsiteY17" fmla="*/ 1712519 h 2357978"/>
              <a:gd name="connsiteX18" fmla="*/ 139850 w 1330020"/>
              <a:gd name="connsiteY18" fmla="*/ 1787822 h 2357978"/>
              <a:gd name="connsiteX19" fmla="*/ 161365 w 1330020"/>
              <a:gd name="connsiteY19" fmla="*/ 1852368 h 2357978"/>
              <a:gd name="connsiteX20" fmla="*/ 182880 w 1330020"/>
              <a:gd name="connsiteY20" fmla="*/ 1927672 h 2357978"/>
              <a:gd name="connsiteX21" fmla="*/ 204395 w 1330020"/>
              <a:gd name="connsiteY21" fmla="*/ 1959945 h 2357978"/>
              <a:gd name="connsiteX22" fmla="*/ 215153 w 1330020"/>
              <a:gd name="connsiteY22" fmla="*/ 1992218 h 2357978"/>
              <a:gd name="connsiteX23" fmla="*/ 258184 w 1330020"/>
              <a:gd name="connsiteY23" fmla="*/ 2067521 h 2357978"/>
              <a:gd name="connsiteX24" fmla="*/ 290457 w 1330020"/>
              <a:gd name="connsiteY24" fmla="*/ 2132067 h 2357978"/>
              <a:gd name="connsiteX25" fmla="*/ 333487 w 1330020"/>
              <a:gd name="connsiteY25" fmla="*/ 2175098 h 2357978"/>
              <a:gd name="connsiteX26" fmla="*/ 441064 w 1330020"/>
              <a:gd name="connsiteY26" fmla="*/ 2304190 h 2357978"/>
              <a:gd name="connsiteX27" fmla="*/ 570155 w 1330020"/>
              <a:gd name="connsiteY27" fmla="*/ 2357978 h 2357978"/>
              <a:gd name="connsiteX28" fmla="*/ 946673 w 1330020"/>
              <a:gd name="connsiteY28" fmla="*/ 2347220 h 2357978"/>
              <a:gd name="connsiteX29" fmla="*/ 989704 w 1330020"/>
              <a:gd name="connsiteY29" fmla="*/ 2325705 h 2357978"/>
              <a:gd name="connsiteX30" fmla="*/ 1021977 w 1330020"/>
              <a:gd name="connsiteY30" fmla="*/ 2314947 h 2357978"/>
              <a:gd name="connsiteX31" fmla="*/ 1054250 w 1330020"/>
              <a:gd name="connsiteY31" fmla="*/ 2282674 h 2357978"/>
              <a:gd name="connsiteX32" fmla="*/ 1108038 w 1330020"/>
              <a:gd name="connsiteY32" fmla="*/ 2239644 h 2357978"/>
              <a:gd name="connsiteX33" fmla="*/ 1140311 w 1330020"/>
              <a:gd name="connsiteY33" fmla="*/ 2185855 h 2357978"/>
              <a:gd name="connsiteX34" fmla="*/ 1183341 w 1330020"/>
              <a:gd name="connsiteY34" fmla="*/ 2142825 h 2357978"/>
              <a:gd name="connsiteX35" fmla="*/ 1258645 w 1330020"/>
              <a:gd name="connsiteY35" fmla="*/ 1959945 h 2357978"/>
              <a:gd name="connsiteX36" fmla="*/ 1269402 w 1330020"/>
              <a:gd name="connsiteY36" fmla="*/ 1927672 h 2357978"/>
              <a:gd name="connsiteX37" fmla="*/ 1290918 w 1330020"/>
              <a:gd name="connsiteY37" fmla="*/ 1830853 h 2357978"/>
              <a:gd name="connsiteX38" fmla="*/ 1301675 w 1330020"/>
              <a:gd name="connsiteY38" fmla="*/ 1766307 h 2357978"/>
              <a:gd name="connsiteX39" fmla="*/ 1280160 w 1330020"/>
              <a:gd name="connsiteY39" fmla="*/ 970241 h 2357978"/>
              <a:gd name="connsiteX40" fmla="*/ 1269402 w 1330020"/>
              <a:gd name="connsiteY40" fmla="*/ 550693 h 2357978"/>
              <a:gd name="connsiteX41" fmla="*/ 1258645 w 1330020"/>
              <a:gd name="connsiteY41" fmla="*/ 507662 h 2357978"/>
              <a:gd name="connsiteX42" fmla="*/ 1226372 w 1330020"/>
              <a:gd name="connsiteY42" fmla="*/ 432359 h 2357978"/>
              <a:gd name="connsiteX43" fmla="*/ 1215614 w 1330020"/>
              <a:gd name="connsiteY43" fmla="*/ 400086 h 2357978"/>
              <a:gd name="connsiteX44" fmla="*/ 1140311 w 1330020"/>
              <a:gd name="connsiteY44" fmla="*/ 292510 h 2357978"/>
              <a:gd name="connsiteX45" fmla="*/ 1118795 w 1330020"/>
              <a:gd name="connsiteY45" fmla="*/ 270994 h 2357978"/>
              <a:gd name="connsiteX46" fmla="*/ 1054250 w 1330020"/>
              <a:gd name="connsiteY46" fmla="*/ 195691 h 2357978"/>
              <a:gd name="connsiteX47" fmla="*/ 989704 w 1330020"/>
              <a:gd name="connsiteY47" fmla="*/ 152660 h 2357978"/>
              <a:gd name="connsiteX48" fmla="*/ 957431 w 1330020"/>
              <a:gd name="connsiteY48" fmla="*/ 131145 h 2357978"/>
              <a:gd name="connsiteX49" fmla="*/ 935915 w 1330020"/>
              <a:gd name="connsiteY49" fmla="*/ 109630 h 2357978"/>
              <a:gd name="connsiteX50" fmla="*/ 903642 w 1330020"/>
              <a:gd name="connsiteY50" fmla="*/ 98872 h 2357978"/>
              <a:gd name="connsiteX51" fmla="*/ 871370 w 1330020"/>
              <a:gd name="connsiteY51" fmla="*/ 66599 h 2357978"/>
              <a:gd name="connsiteX52" fmla="*/ 839097 w 1330020"/>
              <a:gd name="connsiteY52" fmla="*/ 55841 h 23579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330020" h="2357978">
                <a:moveTo>
                  <a:pt x="817581" y="2053"/>
                </a:moveTo>
                <a:cubicBezTo>
                  <a:pt x="737612" y="28710"/>
                  <a:pt x="831954" y="0"/>
                  <a:pt x="666974" y="23568"/>
                </a:cubicBezTo>
                <a:cubicBezTo>
                  <a:pt x="655748" y="25172"/>
                  <a:pt x="645771" y="31866"/>
                  <a:pt x="634701" y="34326"/>
                </a:cubicBezTo>
                <a:cubicBezTo>
                  <a:pt x="586409" y="45058"/>
                  <a:pt x="519955" y="50662"/>
                  <a:pt x="473337" y="55841"/>
                </a:cubicBezTo>
                <a:cubicBezTo>
                  <a:pt x="462579" y="59427"/>
                  <a:pt x="451682" y="62617"/>
                  <a:pt x="441064" y="66599"/>
                </a:cubicBezTo>
                <a:cubicBezTo>
                  <a:pt x="422983" y="73379"/>
                  <a:pt x="405485" y="81687"/>
                  <a:pt x="387275" y="88114"/>
                </a:cubicBezTo>
                <a:cubicBezTo>
                  <a:pt x="344503" y="103210"/>
                  <a:pt x="258184" y="131145"/>
                  <a:pt x="258184" y="131145"/>
                </a:cubicBezTo>
                <a:cubicBezTo>
                  <a:pt x="219088" y="170241"/>
                  <a:pt x="231182" y="161190"/>
                  <a:pt x="182880" y="195691"/>
                </a:cubicBezTo>
                <a:cubicBezTo>
                  <a:pt x="153443" y="216717"/>
                  <a:pt x="141516" y="218569"/>
                  <a:pt x="118334" y="249479"/>
                </a:cubicBezTo>
                <a:cubicBezTo>
                  <a:pt x="105789" y="266206"/>
                  <a:pt x="94903" y="284320"/>
                  <a:pt x="86061" y="303267"/>
                </a:cubicBezTo>
                <a:cubicBezTo>
                  <a:pt x="47214" y="386512"/>
                  <a:pt x="44261" y="406539"/>
                  <a:pt x="21515" y="486147"/>
                </a:cubicBezTo>
                <a:cubicBezTo>
                  <a:pt x="17929" y="511248"/>
                  <a:pt x="14614" y="536390"/>
                  <a:pt x="10758" y="561451"/>
                </a:cubicBezTo>
                <a:cubicBezTo>
                  <a:pt x="7441" y="583009"/>
                  <a:pt x="0" y="604185"/>
                  <a:pt x="0" y="625997"/>
                </a:cubicBezTo>
                <a:cubicBezTo>
                  <a:pt x="0" y="866278"/>
                  <a:pt x="1154" y="1106670"/>
                  <a:pt x="10758" y="1346759"/>
                </a:cubicBezTo>
                <a:cubicBezTo>
                  <a:pt x="13431" y="1413595"/>
                  <a:pt x="41592" y="1436387"/>
                  <a:pt x="53788" y="1497366"/>
                </a:cubicBezTo>
                <a:cubicBezTo>
                  <a:pt x="67691" y="1566879"/>
                  <a:pt x="56369" y="1534800"/>
                  <a:pt x="86061" y="1594185"/>
                </a:cubicBezTo>
                <a:cubicBezTo>
                  <a:pt x="89647" y="1612114"/>
                  <a:pt x="92008" y="1630333"/>
                  <a:pt x="96819" y="1647973"/>
                </a:cubicBezTo>
                <a:cubicBezTo>
                  <a:pt x="102786" y="1669853"/>
                  <a:pt x="112103" y="1690713"/>
                  <a:pt x="118334" y="1712519"/>
                </a:cubicBezTo>
                <a:cubicBezTo>
                  <a:pt x="125506" y="1737620"/>
                  <a:pt x="132173" y="1762871"/>
                  <a:pt x="139850" y="1787822"/>
                </a:cubicBezTo>
                <a:cubicBezTo>
                  <a:pt x="146520" y="1809498"/>
                  <a:pt x="155865" y="1830366"/>
                  <a:pt x="161365" y="1852368"/>
                </a:cubicBezTo>
                <a:cubicBezTo>
                  <a:pt x="164813" y="1866161"/>
                  <a:pt x="175161" y="1912235"/>
                  <a:pt x="182880" y="1927672"/>
                </a:cubicBezTo>
                <a:cubicBezTo>
                  <a:pt x="188662" y="1939236"/>
                  <a:pt x="198613" y="1948381"/>
                  <a:pt x="204395" y="1959945"/>
                </a:cubicBezTo>
                <a:cubicBezTo>
                  <a:pt x="209466" y="1970087"/>
                  <a:pt x="210686" y="1981795"/>
                  <a:pt x="215153" y="1992218"/>
                </a:cubicBezTo>
                <a:cubicBezTo>
                  <a:pt x="246610" y="2065616"/>
                  <a:pt x="224419" y="2006744"/>
                  <a:pt x="258184" y="2067521"/>
                </a:cubicBezTo>
                <a:cubicBezTo>
                  <a:pt x="269866" y="2088549"/>
                  <a:pt x="276663" y="2112360"/>
                  <a:pt x="290457" y="2132067"/>
                </a:cubicBezTo>
                <a:cubicBezTo>
                  <a:pt x="302089" y="2148685"/>
                  <a:pt x="320384" y="2159613"/>
                  <a:pt x="333487" y="2175098"/>
                </a:cubicBezTo>
                <a:cubicBezTo>
                  <a:pt x="336458" y="2178609"/>
                  <a:pt x="410272" y="2282195"/>
                  <a:pt x="441064" y="2304190"/>
                </a:cubicBezTo>
                <a:cubicBezTo>
                  <a:pt x="467013" y="2322725"/>
                  <a:pt x="554067" y="2351945"/>
                  <a:pt x="570155" y="2357978"/>
                </a:cubicBezTo>
                <a:cubicBezTo>
                  <a:pt x="695661" y="2354392"/>
                  <a:pt x="821486" y="2356850"/>
                  <a:pt x="946673" y="2347220"/>
                </a:cubicBezTo>
                <a:cubicBezTo>
                  <a:pt x="962662" y="2345990"/>
                  <a:pt x="974964" y="2332022"/>
                  <a:pt x="989704" y="2325705"/>
                </a:cubicBezTo>
                <a:cubicBezTo>
                  <a:pt x="1000127" y="2321238"/>
                  <a:pt x="1011219" y="2318533"/>
                  <a:pt x="1021977" y="2314947"/>
                </a:cubicBezTo>
                <a:cubicBezTo>
                  <a:pt x="1032735" y="2304189"/>
                  <a:pt x="1042801" y="2292692"/>
                  <a:pt x="1054250" y="2282674"/>
                </a:cubicBezTo>
                <a:cubicBezTo>
                  <a:pt x="1071530" y="2267554"/>
                  <a:pt x="1092784" y="2256805"/>
                  <a:pt x="1108038" y="2239644"/>
                </a:cubicBezTo>
                <a:cubicBezTo>
                  <a:pt x="1121929" y="2224016"/>
                  <a:pt x="1127474" y="2202360"/>
                  <a:pt x="1140311" y="2185855"/>
                </a:cubicBezTo>
                <a:cubicBezTo>
                  <a:pt x="1152764" y="2169843"/>
                  <a:pt x="1172372" y="2159888"/>
                  <a:pt x="1183341" y="2142825"/>
                </a:cubicBezTo>
                <a:cubicBezTo>
                  <a:pt x="1237122" y="2059166"/>
                  <a:pt x="1233723" y="2043019"/>
                  <a:pt x="1258645" y="1959945"/>
                </a:cubicBezTo>
                <a:cubicBezTo>
                  <a:pt x="1261903" y="1949084"/>
                  <a:pt x="1266942" y="1938741"/>
                  <a:pt x="1269402" y="1927672"/>
                </a:cubicBezTo>
                <a:cubicBezTo>
                  <a:pt x="1294643" y="1814086"/>
                  <a:pt x="1266702" y="1903499"/>
                  <a:pt x="1290918" y="1830853"/>
                </a:cubicBezTo>
                <a:cubicBezTo>
                  <a:pt x="1294504" y="1809338"/>
                  <a:pt x="1301675" y="1788119"/>
                  <a:pt x="1301675" y="1766307"/>
                </a:cubicBezTo>
                <a:cubicBezTo>
                  <a:pt x="1301675" y="1079441"/>
                  <a:pt x="1330020" y="1269390"/>
                  <a:pt x="1280160" y="970241"/>
                </a:cubicBezTo>
                <a:cubicBezTo>
                  <a:pt x="1276574" y="830392"/>
                  <a:pt x="1275902" y="690437"/>
                  <a:pt x="1269402" y="550693"/>
                </a:cubicBezTo>
                <a:cubicBezTo>
                  <a:pt x="1268715" y="535924"/>
                  <a:pt x="1262707" y="521878"/>
                  <a:pt x="1258645" y="507662"/>
                </a:cubicBezTo>
                <a:cubicBezTo>
                  <a:pt x="1244232" y="457216"/>
                  <a:pt x="1250955" y="489719"/>
                  <a:pt x="1226372" y="432359"/>
                </a:cubicBezTo>
                <a:cubicBezTo>
                  <a:pt x="1221905" y="421936"/>
                  <a:pt x="1221121" y="409999"/>
                  <a:pt x="1215614" y="400086"/>
                </a:cubicBezTo>
                <a:cubicBezTo>
                  <a:pt x="1204439" y="379970"/>
                  <a:pt x="1159116" y="315076"/>
                  <a:pt x="1140311" y="292510"/>
                </a:cubicBezTo>
                <a:cubicBezTo>
                  <a:pt x="1133818" y="284718"/>
                  <a:pt x="1125131" y="278914"/>
                  <a:pt x="1118795" y="270994"/>
                </a:cubicBezTo>
                <a:cubicBezTo>
                  <a:pt x="1082603" y="225753"/>
                  <a:pt x="1111797" y="241729"/>
                  <a:pt x="1054250" y="195691"/>
                </a:cubicBezTo>
                <a:cubicBezTo>
                  <a:pt x="1034058" y="179537"/>
                  <a:pt x="1011219" y="167004"/>
                  <a:pt x="989704" y="152660"/>
                </a:cubicBezTo>
                <a:cubicBezTo>
                  <a:pt x="978946" y="145488"/>
                  <a:pt x="966573" y="140287"/>
                  <a:pt x="957431" y="131145"/>
                </a:cubicBezTo>
                <a:cubicBezTo>
                  <a:pt x="950259" y="123973"/>
                  <a:pt x="944612" y="114848"/>
                  <a:pt x="935915" y="109630"/>
                </a:cubicBezTo>
                <a:cubicBezTo>
                  <a:pt x="926191" y="103796"/>
                  <a:pt x="914400" y="102458"/>
                  <a:pt x="903642" y="98872"/>
                </a:cubicBezTo>
                <a:cubicBezTo>
                  <a:pt x="892885" y="88114"/>
                  <a:pt x="884028" y="75038"/>
                  <a:pt x="871370" y="66599"/>
                </a:cubicBezTo>
                <a:cubicBezTo>
                  <a:pt x="861935" y="60309"/>
                  <a:pt x="839097" y="55841"/>
                  <a:pt x="839097" y="55841"/>
                </a:cubicBezTo>
              </a:path>
            </a:pathLst>
          </a:custGeom>
          <a:ln/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Volný tvar 19"/>
          <p:cNvSpPr/>
          <p:nvPr/>
        </p:nvSpPr>
        <p:spPr>
          <a:xfrm>
            <a:off x="1619672" y="2132856"/>
            <a:ext cx="1599338" cy="1527586"/>
          </a:xfrm>
          <a:custGeom>
            <a:avLst/>
            <a:gdLst>
              <a:gd name="connsiteX0" fmla="*/ 984534 w 1599338"/>
              <a:gd name="connsiteY0" fmla="*/ 53788 h 1527586"/>
              <a:gd name="connsiteX1" fmla="*/ 941503 w 1599338"/>
              <a:gd name="connsiteY1" fmla="*/ 32273 h 1527586"/>
              <a:gd name="connsiteX2" fmla="*/ 844684 w 1599338"/>
              <a:gd name="connsiteY2" fmla="*/ 0 h 1527586"/>
              <a:gd name="connsiteX3" fmla="*/ 511197 w 1599338"/>
              <a:gd name="connsiteY3" fmla="*/ 10757 h 1527586"/>
              <a:gd name="connsiteX4" fmla="*/ 478924 w 1599338"/>
              <a:gd name="connsiteY4" fmla="*/ 32273 h 1527586"/>
              <a:gd name="connsiteX5" fmla="*/ 435894 w 1599338"/>
              <a:gd name="connsiteY5" fmla="*/ 43030 h 1527586"/>
              <a:gd name="connsiteX6" fmla="*/ 392863 w 1599338"/>
              <a:gd name="connsiteY6" fmla="*/ 64546 h 1527586"/>
              <a:gd name="connsiteX7" fmla="*/ 360590 w 1599338"/>
              <a:gd name="connsiteY7" fmla="*/ 75303 h 1527586"/>
              <a:gd name="connsiteX8" fmla="*/ 328317 w 1599338"/>
              <a:gd name="connsiteY8" fmla="*/ 96818 h 1527586"/>
              <a:gd name="connsiteX9" fmla="*/ 231499 w 1599338"/>
              <a:gd name="connsiteY9" fmla="*/ 139849 h 1527586"/>
              <a:gd name="connsiteX10" fmla="*/ 199226 w 1599338"/>
              <a:gd name="connsiteY10" fmla="*/ 172122 h 1527586"/>
              <a:gd name="connsiteX11" fmla="*/ 145437 w 1599338"/>
              <a:gd name="connsiteY11" fmla="*/ 215153 h 1527586"/>
              <a:gd name="connsiteX12" fmla="*/ 113164 w 1599338"/>
              <a:gd name="connsiteY12" fmla="*/ 258183 h 1527586"/>
              <a:gd name="connsiteX13" fmla="*/ 48619 w 1599338"/>
              <a:gd name="connsiteY13" fmla="*/ 322729 h 1527586"/>
              <a:gd name="connsiteX14" fmla="*/ 37861 w 1599338"/>
              <a:gd name="connsiteY14" fmla="*/ 365760 h 1527586"/>
              <a:gd name="connsiteX15" fmla="*/ 16346 w 1599338"/>
              <a:gd name="connsiteY15" fmla="*/ 430306 h 1527586"/>
              <a:gd name="connsiteX16" fmla="*/ 5588 w 1599338"/>
              <a:gd name="connsiteY16" fmla="*/ 484094 h 1527586"/>
              <a:gd name="connsiteX17" fmla="*/ 16346 w 1599338"/>
              <a:gd name="connsiteY17" fmla="*/ 903642 h 1527586"/>
              <a:gd name="connsiteX18" fmla="*/ 70134 w 1599338"/>
              <a:gd name="connsiteY18" fmla="*/ 1032734 h 1527586"/>
              <a:gd name="connsiteX19" fmla="*/ 91649 w 1599338"/>
              <a:gd name="connsiteY19" fmla="*/ 1086522 h 1527586"/>
              <a:gd name="connsiteX20" fmla="*/ 134680 w 1599338"/>
              <a:gd name="connsiteY20" fmla="*/ 1151068 h 1527586"/>
              <a:gd name="connsiteX21" fmla="*/ 145437 w 1599338"/>
              <a:gd name="connsiteY21" fmla="*/ 1194098 h 1527586"/>
              <a:gd name="connsiteX22" fmla="*/ 188468 w 1599338"/>
              <a:gd name="connsiteY22" fmla="*/ 1226371 h 1527586"/>
              <a:gd name="connsiteX23" fmla="*/ 209983 w 1599338"/>
              <a:gd name="connsiteY23" fmla="*/ 1258644 h 1527586"/>
              <a:gd name="connsiteX24" fmla="*/ 231499 w 1599338"/>
              <a:gd name="connsiteY24" fmla="*/ 1280160 h 1527586"/>
              <a:gd name="connsiteX25" fmla="*/ 285287 w 1599338"/>
              <a:gd name="connsiteY25" fmla="*/ 1344706 h 1527586"/>
              <a:gd name="connsiteX26" fmla="*/ 339075 w 1599338"/>
              <a:gd name="connsiteY26" fmla="*/ 1376978 h 1527586"/>
              <a:gd name="connsiteX27" fmla="*/ 414379 w 1599338"/>
              <a:gd name="connsiteY27" fmla="*/ 1430767 h 1527586"/>
              <a:gd name="connsiteX28" fmla="*/ 478924 w 1599338"/>
              <a:gd name="connsiteY28" fmla="*/ 1452282 h 1527586"/>
              <a:gd name="connsiteX29" fmla="*/ 597259 w 1599338"/>
              <a:gd name="connsiteY29" fmla="*/ 1506070 h 1527586"/>
              <a:gd name="connsiteX30" fmla="*/ 640289 w 1599338"/>
              <a:gd name="connsiteY30" fmla="*/ 1516828 h 1527586"/>
              <a:gd name="connsiteX31" fmla="*/ 672562 w 1599338"/>
              <a:gd name="connsiteY31" fmla="*/ 1527586 h 1527586"/>
              <a:gd name="connsiteX32" fmla="*/ 876957 w 1599338"/>
              <a:gd name="connsiteY32" fmla="*/ 1516828 h 1527586"/>
              <a:gd name="connsiteX33" fmla="*/ 909230 w 1599338"/>
              <a:gd name="connsiteY33" fmla="*/ 1506070 h 1527586"/>
              <a:gd name="connsiteX34" fmla="*/ 1059837 w 1599338"/>
              <a:gd name="connsiteY34" fmla="*/ 1473797 h 1527586"/>
              <a:gd name="connsiteX35" fmla="*/ 1145899 w 1599338"/>
              <a:gd name="connsiteY35" fmla="*/ 1441524 h 1527586"/>
              <a:gd name="connsiteX36" fmla="*/ 1253475 w 1599338"/>
              <a:gd name="connsiteY36" fmla="*/ 1430767 h 1527586"/>
              <a:gd name="connsiteX37" fmla="*/ 1307263 w 1599338"/>
              <a:gd name="connsiteY37" fmla="*/ 1376978 h 1527586"/>
              <a:gd name="connsiteX38" fmla="*/ 1339536 w 1599338"/>
              <a:gd name="connsiteY38" fmla="*/ 1344706 h 1527586"/>
              <a:gd name="connsiteX39" fmla="*/ 1371809 w 1599338"/>
              <a:gd name="connsiteY39" fmla="*/ 1301675 h 1527586"/>
              <a:gd name="connsiteX40" fmla="*/ 1393324 w 1599338"/>
              <a:gd name="connsiteY40" fmla="*/ 1269402 h 1527586"/>
              <a:gd name="connsiteX41" fmla="*/ 1414840 w 1599338"/>
              <a:gd name="connsiteY41" fmla="*/ 1247887 h 1527586"/>
              <a:gd name="connsiteX42" fmla="*/ 1447113 w 1599338"/>
              <a:gd name="connsiteY42" fmla="*/ 1194098 h 1527586"/>
              <a:gd name="connsiteX43" fmla="*/ 1457870 w 1599338"/>
              <a:gd name="connsiteY43" fmla="*/ 1161826 h 1527586"/>
              <a:gd name="connsiteX44" fmla="*/ 1490143 w 1599338"/>
              <a:gd name="connsiteY44" fmla="*/ 1108037 h 1527586"/>
              <a:gd name="connsiteX45" fmla="*/ 1500901 w 1599338"/>
              <a:gd name="connsiteY45" fmla="*/ 1065007 h 1527586"/>
              <a:gd name="connsiteX46" fmla="*/ 1543932 w 1599338"/>
              <a:gd name="connsiteY46" fmla="*/ 1021976 h 1527586"/>
              <a:gd name="connsiteX47" fmla="*/ 1554689 w 1599338"/>
              <a:gd name="connsiteY47" fmla="*/ 978946 h 1527586"/>
              <a:gd name="connsiteX48" fmla="*/ 1576204 w 1599338"/>
              <a:gd name="connsiteY48" fmla="*/ 935915 h 1527586"/>
              <a:gd name="connsiteX49" fmla="*/ 1586962 w 1599338"/>
              <a:gd name="connsiteY49" fmla="*/ 882127 h 1527586"/>
              <a:gd name="connsiteX50" fmla="*/ 1597720 w 1599338"/>
              <a:gd name="connsiteY50" fmla="*/ 849854 h 1527586"/>
              <a:gd name="connsiteX51" fmla="*/ 1576204 w 1599338"/>
              <a:gd name="connsiteY51" fmla="*/ 570155 h 1527586"/>
              <a:gd name="connsiteX52" fmla="*/ 1554689 w 1599338"/>
              <a:gd name="connsiteY52" fmla="*/ 516367 h 1527586"/>
              <a:gd name="connsiteX53" fmla="*/ 1543932 w 1599338"/>
              <a:gd name="connsiteY53" fmla="*/ 462578 h 1527586"/>
              <a:gd name="connsiteX54" fmla="*/ 1522416 w 1599338"/>
              <a:gd name="connsiteY54" fmla="*/ 441063 h 1527586"/>
              <a:gd name="connsiteX55" fmla="*/ 1490143 w 1599338"/>
              <a:gd name="connsiteY55" fmla="*/ 365760 h 1527586"/>
              <a:gd name="connsiteX56" fmla="*/ 1479386 w 1599338"/>
              <a:gd name="connsiteY56" fmla="*/ 333487 h 1527586"/>
              <a:gd name="connsiteX57" fmla="*/ 1457870 w 1599338"/>
              <a:gd name="connsiteY57" fmla="*/ 311971 h 1527586"/>
              <a:gd name="connsiteX58" fmla="*/ 1436355 w 1599338"/>
              <a:gd name="connsiteY58" fmla="*/ 279698 h 1527586"/>
              <a:gd name="connsiteX59" fmla="*/ 1371809 w 1599338"/>
              <a:gd name="connsiteY59" fmla="*/ 204395 h 1527586"/>
              <a:gd name="connsiteX60" fmla="*/ 1350294 w 1599338"/>
              <a:gd name="connsiteY60" fmla="*/ 172122 h 1527586"/>
              <a:gd name="connsiteX61" fmla="*/ 1221202 w 1599338"/>
              <a:gd name="connsiteY61" fmla="*/ 107576 h 1527586"/>
              <a:gd name="connsiteX62" fmla="*/ 1221202 w 1599338"/>
              <a:gd name="connsiteY62" fmla="*/ 107576 h 1527586"/>
              <a:gd name="connsiteX63" fmla="*/ 1188929 w 1599338"/>
              <a:gd name="connsiteY63" fmla="*/ 86061 h 1527586"/>
              <a:gd name="connsiteX64" fmla="*/ 1113626 w 1599338"/>
              <a:gd name="connsiteY64" fmla="*/ 75303 h 1527586"/>
              <a:gd name="connsiteX65" fmla="*/ 1006049 w 1599338"/>
              <a:gd name="connsiteY65" fmla="*/ 53788 h 1527586"/>
              <a:gd name="connsiteX66" fmla="*/ 984534 w 1599338"/>
              <a:gd name="connsiteY66" fmla="*/ 53788 h 1527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</a:cxnLst>
            <a:rect l="l" t="t" r="r" b="b"/>
            <a:pathLst>
              <a:path w="1599338" h="1527586">
                <a:moveTo>
                  <a:pt x="984534" y="53788"/>
                </a:moveTo>
                <a:cubicBezTo>
                  <a:pt x="973776" y="50202"/>
                  <a:pt x="956471" y="38030"/>
                  <a:pt x="941503" y="32273"/>
                </a:cubicBezTo>
                <a:cubicBezTo>
                  <a:pt x="909752" y="20061"/>
                  <a:pt x="844684" y="0"/>
                  <a:pt x="844684" y="0"/>
                </a:cubicBezTo>
                <a:cubicBezTo>
                  <a:pt x="733522" y="3586"/>
                  <a:pt x="621987" y="981"/>
                  <a:pt x="511197" y="10757"/>
                </a:cubicBezTo>
                <a:cubicBezTo>
                  <a:pt x="498318" y="11893"/>
                  <a:pt x="490808" y="27180"/>
                  <a:pt x="478924" y="32273"/>
                </a:cubicBezTo>
                <a:cubicBezTo>
                  <a:pt x="465335" y="38097"/>
                  <a:pt x="450237" y="39444"/>
                  <a:pt x="435894" y="43030"/>
                </a:cubicBezTo>
                <a:cubicBezTo>
                  <a:pt x="421550" y="50202"/>
                  <a:pt x="407603" y="58229"/>
                  <a:pt x="392863" y="64546"/>
                </a:cubicBezTo>
                <a:cubicBezTo>
                  <a:pt x="382440" y="69013"/>
                  <a:pt x="370732" y="70232"/>
                  <a:pt x="360590" y="75303"/>
                </a:cubicBezTo>
                <a:cubicBezTo>
                  <a:pt x="349026" y="81085"/>
                  <a:pt x="339881" y="91036"/>
                  <a:pt x="328317" y="96818"/>
                </a:cubicBezTo>
                <a:cubicBezTo>
                  <a:pt x="300209" y="110872"/>
                  <a:pt x="258111" y="120841"/>
                  <a:pt x="231499" y="139849"/>
                </a:cubicBezTo>
                <a:cubicBezTo>
                  <a:pt x="219119" y="148692"/>
                  <a:pt x="210675" y="162104"/>
                  <a:pt x="199226" y="172122"/>
                </a:cubicBezTo>
                <a:cubicBezTo>
                  <a:pt x="181946" y="187242"/>
                  <a:pt x="161673" y="198917"/>
                  <a:pt x="145437" y="215153"/>
                </a:cubicBezTo>
                <a:cubicBezTo>
                  <a:pt x="132759" y="227831"/>
                  <a:pt x="125842" y="245505"/>
                  <a:pt x="113164" y="258183"/>
                </a:cubicBezTo>
                <a:cubicBezTo>
                  <a:pt x="18787" y="352560"/>
                  <a:pt x="154088" y="182102"/>
                  <a:pt x="48619" y="322729"/>
                </a:cubicBezTo>
                <a:cubicBezTo>
                  <a:pt x="45033" y="337073"/>
                  <a:pt x="42109" y="351598"/>
                  <a:pt x="37861" y="365760"/>
                </a:cubicBezTo>
                <a:cubicBezTo>
                  <a:pt x="31344" y="387483"/>
                  <a:pt x="20794" y="408067"/>
                  <a:pt x="16346" y="430306"/>
                </a:cubicBezTo>
                <a:lnTo>
                  <a:pt x="5588" y="484094"/>
                </a:lnTo>
                <a:cubicBezTo>
                  <a:pt x="9174" y="623943"/>
                  <a:pt x="0" y="764705"/>
                  <a:pt x="16346" y="903642"/>
                </a:cubicBezTo>
                <a:cubicBezTo>
                  <a:pt x="21793" y="949939"/>
                  <a:pt x="52385" y="989629"/>
                  <a:pt x="70134" y="1032734"/>
                </a:cubicBezTo>
                <a:cubicBezTo>
                  <a:pt x="77486" y="1050590"/>
                  <a:pt x="80937" y="1070455"/>
                  <a:pt x="91649" y="1086522"/>
                </a:cubicBezTo>
                <a:lnTo>
                  <a:pt x="134680" y="1151068"/>
                </a:lnTo>
                <a:cubicBezTo>
                  <a:pt x="138266" y="1165411"/>
                  <a:pt x="136844" y="1182067"/>
                  <a:pt x="145437" y="1194098"/>
                </a:cubicBezTo>
                <a:cubicBezTo>
                  <a:pt x="155858" y="1208688"/>
                  <a:pt x="175790" y="1213693"/>
                  <a:pt x="188468" y="1226371"/>
                </a:cubicBezTo>
                <a:cubicBezTo>
                  <a:pt x="197610" y="1235513"/>
                  <a:pt x="201906" y="1248548"/>
                  <a:pt x="209983" y="1258644"/>
                </a:cubicBezTo>
                <a:cubicBezTo>
                  <a:pt x="216319" y="1266564"/>
                  <a:pt x="225163" y="1272240"/>
                  <a:pt x="231499" y="1280160"/>
                </a:cubicBezTo>
                <a:cubicBezTo>
                  <a:pt x="258832" y="1314327"/>
                  <a:pt x="246955" y="1315958"/>
                  <a:pt x="285287" y="1344706"/>
                </a:cubicBezTo>
                <a:cubicBezTo>
                  <a:pt x="302014" y="1357251"/>
                  <a:pt x="322061" y="1364825"/>
                  <a:pt x="339075" y="1376978"/>
                </a:cubicBezTo>
                <a:cubicBezTo>
                  <a:pt x="398337" y="1419308"/>
                  <a:pt x="304554" y="1380847"/>
                  <a:pt x="414379" y="1430767"/>
                </a:cubicBezTo>
                <a:cubicBezTo>
                  <a:pt x="435025" y="1440152"/>
                  <a:pt x="457990" y="1443559"/>
                  <a:pt x="478924" y="1452282"/>
                </a:cubicBezTo>
                <a:cubicBezTo>
                  <a:pt x="566712" y="1488861"/>
                  <a:pt x="516343" y="1479098"/>
                  <a:pt x="597259" y="1506070"/>
                </a:cubicBezTo>
                <a:cubicBezTo>
                  <a:pt x="611285" y="1510745"/>
                  <a:pt x="626073" y="1512766"/>
                  <a:pt x="640289" y="1516828"/>
                </a:cubicBezTo>
                <a:cubicBezTo>
                  <a:pt x="651192" y="1519943"/>
                  <a:pt x="661804" y="1524000"/>
                  <a:pt x="672562" y="1527586"/>
                </a:cubicBezTo>
                <a:cubicBezTo>
                  <a:pt x="740694" y="1524000"/>
                  <a:pt x="809011" y="1523005"/>
                  <a:pt x="876957" y="1516828"/>
                </a:cubicBezTo>
                <a:cubicBezTo>
                  <a:pt x="888250" y="1515801"/>
                  <a:pt x="898181" y="1508620"/>
                  <a:pt x="909230" y="1506070"/>
                </a:cubicBezTo>
                <a:cubicBezTo>
                  <a:pt x="910181" y="1505851"/>
                  <a:pt x="1030300" y="1483643"/>
                  <a:pt x="1059837" y="1473797"/>
                </a:cubicBezTo>
                <a:cubicBezTo>
                  <a:pt x="1061878" y="1473117"/>
                  <a:pt x="1131876" y="1443681"/>
                  <a:pt x="1145899" y="1441524"/>
                </a:cubicBezTo>
                <a:cubicBezTo>
                  <a:pt x="1181517" y="1436044"/>
                  <a:pt x="1217616" y="1434353"/>
                  <a:pt x="1253475" y="1430767"/>
                </a:cubicBezTo>
                <a:lnTo>
                  <a:pt x="1307263" y="1376978"/>
                </a:lnTo>
                <a:cubicBezTo>
                  <a:pt x="1318021" y="1366220"/>
                  <a:pt x="1330408" y="1356877"/>
                  <a:pt x="1339536" y="1344706"/>
                </a:cubicBezTo>
                <a:cubicBezTo>
                  <a:pt x="1350294" y="1330362"/>
                  <a:pt x="1361388" y="1316265"/>
                  <a:pt x="1371809" y="1301675"/>
                </a:cubicBezTo>
                <a:cubicBezTo>
                  <a:pt x="1379324" y="1291154"/>
                  <a:pt x="1385247" y="1279498"/>
                  <a:pt x="1393324" y="1269402"/>
                </a:cubicBezTo>
                <a:cubicBezTo>
                  <a:pt x="1399660" y="1261482"/>
                  <a:pt x="1407668" y="1255059"/>
                  <a:pt x="1414840" y="1247887"/>
                </a:cubicBezTo>
                <a:cubicBezTo>
                  <a:pt x="1445311" y="1156468"/>
                  <a:pt x="1402814" y="1267929"/>
                  <a:pt x="1447113" y="1194098"/>
                </a:cubicBezTo>
                <a:cubicBezTo>
                  <a:pt x="1452947" y="1184375"/>
                  <a:pt x="1452799" y="1171968"/>
                  <a:pt x="1457870" y="1161826"/>
                </a:cubicBezTo>
                <a:cubicBezTo>
                  <a:pt x="1467221" y="1143124"/>
                  <a:pt x="1479385" y="1125967"/>
                  <a:pt x="1490143" y="1108037"/>
                </a:cubicBezTo>
                <a:cubicBezTo>
                  <a:pt x="1493729" y="1093694"/>
                  <a:pt x="1493065" y="1077544"/>
                  <a:pt x="1500901" y="1065007"/>
                </a:cubicBezTo>
                <a:cubicBezTo>
                  <a:pt x="1511652" y="1047805"/>
                  <a:pt x="1543932" y="1021976"/>
                  <a:pt x="1543932" y="1021976"/>
                </a:cubicBezTo>
                <a:cubicBezTo>
                  <a:pt x="1547518" y="1007633"/>
                  <a:pt x="1549498" y="992789"/>
                  <a:pt x="1554689" y="978946"/>
                </a:cubicBezTo>
                <a:cubicBezTo>
                  <a:pt x="1560320" y="963930"/>
                  <a:pt x="1571133" y="951129"/>
                  <a:pt x="1576204" y="935915"/>
                </a:cubicBezTo>
                <a:cubicBezTo>
                  <a:pt x="1581986" y="918569"/>
                  <a:pt x="1582527" y="899865"/>
                  <a:pt x="1586962" y="882127"/>
                </a:cubicBezTo>
                <a:cubicBezTo>
                  <a:pt x="1589712" y="871126"/>
                  <a:pt x="1594134" y="860612"/>
                  <a:pt x="1597720" y="849854"/>
                </a:cubicBezTo>
                <a:cubicBezTo>
                  <a:pt x="1596027" y="814311"/>
                  <a:pt x="1599338" y="647268"/>
                  <a:pt x="1576204" y="570155"/>
                </a:cubicBezTo>
                <a:cubicBezTo>
                  <a:pt x="1570655" y="551659"/>
                  <a:pt x="1561861" y="534296"/>
                  <a:pt x="1554689" y="516367"/>
                </a:cubicBezTo>
                <a:cubicBezTo>
                  <a:pt x="1551103" y="498437"/>
                  <a:pt x="1551135" y="479384"/>
                  <a:pt x="1543932" y="462578"/>
                </a:cubicBezTo>
                <a:cubicBezTo>
                  <a:pt x="1539937" y="453256"/>
                  <a:pt x="1526952" y="450135"/>
                  <a:pt x="1522416" y="441063"/>
                </a:cubicBezTo>
                <a:cubicBezTo>
                  <a:pt x="1452948" y="302130"/>
                  <a:pt x="1568461" y="483233"/>
                  <a:pt x="1490143" y="365760"/>
                </a:cubicBezTo>
                <a:cubicBezTo>
                  <a:pt x="1486557" y="355002"/>
                  <a:pt x="1485220" y="343211"/>
                  <a:pt x="1479386" y="333487"/>
                </a:cubicBezTo>
                <a:cubicBezTo>
                  <a:pt x="1474168" y="324790"/>
                  <a:pt x="1464206" y="319891"/>
                  <a:pt x="1457870" y="311971"/>
                </a:cubicBezTo>
                <a:cubicBezTo>
                  <a:pt x="1449793" y="301875"/>
                  <a:pt x="1443870" y="290219"/>
                  <a:pt x="1436355" y="279698"/>
                </a:cubicBezTo>
                <a:cubicBezTo>
                  <a:pt x="1355779" y="166892"/>
                  <a:pt x="1450001" y="298226"/>
                  <a:pt x="1371809" y="204395"/>
                </a:cubicBezTo>
                <a:cubicBezTo>
                  <a:pt x="1363532" y="194463"/>
                  <a:pt x="1360024" y="180636"/>
                  <a:pt x="1350294" y="172122"/>
                </a:cubicBezTo>
                <a:cubicBezTo>
                  <a:pt x="1298961" y="127205"/>
                  <a:pt x="1282141" y="127889"/>
                  <a:pt x="1221202" y="107576"/>
                </a:cubicBezTo>
                <a:lnTo>
                  <a:pt x="1221202" y="107576"/>
                </a:lnTo>
                <a:cubicBezTo>
                  <a:pt x="1210444" y="100404"/>
                  <a:pt x="1201313" y="89776"/>
                  <a:pt x="1188929" y="86061"/>
                </a:cubicBezTo>
                <a:cubicBezTo>
                  <a:pt x="1164643" y="78775"/>
                  <a:pt x="1138727" y="78889"/>
                  <a:pt x="1113626" y="75303"/>
                </a:cubicBezTo>
                <a:cubicBezTo>
                  <a:pt x="1047345" y="53211"/>
                  <a:pt x="1114834" y="73568"/>
                  <a:pt x="1006049" y="53788"/>
                </a:cubicBezTo>
                <a:cubicBezTo>
                  <a:pt x="942098" y="42160"/>
                  <a:pt x="995292" y="57374"/>
                  <a:pt x="984534" y="53788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>
                <a:solidFill>
                  <a:srgbClr val="FF0066"/>
                </a:solidFill>
              </a:rPr>
              <a:t>Vybrali jsme si.</a:t>
            </a:r>
            <a:br>
              <a:rPr lang="cs-CZ" sz="4900" dirty="0" smtClean="0">
                <a:solidFill>
                  <a:srgbClr val="FF0066"/>
                </a:solidFill>
              </a:rPr>
            </a:br>
            <a:r>
              <a:rPr lang="cs-CZ" sz="4900" dirty="0" smtClean="0">
                <a:solidFill>
                  <a:srgbClr val="FF0066"/>
                </a:solidFill>
              </a:rPr>
              <a:t> Čím zaplatíme?</a:t>
            </a:r>
            <a:br>
              <a:rPr lang="cs-CZ" sz="4900" dirty="0" smtClean="0">
                <a:solidFill>
                  <a:srgbClr val="FF0066"/>
                </a:solidFill>
              </a:rPr>
            </a:br>
            <a:endParaRPr lang="cs-CZ" sz="4900" dirty="0">
              <a:solidFill>
                <a:srgbClr val="FF0066"/>
              </a:solidFill>
            </a:endParaRPr>
          </a:p>
        </p:txBody>
      </p:sp>
      <p:pic>
        <p:nvPicPr>
          <p:cNvPr id="5" name="Obrázek 4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797152"/>
            <a:ext cx="792088" cy="792088"/>
          </a:xfrm>
          <a:prstGeom prst="rect">
            <a:avLst/>
          </a:prstGeom>
        </p:spPr>
      </p:pic>
      <p:pic>
        <p:nvPicPr>
          <p:cNvPr id="6" name="Obrázek 5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5157192"/>
            <a:ext cx="852355" cy="852355"/>
          </a:xfrm>
          <a:prstGeom prst="rect">
            <a:avLst/>
          </a:prstGeom>
        </p:spPr>
      </p:pic>
      <p:pic>
        <p:nvPicPr>
          <p:cNvPr id="7" name="Obrázek 6" descr="index_m5k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92280" y="4509120"/>
            <a:ext cx="904014" cy="895405"/>
          </a:xfrm>
          <a:prstGeom prst="rect">
            <a:avLst/>
          </a:prstGeom>
        </p:spPr>
      </p:pic>
      <p:pic>
        <p:nvPicPr>
          <p:cNvPr id="8" name="Obrázek 7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4437112"/>
            <a:ext cx="792088" cy="792088"/>
          </a:xfrm>
          <a:prstGeom prst="rect">
            <a:avLst/>
          </a:prstGeom>
        </p:spPr>
      </p:pic>
      <p:pic>
        <p:nvPicPr>
          <p:cNvPr id="9" name="Obrázek 8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2564904"/>
            <a:ext cx="792088" cy="792088"/>
          </a:xfrm>
          <a:prstGeom prst="rect">
            <a:avLst/>
          </a:prstGeom>
        </p:spPr>
      </p:pic>
      <p:pic>
        <p:nvPicPr>
          <p:cNvPr id="10" name="Obrázek 9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5805264"/>
            <a:ext cx="792088" cy="792088"/>
          </a:xfrm>
          <a:prstGeom prst="rect">
            <a:avLst/>
          </a:prstGeom>
        </p:spPr>
      </p:pic>
      <p:pic>
        <p:nvPicPr>
          <p:cNvPr id="11" name="Obrázek 10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5157192"/>
            <a:ext cx="792088" cy="792088"/>
          </a:xfrm>
          <a:prstGeom prst="rect">
            <a:avLst/>
          </a:prstGeom>
        </p:spPr>
      </p:pic>
      <p:pic>
        <p:nvPicPr>
          <p:cNvPr id="12" name="Obrázek 1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5805264"/>
            <a:ext cx="792088" cy="792088"/>
          </a:xfrm>
          <a:prstGeom prst="rect">
            <a:avLst/>
          </a:prstGeom>
        </p:spPr>
      </p:pic>
      <p:pic>
        <p:nvPicPr>
          <p:cNvPr id="13" name="Obrázek 12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4797152"/>
            <a:ext cx="792088" cy="792088"/>
          </a:xfrm>
          <a:prstGeom prst="rect">
            <a:avLst/>
          </a:prstGeom>
        </p:spPr>
      </p:pic>
      <p:pic>
        <p:nvPicPr>
          <p:cNvPr id="14" name="Obrázek 13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5517232"/>
            <a:ext cx="792088" cy="792088"/>
          </a:xfrm>
          <a:prstGeom prst="rect">
            <a:avLst/>
          </a:prstGeom>
        </p:spPr>
      </p:pic>
      <p:pic>
        <p:nvPicPr>
          <p:cNvPr id="15" name="Obrázek 14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4365104"/>
            <a:ext cx="852355" cy="852355"/>
          </a:xfrm>
          <a:prstGeom prst="rect">
            <a:avLst/>
          </a:prstGeom>
        </p:spPr>
      </p:pic>
      <p:pic>
        <p:nvPicPr>
          <p:cNvPr id="21" name="Obrázek 20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4293096"/>
            <a:ext cx="852355" cy="852355"/>
          </a:xfrm>
          <a:prstGeom prst="rect">
            <a:avLst/>
          </a:prstGeom>
        </p:spPr>
      </p:pic>
      <p:pic>
        <p:nvPicPr>
          <p:cNvPr id="22" name="Obrázek 2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5589240"/>
            <a:ext cx="792088" cy="792088"/>
          </a:xfrm>
          <a:prstGeom prst="rect">
            <a:avLst/>
          </a:prstGeom>
        </p:spPr>
      </p:pic>
      <p:pic>
        <p:nvPicPr>
          <p:cNvPr id="18" name="Obrázek 17" descr="1195426722705012963bow_tie_greg_05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347864" y="2276872"/>
            <a:ext cx="1538588" cy="720080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5508104" y="2276872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 Kč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Volný tvar 17"/>
          <p:cNvSpPr/>
          <p:nvPr/>
        </p:nvSpPr>
        <p:spPr>
          <a:xfrm>
            <a:off x="1151575" y="1848522"/>
            <a:ext cx="2237084" cy="1303469"/>
          </a:xfrm>
          <a:custGeom>
            <a:avLst/>
            <a:gdLst>
              <a:gd name="connsiteX0" fmla="*/ 1602383 w 2237084"/>
              <a:gd name="connsiteY0" fmla="*/ 1793 h 1303469"/>
              <a:gd name="connsiteX1" fmla="*/ 989197 w 2237084"/>
              <a:gd name="connsiteY1" fmla="*/ 12551 h 1303469"/>
              <a:gd name="connsiteX2" fmla="*/ 903136 w 2237084"/>
              <a:gd name="connsiteY2" fmla="*/ 34066 h 1303469"/>
              <a:gd name="connsiteX3" fmla="*/ 806317 w 2237084"/>
              <a:gd name="connsiteY3" fmla="*/ 66339 h 1303469"/>
              <a:gd name="connsiteX4" fmla="*/ 752529 w 2237084"/>
              <a:gd name="connsiteY4" fmla="*/ 77097 h 1303469"/>
              <a:gd name="connsiteX5" fmla="*/ 677225 w 2237084"/>
              <a:gd name="connsiteY5" fmla="*/ 109370 h 1303469"/>
              <a:gd name="connsiteX6" fmla="*/ 505103 w 2237084"/>
              <a:gd name="connsiteY6" fmla="*/ 141643 h 1303469"/>
              <a:gd name="connsiteX7" fmla="*/ 462072 w 2237084"/>
              <a:gd name="connsiteY7" fmla="*/ 163158 h 1303469"/>
              <a:gd name="connsiteX8" fmla="*/ 343738 w 2237084"/>
              <a:gd name="connsiteY8" fmla="*/ 195431 h 1303469"/>
              <a:gd name="connsiteX9" fmla="*/ 279192 w 2237084"/>
              <a:gd name="connsiteY9" fmla="*/ 227704 h 1303469"/>
              <a:gd name="connsiteX10" fmla="*/ 203889 w 2237084"/>
              <a:gd name="connsiteY10" fmla="*/ 270734 h 1303469"/>
              <a:gd name="connsiteX11" fmla="*/ 150100 w 2237084"/>
              <a:gd name="connsiteY11" fmla="*/ 303007 h 1303469"/>
              <a:gd name="connsiteX12" fmla="*/ 74797 w 2237084"/>
              <a:gd name="connsiteY12" fmla="*/ 378311 h 1303469"/>
              <a:gd name="connsiteX13" fmla="*/ 64039 w 2237084"/>
              <a:gd name="connsiteY13" fmla="*/ 442857 h 1303469"/>
              <a:gd name="connsiteX14" fmla="*/ 42524 w 2237084"/>
              <a:gd name="connsiteY14" fmla="*/ 485887 h 1303469"/>
              <a:gd name="connsiteX15" fmla="*/ 74797 w 2237084"/>
              <a:gd name="connsiteY15" fmla="*/ 744071 h 1303469"/>
              <a:gd name="connsiteX16" fmla="*/ 96312 w 2237084"/>
              <a:gd name="connsiteY16" fmla="*/ 819374 h 1303469"/>
              <a:gd name="connsiteX17" fmla="*/ 128585 w 2237084"/>
              <a:gd name="connsiteY17" fmla="*/ 862405 h 1303469"/>
              <a:gd name="connsiteX18" fmla="*/ 171616 w 2237084"/>
              <a:gd name="connsiteY18" fmla="*/ 926951 h 1303469"/>
              <a:gd name="connsiteX19" fmla="*/ 203889 w 2237084"/>
              <a:gd name="connsiteY19" fmla="*/ 969982 h 1303469"/>
              <a:gd name="connsiteX20" fmla="*/ 225404 w 2237084"/>
              <a:gd name="connsiteY20" fmla="*/ 1002254 h 1303469"/>
              <a:gd name="connsiteX21" fmla="*/ 311465 w 2237084"/>
              <a:gd name="connsiteY21" fmla="*/ 1088316 h 1303469"/>
              <a:gd name="connsiteX22" fmla="*/ 354496 w 2237084"/>
              <a:gd name="connsiteY22" fmla="*/ 1131346 h 1303469"/>
              <a:gd name="connsiteX23" fmla="*/ 419041 w 2237084"/>
              <a:gd name="connsiteY23" fmla="*/ 1174377 h 1303469"/>
              <a:gd name="connsiteX24" fmla="*/ 451314 w 2237084"/>
              <a:gd name="connsiteY24" fmla="*/ 1195892 h 1303469"/>
              <a:gd name="connsiteX25" fmla="*/ 580406 w 2237084"/>
              <a:gd name="connsiteY25" fmla="*/ 1238923 h 1303469"/>
              <a:gd name="connsiteX26" fmla="*/ 612679 w 2237084"/>
              <a:gd name="connsiteY26" fmla="*/ 1249680 h 1303469"/>
              <a:gd name="connsiteX27" fmla="*/ 644952 w 2237084"/>
              <a:gd name="connsiteY27" fmla="*/ 1260438 h 1303469"/>
              <a:gd name="connsiteX28" fmla="*/ 698740 w 2237084"/>
              <a:gd name="connsiteY28" fmla="*/ 1271196 h 1303469"/>
              <a:gd name="connsiteX29" fmla="*/ 784801 w 2237084"/>
              <a:gd name="connsiteY29" fmla="*/ 1292711 h 1303469"/>
              <a:gd name="connsiteX30" fmla="*/ 978439 w 2237084"/>
              <a:gd name="connsiteY30" fmla="*/ 1303469 h 1303469"/>
              <a:gd name="connsiteX31" fmla="*/ 1623898 w 2237084"/>
              <a:gd name="connsiteY31" fmla="*/ 1292711 h 1303469"/>
              <a:gd name="connsiteX32" fmla="*/ 1785263 w 2237084"/>
              <a:gd name="connsiteY32" fmla="*/ 1271196 h 1303469"/>
              <a:gd name="connsiteX33" fmla="*/ 1839051 w 2237084"/>
              <a:gd name="connsiteY33" fmla="*/ 1249680 h 1303469"/>
              <a:gd name="connsiteX34" fmla="*/ 1914354 w 2237084"/>
              <a:gd name="connsiteY34" fmla="*/ 1228165 h 1303469"/>
              <a:gd name="connsiteX35" fmla="*/ 1946627 w 2237084"/>
              <a:gd name="connsiteY35" fmla="*/ 1206650 h 1303469"/>
              <a:gd name="connsiteX36" fmla="*/ 1989658 w 2237084"/>
              <a:gd name="connsiteY36" fmla="*/ 1185134 h 1303469"/>
              <a:gd name="connsiteX37" fmla="*/ 2075719 w 2237084"/>
              <a:gd name="connsiteY37" fmla="*/ 1131346 h 1303469"/>
              <a:gd name="connsiteX38" fmla="*/ 2129507 w 2237084"/>
              <a:gd name="connsiteY38" fmla="*/ 1099073 h 1303469"/>
              <a:gd name="connsiteX39" fmla="*/ 2183296 w 2237084"/>
              <a:gd name="connsiteY39" fmla="*/ 1045285 h 1303469"/>
              <a:gd name="connsiteX40" fmla="*/ 2215569 w 2237084"/>
              <a:gd name="connsiteY40" fmla="*/ 733313 h 1303469"/>
              <a:gd name="connsiteX41" fmla="*/ 2237084 w 2237084"/>
              <a:gd name="connsiteY41" fmla="*/ 582706 h 1303469"/>
              <a:gd name="connsiteX42" fmla="*/ 2226326 w 2237084"/>
              <a:gd name="connsiteY42" fmla="*/ 442857 h 1303469"/>
              <a:gd name="connsiteX43" fmla="*/ 2194053 w 2237084"/>
              <a:gd name="connsiteY43" fmla="*/ 356796 h 1303469"/>
              <a:gd name="connsiteX44" fmla="*/ 2172538 w 2237084"/>
              <a:gd name="connsiteY44" fmla="*/ 324523 h 1303469"/>
              <a:gd name="connsiteX45" fmla="*/ 2107992 w 2237084"/>
              <a:gd name="connsiteY45" fmla="*/ 216946 h 1303469"/>
              <a:gd name="connsiteX46" fmla="*/ 2086477 w 2237084"/>
              <a:gd name="connsiteY46" fmla="*/ 184673 h 1303469"/>
              <a:gd name="connsiteX47" fmla="*/ 2021931 w 2237084"/>
              <a:gd name="connsiteY47" fmla="*/ 130885 h 1303469"/>
              <a:gd name="connsiteX48" fmla="*/ 1978900 w 2237084"/>
              <a:gd name="connsiteY48" fmla="*/ 120127 h 1303469"/>
              <a:gd name="connsiteX49" fmla="*/ 1903597 w 2237084"/>
              <a:gd name="connsiteY49" fmla="*/ 87854 h 1303469"/>
              <a:gd name="connsiteX50" fmla="*/ 1796020 w 2237084"/>
              <a:gd name="connsiteY50" fmla="*/ 55582 h 1303469"/>
              <a:gd name="connsiteX51" fmla="*/ 1763747 w 2237084"/>
              <a:gd name="connsiteY51" fmla="*/ 44824 h 1303469"/>
              <a:gd name="connsiteX52" fmla="*/ 1731474 w 2237084"/>
              <a:gd name="connsiteY52" fmla="*/ 23309 h 1303469"/>
              <a:gd name="connsiteX53" fmla="*/ 1602383 w 2237084"/>
              <a:gd name="connsiteY53" fmla="*/ 1793 h 1303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2237084" h="1303469">
                <a:moveTo>
                  <a:pt x="1602383" y="1793"/>
                </a:moveTo>
                <a:cubicBezTo>
                  <a:pt x="1478670" y="0"/>
                  <a:pt x="1193406" y="3126"/>
                  <a:pt x="989197" y="12551"/>
                </a:cubicBezTo>
                <a:cubicBezTo>
                  <a:pt x="959659" y="13914"/>
                  <a:pt x="931823" y="26894"/>
                  <a:pt x="903136" y="34066"/>
                </a:cubicBezTo>
                <a:cubicBezTo>
                  <a:pt x="738001" y="75350"/>
                  <a:pt x="1008842" y="5581"/>
                  <a:pt x="806317" y="66339"/>
                </a:cubicBezTo>
                <a:cubicBezTo>
                  <a:pt x="788804" y="71593"/>
                  <a:pt x="770458" y="73511"/>
                  <a:pt x="752529" y="77097"/>
                </a:cubicBezTo>
                <a:cubicBezTo>
                  <a:pt x="727428" y="87855"/>
                  <a:pt x="703425" y="101664"/>
                  <a:pt x="677225" y="109370"/>
                </a:cubicBezTo>
                <a:cubicBezTo>
                  <a:pt x="643501" y="119289"/>
                  <a:pt x="548912" y="134341"/>
                  <a:pt x="505103" y="141643"/>
                </a:cubicBezTo>
                <a:cubicBezTo>
                  <a:pt x="490759" y="148815"/>
                  <a:pt x="477143" y="157678"/>
                  <a:pt x="462072" y="163158"/>
                </a:cubicBezTo>
                <a:cubicBezTo>
                  <a:pt x="433941" y="173387"/>
                  <a:pt x="377327" y="187034"/>
                  <a:pt x="343738" y="195431"/>
                </a:cubicBezTo>
                <a:cubicBezTo>
                  <a:pt x="281719" y="236776"/>
                  <a:pt x="341544" y="200982"/>
                  <a:pt x="279192" y="227704"/>
                </a:cubicBezTo>
                <a:cubicBezTo>
                  <a:pt x="232442" y="247740"/>
                  <a:pt x="243180" y="246177"/>
                  <a:pt x="203889" y="270734"/>
                </a:cubicBezTo>
                <a:cubicBezTo>
                  <a:pt x="186158" y="281816"/>
                  <a:pt x="166163" y="289621"/>
                  <a:pt x="150100" y="303007"/>
                </a:cubicBezTo>
                <a:cubicBezTo>
                  <a:pt x="122829" y="325733"/>
                  <a:pt x="74797" y="378311"/>
                  <a:pt x="74797" y="378311"/>
                </a:cubicBezTo>
                <a:cubicBezTo>
                  <a:pt x="71211" y="399826"/>
                  <a:pt x="70307" y="421965"/>
                  <a:pt x="64039" y="442857"/>
                </a:cubicBezTo>
                <a:cubicBezTo>
                  <a:pt x="59431" y="458217"/>
                  <a:pt x="43140" y="469863"/>
                  <a:pt x="42524" y="485887"/>
                </a:cubicBezTo>
                <a:cubicBezTo>
                  <a:pt x="33798" y="712746"/>
                  <a:pt x="0" y="669278"/>
                  <a:pt x="74797" y="744071"/>
                </a:cubicBezTo>
                <a:cubicBezTo>
                  <a:pt x="77127" y="753392"/>
                  <a:pt x="89450" y="807366"/>
                  <a:pt x="96312" y="819374"/>
                </a:cubicBezTo>
                <a:cubicBezTo>
                  <a:pt x="105208" y="834941"/>
                  <a:pt x="119082" y="847201"/>
                  <a:pt x="128585" y="862405"/>
                </a:cubicBezTo>
                <a:cubicBezTo>
                  <a:pt x="206662" y="987330"/>
                  <a:pt x="105856" y="848040"/>
                  <a:pt x="171616" y="926951"/>
                </a:cubicBezTo>
                <a:cubicBezTo>
                  <a:pt x="183094" y="940725"/>
                  <a:pt x="193468" y="955392"/>
                  <a:pt x="203889" y="969982"/>
                </a:cubicBezTo>
                <a:cubicBezTo>
                  <a:pt x="211404" y="980503"/>
                  <a:pt x="216890" y="992524"/>
                  <a:pt x="225404" y="1002254"/>
                </a:cubicBezTo>
                <a:cubicBezTo>
                  <a:pt x="225411" y="1002262"/>
                  <a:pt x="299986" y="1076837"/>
                  <a:pt x="311465" y="1088316"/>
                </a:cubicBezTo>
                <a:cubicBezTo>
                  <a:pt x="325809" y="1102659"/>
                  <a:pt x="337618" y="1120094"/>
                  <a:pt x="354496" y="1131346"/>
                </a:cubicBezTo>
                <a:lnTo>
                  <a:pt x="419041" y="1174377"/>
                </a:lnTo>
                <a:cubicBezTo>
                  <a:pt x="429799" y="1181549"/>
                  <a:pt x="439048" y="1191803"/>
                  <a:pt x="451314" y="1195892"/>
                </a:cubicBezTo>
                <a:lnTo>
                  <a:pt x="580406" y="1238923"/>
                </a:lnTo>
                <a:lnTo>
                  <a:pt x="612679" y="1249680"/>
                </a:lnTo>
                <a:cubicBezTo>
                  <a:pt x="623437" y="1253266"/>
                  <a:pt x="633833" y="1258214"/>
                  <a:pt x="644952" y="1260438"/>
                </a:cubicBezTo>
                <a:cubicBezTo>
                  <a:pt x="662881" y="1264024"/>
                  <a:pt x="680924" y="1267085"/>
                  <a:pt x="698740" y="1271196"/>
                </a:cubicBezTo>
                <a:cubicBezTo>
                  <a:pt x="727553" y="1277845"/>
                  <a:pt x="755277" y="1291071"/>
                  <a:pt x="784801" y="1292711"/>
                </a:cubicBezTo>
                <a:lnTo>
                  <a:pt x="978439" y="1303469"/>
                </a:lnTo>
                <a:lnTo>
                  <a:pt x="1623898" y="1292711"/>
                </a:lnTo>
                <a:cubicBezTo>
                  <a:pt x="1708344" y="1290365"/>
                  <a:pt x="1726718" y="1293150"/>
                  <a:pt x="1785263" y="1271196"/>
                </a:cubicBezTo>
                <a:cubicBezTo>
                  <a:pt x="1803344" y="1264416"/>
                  <a:pt x="1820731" y="1255787"/>
                  <a:pt x="1839051" y="1249680"/>
                </a:cubicBezTo>
                <a:cubicBezTo>
                  <a:pt x="1859740" y="1242783"/>
                  <a:pt x="1893628" y="1238528"/>
                  <a:pt x="1914354" y="1228165"/>
                </a:cubicBezTo>
                <a:cubicBezTo>
                  <a:pt x="1925918" y="1222383"/>
                  <a:pt x="1935401" y="1213065"/>
                  <a:pt x="1946627" y="1206650"/>
                </a:cubicBezTo>
                <a:cubicBezTo>
                  <a:pt x="1960551" y="1198694"/>
                  <a:pt x="1976059" y="1193633"/>
                  <a:pt x="1989658" y="1185134"/>
                </a:cubicBezTo>
                <a:cubicBezTo>
                  <a:pt x="2198918" y="1054348"/>
                  <a:pt x="1879448" y="1240388"/>
                  <a:pt x="2075719" y="1131346"/>
                </a:cubicBezTo>
                <a:cubicBezTo>
                  <a:pt x="2093997" y="1121191"/>
                  <a:pt x="2113180" y="1112135"/>
                  <a:pt x="2129507" y="1099073"/>
                </a:cubicBezTo>
                <a:cubicBezTo>
                  <a:pt x="2149307" y="1083233"/>
                  <a:pt x="2183296" y="1045285"/>
                  <a:pt x="2183296" y="1045285"/>
                </a:cubicBezTo>
                <a:cubicBezTo>
                  <a:pt x="2232852" y="896616"/>
                  <a:pt x="2196781" y="1024532"/>
                  <a:pt x="2215569" y="733313"/>
                </a:cubicBezTo>
                <a:cubicBezTo>
                  <a:pt x="2218404" y="689370"/>
                  <a:pt x="2229591" y="627662"/>
                  <a:pt x="2237084" y="582706"/>
                </a:cubicBezTo>
                <a:cubicBezTo>
                  <a:pt x="2233498" y="536090"/>
                  <a:pt x="2231789" y="489291"/>
                  <a:pt x="2226326" y="442857"/>
                </a:cubicBezTo>
                <a:cubicBezTo>
                  <a:pt x="2222404" y="409516"/>
                  <a:pt x="2210550" y="385665"/>
                  <a:pt x="2194053" y="356796"/>
                </a:cubicBezTo>
                <a:cubicBezTo>
                  <a:pt x="2187638" y="345570"/>
                  <a:pt x="2178953" y="335749"/>
                  <a:pt x="2172538" y="324523"/>
                </a:cubicBezTo>
                <a:cubicBezTo>
                  <a:pt x="2106382" y="208747"/>
                  <a:pt x="2213254" y="374839"/>
                  <a:pt x="2107992" y="216946"/>
                </a:cubicBezTo>
                <a:cubicBezTo>
                  <a:pt x="2100820" y="206188"/>
                  <a:pt x="2095619" y="193815"/>
                  <a:pt x="2086477" y="184673"/>
                </a:cubicBezTo>
                <a:cubicBezTo>
                  <a:pt x="2066751" y="164948"/>
                  <a:pt x="2047500" y="143670"/>
                  <a:pt x="2021931" y="130885"/>
                </a:cubicBezTo>
                <a:cubicBezTo>
                  <a:pt x="2008707" y="124273"/>
                  <a:pt x="1993244" y="123713"/>
                  <a:pt x="1978900" y="120127"/>
                </a:cubicBezTo>
                <a:cubicBezTo>
                  <a:pt x="1913499" y="76527"/>
                  <a:pt x="1982986" y="117625"/>
                  <a:pt x="1903597" y="87854"/>
                </a:cubicBezTo>
                <a:cubicBezTo>
                  <a:pt x="1803538" y="50332"/>
                  <a:pt x="1927414" y="77480"/>
                  <a:pt x="1796020" y="55582"/>
                </a:cubicBezTo>
                <a:cubicBezTo>
                  <a:pt x="1785262" y="51996"/>
                  <a:pt x="1773889" y="49895"/>
                  <a:pt x="1763747" y="44824"/>
                </a:cubicBezTo>
                <a:cubicBezTo>
                  <a:pt x="1752183" y="39042"/>
                  <a:pt x="1743358" y="28402"/>
                  <a:pt x="1731474" y="23309"/>
                </a:cubicBezTo>
                <a:cubicBezTo>
                  <a:pt x="1692166" y="6463"/>
                  <a:pt x="1726096" y="3586"/>
                  <a:pt x="1602383" y="1793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>
                <a:solidFill>
                  <a:srgbClr val="FF0066"/>
                </a:solidFill>
              </a:rPr>
              <a:t>Vybrali jsme si.</a:t>
            </a:r>
            <a:br>
              <a:rPr lang="cs-CZ" sz="4900" dirty="0" smtClean="0">
                <a:solidFill>
                  <a:srgbClr val="FF0066"/>
                </a:solidFill>
              </a:rPr>
            </a:br>
            <a:r>
              <a:rPr lang="cs-CZ" sz="4900" dirty="0" smtClean="0">
                <a:solidFill>
                  <a:srgbClr val="FF0066"/>
                </a:solidFill>
              </a:rPr>
              <a:t>Čím zaplatíme?</a:t>
            </a:r>
            <a:br>
              <a:rPr lang="cs-CZ" sz="4900" dirty="0" smtClean="0">
                <a:solidFill>
                  <a:srgbClr val="FF0066"/>
                </a:solidFill>
              </a:rPr>
            </a:br>
            <a:endParaRPr lang="cs-CZ" sz="4900" dirty="0">
              <a:solidFill>
                <a:srgbClr val="FF0066"/>
              </a:solidFill>
            </a:endParaRPr>
          </a:p>
        </p:txBody>
      </p:sp>
      <p:pic>
        <p:nvPicPr>
          <p:cNvPr id="5" name="Obrázek 4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797152"/>
            <a:ext cx="792088" cy="792088"/>
          </a:xfrm>
          <a:prstGeom prst="rect">
            <a:avLst/>
          </a:prstGeom>
        </p:spPr>
      </p:pic>
      <p:pic>
        <p:nvPicPr>
          <p:cNvPr id="6" name="Obrázek 5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5373216"/>
            <a:ext cx="852355" cy="852355"/>
          </a:xfrm>
          <a:prstGeom prst="rect">
            <a:avLst/>
          </a:prstGeom>
        </p:spPr>
      </p:pic>
      <p:pic>
        <p:nvPicPr>
          <p:cNvPr id="7" name="Obrázek 6" descr="index_m5k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92280" y="4509120"/>
            <a:ext cx="904014" cy="895405"/>
          </a:xfrm>
          <a:prstGeom prst="rect">
            <a:avLst/>
          </a:prstGeom>
        </p:spPr>
      </p:pic>
      <p:pic>
        <p:nvPicPr>
          <p:cNvPr id="8" name="Obrázek 7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4437112"/>
            <a:ext cx="792088" cy="792088"/>
          </a:xfrm>
          <a:prstGeom prst="rect">
            <a:avLst/>
          </a:prstGeom>
        </p:spPr>
      </p:pic>
      <p:pic>
        <p:nvPicPr>
          <p:cNvPr id="9" name="Obrázek 8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2132856"/>
            <a:ext cx="792088" cy="792088"/>
          </a:xfrm>
          <a:prstGeom prst="rect">
            <a:avLst/>
          </a:prstGeom>
        </p:spPr>
      </p:pic>
      <p:pic>
        <p:nvPicPr>
          <p:cNvPr id="10" name="Obrázek 9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5805264"/>
            <a:ext cx="792088" cy="792088"/>
          </a:xfrm>
          <a:prstGeom prst="rect">
            <a:avLst/>
          </a:prstGeom>
        </p:spPr>
      </p:pic>
      <p:pic>
        <p:nvPicPr>
          <p:cNvPr id="11" name="Obrázek 10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5157192"/>
            <a:ext cx="792088" cy="792088"/>
          </a:xfrm>
          <a:prstGeom prst="rect">
            <a:avLst/>
          </a:prstGeom>
        </p:spPr>
      </p:pic>
      <p:pic>
        <p:nvPicPr>
          <p:cNvPr id="12" name="Obrázek 1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5805264"/>
            <a:ext cx="792088" cy="792088"/>
          </a:xfrm>
          <a:prstGeom prst="rect">
            <a:avLst/>
          </a:prstGeom>
        </p:spPr>
      </p:pic>
      <p:pic>
        <p:nvPicPr>
          <p:cNvPr id="13" name="Obrázek 12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2204864"/>
            <a:ext cx="792088" cy="792088"/>
          </a:xfrm>
          <a:prstGeom prst="rect">
            <a:avLst/>
          </a:prstGeom>
        </p:spPr>
      </p:pic>
      <p:pic>
        <p:nvPicPr>
          <p:cNvPr id="14" name="Obrázek 13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5517232"/>
            <a:ext cx="792088" cy="792088"/>
          </a:xfrm>
          <a:prstGeom prst="rect">
            <a:avLst/>
          </a:prstGeom>
        </p:spPr>
      </p:pic>
      <p:pic>
        <p:nvPicPr>
          <p:cNvPr id="15" name="Obrázek 14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5085184"/>
            <a:ext cx="852355" cy="852355"/>
          </a:xfrm>
          <a:prstGeom prst="rect">
            <a:avLst/>
          </a:prstGeom>
        </p:spPr>
      </p:pic>
      <p:pic>
        <p:nvPicPr>
          <p:cNvPr id="21" name="Obrázek 20" descr="dvoukoru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72200" y="2132856"/>
            <a:ext cx="852355" cy="852355"/>
          </a:xfrm>
          <a:prstGeom prst="rect">
            <a:avLst/>
          </a:prstGeom>
        </p:spPr>
      </p:pic>
      <p:pic>
        <p:nvPicPr>
          <p:cNvPr id="22" name="Obrázek 21" descr="index_m1k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5589240"/>
            <a:ext cx="792088" cy="792088"/>
          </a:xfrm>
          <a:prstGeom prst="rect">
            <a:avLst/>
          </a:prstGeom>
        </p:spPr>
      </p:pic>
      <p:pic>
        <p:nvPicPr>
          <p:cNvPr id="20" name="Obrázek 19" descr="MH90029092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63888" y="1988840"/>
            <a:ext cx="1619821" cy="1619821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4644008" y="278092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 Kč</a:t>
            </a:r>
          </a:p>
        </p:txBody>
      </p:sp>
      <p:sp>
        <p:nvSpPr>
          <p:cNvPr id="19" name="Volný tvar 18"/>
          <p:cNvSpPr/>
          <p:nvPr/>
        </p:nvSpPr>
        <p:spPr>
          <a:xfrm>
            <a:off x="6087265" y="1818042"/>
            <a:ext cx="1589035" cy="1376979"/>
          </a:xfrm>
          <a:custGeom>
            <a:avLst/>
            <a:gdLst>
              <a:gd name="connsiteX0" fmla="*/ 668537 w 1589035"/>
              <a:gd name="connsiteY0" fmla="*/ 107577 h 1376979"/>
              <a:gd name="connsiteX1" fmla="*/ 517930 w 1589035"/>
              <a:gd name="connsiteY1" fmla="*/ 118334 h 1376979"/>
              <a:gd name="connsiteX2" fmla="*/ 453384 w 1589035"/>
              <a:gd name="connsiteY2" fmla="*/ 150607 h 1376979"/>
              <a:gd name="connsiteX3" fmla="*/ 399596 w 1589035"/>
              <a:gd name="connsiteY3" fmla="*/ 161365 h 1376979"/>
              <a:gd name="connsiteX4" fmla="*/ 356566 w 1589035"/>
              <a:gd name="connsiteY4" fmla="*/ 193638 h 1376979"/>
              <a:gd name="connsiteX5" fmla="*/ 324293 w 1589035"/>
              <a:gd name="connsiteY5" fmla="*/ 215153 h 1376979"/>
              <a:gd name="connsiteX6" fmla="*/ 259747 w 1589035"/>
              <a:gd name="connsiteY6" fmla="*/ 258184 h 1376979"/>
              <a:gd name="connsiteX7" fmla="*/ 184443 w 1589035"/>
              <a:gd name="connsiteY7" fmla="*/ 311972 h 1376979"/>
              <a:gd name="connsiteX8" fmla="*/ 119897 w 1589035"/>
              <a:gd name="connsiteY8" fmla="*/ 376518 h 1376979"/>
              <a:gd name="connsiteX9" fmla="*/ 87624 w 1589035"/>
              <a:gd name="connsiteY9" fmla="*/ 408791 h 1376979"/>
              <a:gd name="connsiteX10" fmla="*/ 33836 w 1589035"/>
              <a:gd name="connsiteY10" fmla="*/ 527125 h 1376979"/>
              <a:gd name="connsiteX11" fmla="*/ 23079 w 1589035"/>
              <a:gd name="connsiteY11" fmla="*/ 559398 h 1376979"/>
              <a:gd name="connsiteX12" fmla="*/ 23079 w 1589035"/>
              <a:gd name="connsiteY12" fmla="*/ 1000462 h 1376979"/>
              <a:gd name="connsiteX13" fmla="*/ 44594 w 1589035"/>
              <a:gd name="connsiteY13" fmla="*/ 1054250 h 1376979"/>
              <a:gd name="connsiteX14" fmla="*/ 109140 w 1589035"/>
              <a:gd name="connsiteY14" fmla="*/ 1161826 h 1376979"/>
              <a:gd name="connsiteX15" fmla="*/ 173686 w 1589035"/>
              <a:gd name="connsiteY15" fmla="*/ 1226372 h 1376979"/>
              <a:gd name="connsiteX16" fmla="*/ 216716 w 1589035"/>
              <a:gd name="connsiteY16" fmla="*/ 1269403 h 1376979"/>
              <a:gd name="connsiteX17" fmla="*/ 281262 w 1589035"/>
              <a:gd name="connsiteY17" fmla="*/ 1290918 h 1376979"/>
              <a:gd name="connsiteX18" fmla="*/ 313535 w 1589035"/>
              <a:gd name="connsiteY18" fmla="*/ 1301676 h 1376979"/>
              <a:gd name="connsiteX19" fmla="*/ 367323 w 1589035"/>
              <a:gd name="connsiteY19" fmla="*/ 1323191 h 1376979"/>
              <a:gd name="connsiteX20" fmla="*/ 410354 w 1589035"/>
              <a:gd name="connsiteY20" fmla="*/ 1333949 h 1376979"/>
              <a:gd name="connsiteX21" fmla="*/ 528688 w 1589035"/>
              <a:gd name="connsiteY21" fmla="*/ 1366222 h 1376979"/>
              <a:gd name="connsiteX22" fmla="*/ 765356 w 1589035"/>
              <a:gd name="connsiteY22" fmla="*/ 1376979 h 1376979"/>
              <a:gd name="connsiteX23" fmla="*/ 1195662 w 1589035"/>
              <a:gd name="connsiteY23" fmla="*/ 1366222 h 1376979"/>
              <a:gd name="connsiteX24" fmla="*/ 1227935 w 1589035"/>
              <a:gd name="connsiteY24" fmla="*/ 1355464 h 1376979"/>
              <a:gd name="connsiteX25" fmla="*/ 1313996 w 1589035"/>
              <a:gd name="connsiteY25" fmla="*/ 1312433 h 1376979"/>
              <a:gd name="connsiteX26" fmla="*/ 1367784 w 1589035"/>
              <a:gd name="connsiteY26" fmla="*/ 1280160 h 1376979"/>
              <a:gd name="connsiteX27" fmla="*/ 1453846 w 1589035"/>
              <a:gd name="connsiteY27" fmla="*/ 1215614 h 1376979"/>
              <a:gd name="connsiteX28" fmla="*/ 1486119 w 1589035"/>
              <a:gd name="connsiteY28" fmla="*/ 1194099 h 1376979"/>
              <a:gd name="connsiteX29" fmla="*/ 1529149 w 1589035"/>
              <a:gd name="connsiteY29" fmla="*/ 1129553 h 1376979"/>
              <a:gd name="connsiteX30" fmla="*/ 1539907 w 1589035"/>
              <a:gd name="connsiteY30" fmla="*/ 1097280 h 1376979"/>
              <a:gd name="connsiteX31" fmla="*/ 1572180 w 1589035"/>
              <a:gd name="connsiteY31" fmla="*/ 1011219 h 1376979"/>
              <a:gd name="connsiteX32" fmla="*/ 1572180 w 1589035"/>
              <a:gd name="connsiteY32" fmla="*/ 666974 h 1376979"/>
              <a:gd name="connsiteX33" fmla="*/ 1561422 w 1589035"/>
              <a:gd name="connsiteY33" fmla="*/ 613186 h 1376979"/>
              <a:gd name="connsiteX34" fmla="*/ 1539907 w 1589035"/>
              <a:gd name="connsiteY34" fmla="*/ 580913 h 1376979"/>
              <a:gd name="connsiteX35" fmla="*/ 1518391 w 1589035"/>
              <a:gd name="connsiteY35" fmla="*/ 537883 h 1376979"/>
              <a:gd name="connsiteX36" fmla="*/ 1464603 w 1589035"/>
              <a:gd name="connsiteY36" fmla="*/ 430306 h 1376979"/>
              <a:gd name="connsiteX37" fmla="*/ 1410815 w 1589035"/>
              <a:gd name="connsiteY37" fmla="*/ 355003 h 1376979"/>
              <a:gd name="connsiteX38" fmla="*/ 1389300 w 1589035"/>
              <a:gd name="connsiteY38" fmla="*/ 333487 h 1376979"/>
              <a:gd name="connsiteX39" fmla="*/ 1367784 w 1589035"/>
              <a:gd name="connsiteY39" fmla="*/ 301214 h 1376979"/>
              <a:gd name="connsiteX40" fmla="*/ 1324754 w 1589035"/>
              <a:gd name="connsiteY40" fmla="*/ 268942 h 1376979"/>
              <a:gd name="connsiteX41" fmla="*/ 1238693 w 1589035"/>
              <a:gd name="connsiteY41" fmla="*/ 172123 h 1376979"/>
              <a:gd name="connsiteX42" fmla="*/ 1217177 w 1589035"/>
              <a:gd name="connsiteY42" fmla="*/ 150607 h 1376979"/>
              <a:gd name="connsiteX43" fmla="*/ 1184904 w 1589035"/>
              <a:gd name="connsiteY43" fmla="*/ 118334 h 1376979"/>
              <a:gd name="connsiteX44" fmla="*/ 1141874 w 1589035"/>
              <a:gd name="connsiteY44" fmla="*/ 96819 h 1376979"/>
              <a:gd name="connsiteX45" fmla="*/ 1034297 w 1589035"/>
              <a:gd name="connsiteY45" fmla="*/ 21516 h 1376979"/>
              <a:gd name="connsiteX46" fmla="*/ 969751 w 1589035"/>
              <a:gd name="connsiteY46" fmla="*/ 0 h 1376979"/>
              <a:gd name="connsiteX47" fmla="*/ 776114 w 1589035"/>
              <a:gd name="connsiteY47" fmla="*/ 10758 h 1376979"/>
              <a:gd name="connsiteX48" fmla="*/ 733083 w 1589035"/>
              <a:gd name="connsiteY48" fmla="*/ 21516 h 1376979"/>
              <a:gd name="connsiteX49" fmla="*/ 647022 w 1589035"/>
              <a:gd name="connsiteY49" fmla="*/ 86062 h 1376979"/>
              <a:gd name="connsiteX50" fmla="*/ 603991 w 1589035"/>
              <a:gd name="connsiteY50" fmla="*/ 129092 h 137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589035" h="1376979">
                <a:moveTo>
                  <a:pt x="668537" y="107577"/>
                </a:moveTo>
                <a:cubicBezTo>
                  <a:pt x="618335" y="111163"/>
                  <a:pt x="567916" y="112453"/>
                  <a:pt x="517930" y="118334"/>
                </a:cubicBezTo>
                <a:cubicBezTo>
                  <a:pt x="469265" y="124059"/>
                  <a:pt x="499798" y="133202"/>
                  <a:pt x="453384" y="150607"/>
                </a:cubicBezTo>
                <a:cubicBezTo>
                  <a:pt x="436264" y="157027"/>
                  <a:pt x="417525" y="157779"/>
                  <a:pt x="399596" y="161365"/>
                </a:cubicBezTo>
                <a:cubicBezTo>
                  <a:pt x="385253" y="172123"/>
                  <a:pt x="371156" y="183217"/>
                  <a:pt x="356566" y="193638"/>
                </a:cubicBezTo>
                <a:cubicBezTo>
                  <a:pt x="346045" y="201153"/>
                  <a:pt x="334225" y="206876"/>
                  <a:pt x="324293" y="215153"/>
                </a:cubicBezTo>
                <a:cubicBezTo>
                  <a:pt x="270570" y="259922"/>
                  <a:pt x="316464" y="239278"/>
                  <a:pt x="259747" y="258184"/>
                </a:cubicBezTo>
                <a:cubicBezTo>
                  <a:pt x="135537" y="382394"/>
                  <a:pt x="326039" y="198696"/>
                  <a:pt x="184443" y="311972"/>
                </a:cubicBezTo>
                <a:cubicBezTo>
                  <a:pt x="160683" y="330980"/>
                  <a:pt x="141412" y="355003"/>
                  <a:pt x="119897" y="376518"/>
                </a:cubicBezTo>
                <a:cubicBezTo>
                  <a:pt x="109139" y="387276"/>
                  <a:pt x="95451" y="395745"/>
                  <a:pt x="87624" y="408791"/>
                </a:cubicBezTo>
                <a:cubicBezTo>
                  <a:pt x="43684" y="482025"/>
                  <a:pt x="61962" y="442745"/>
                  <a:pt x="33836" y="527125"/>
                </a:cubicBezTo>
                <a:lnTo>
                  <a:pt x="23079" y="559398"/>
                </a:lnTo>
                <a:cubicBezTo>
                  <a:pt x="431" y="740574"/>
                  <a:pt x="0" y="708124"/>
                  <a:pt x="23079" y="1000462"/>
                </a:cubicBezTo>
                <a:cubicBezTo>
                  <a:pt x="24599" y="1019713"/>
                  <a:pt x="36751" y="1036604"/>
                  <a:pt x="44594" y="1054250"/>
                </a:cubicBezTo>
                <a:cubicBezTo>
                  <a:pt x="58176" y="1084811"/>
                  <a:pt x="88652" y="1141338"/>
                  <a:pt x="109140" y="1161826"/>
                </a:cubicBezTo>
                <a:lnTo>
                  <a:pt x="173686" y="1226372"/>
                </a:lnTo>
                <a:cubicBezTo>
                  <a:pt x="188029" y="1240716"/>
                  <a:pt x="197472" y="1262988"/>
                  <a:pt x="216716" y="1269403"/>
                </a:cubicBezTo>
                <a:lnTo>
                  <a:pt x="281262" y="1290918"/>
                </a:lnTo>
                <a:cubicBezTo>
                  <a:pt x="292020" y="1294504"/>
                  <a:pt x="303006" y="1297465"/>
                  <a:pt x="313535" y="1301676"/>
                </a:cubicBezTo>
                <a:cubicBezTo>
                  <a:pt x="331464" y="1308848"/>
                  <a:pt x="349003" y="1317084"/>
                  <a:pt x="367323" y="1323191"/>
                </a:cubicBezTo>
                <a:cubicBezTo>
                  <a:pt x="381349" y="1327866"/>
                  <a:pt x="396328" y="1329274"/>
                  <a:pt x="410354" y="1333949"/>
                </a:cubicBezTo>
                <a:cubicBezTo>
                  <a:pt x="476327" y="1355940"/>
                  <a:pt x="454207" y="1360902"/>
                  <a:pt x="528688" y="1366222"/>
                </a:cubicBezTo>
                <a:cubicBezTo>
                  <a:pt x="607458" y="1371848"/>
                  <a:pt x="686467" y="1373393"/>
                  <a:pt x="765356" y="1376979"/>
                </a:cubicBezTo>
                <a:cubicBezTo>
                  <a:pt x="908791" y="1373393"/>
                  <a:pt x="1052337" y="1372888"/>
                  <a:pt x="1195662" y="1366222"/>
                </a:cubicBezTo>
                <a:cubicBezTo>
                  <a:pt x="1206989" y="1365695"/>
                  <a:pt x="1217317" y="1359446"/>
                  <a:pt x="1227935" y="1355464"/>
                </a:cubicBezTo>
                <a:cubicBezTo>
                  <a:pt x="1299186" y="1328745"/>
                  <a:pt x="1262001" y="1344930"/>
                  <a:pt x="1313996" y="1312433"/>
                </a:cubicBezTo>
                <a:cubicBezTo>
                  <a:pt x="1331727" y="1301351"/>
                  <a:pt x="1350593" y="1292062"/>
                  <a:pt x="1367784" y="1280160"/>
                </a:cubicBezTo>
                <a:cubicBezTo>
                  <a:pt x="1397267" y="1259749"/>
                  <a:pt x="1424009" y="1235505"/>
                  <a:pt x="1453846" y="1215614"/>
                </a:cubicBezTo>
                <a:lnTo>
                  <a:pt x="1486119" y="1194099"/>
                </a:lnTo>
                <a:cubicBezTo>
                  <a:pt x="1500462" y="1172584"/>
                  <a:pt x="1516591" y="1152157"/>
                  <a:pt x="1529149" y="1129553"/>
                </a:cubicBezTo>
                <a:cubicBezTo>
                  <a:pt x="1534656" y="1119640"/>
                  <a:pt x="1535925" y="1107898"/>
                  <a:pt x="1539907" y="1097280"/>
                </a:cubicBezTo>
                <a:cubicBezTo>
                  <a:pt x="1578497" y="994373"/>
                  <a:pt x="1547761" y="1084473"/>
                  <a:pt x="1572180" y="1011219"/>
                </a:cubicBezTo>
                <a:cubicBezTo>
                  <a:pt x="1587548" y="842160"/>
                  <a:pt x="1589035" y="886090"/>
                  <a:pt x="1572180" y="666974"/>
                </a:cubicBezTo>
                <a:cubicBezTo>
                  <a:pt x="1570778" y="648743"/>
                  <a:pt x="1567842" y="630306"/>
                  <a:pt x="1561422" y="613186"/>
                </a:cubicBezTo>
                <a:cubicBezTo>
                  <a:pt x="1556882" y="601080"/>
                  <a:pt x="1546322" y="592139"/>
                  <a:pt x="1539907" y="580913"/>
                </a:cubicBezTo>
                <a:cubicBezTo>
                  <a:pt x="1531951" y="566989"/>
                  <a:pt x="1525563" y="552226"/>
                  <a:pt x="1518391" y="537883"/>
                </a:cubicBezTo>
                <a:cubicBezTo>
                  <a:pt x="1502000" y="472313"/>
                  <a:pt x="1514722" y="502699"/>
                  <a:pt x="1464603" y="430306"/>
                </a:cubicBezTo>
                <a:cubicBezTo>
                  <a:pt x="1447045" y="404944"/>
                  <a:pt x="1432626" y="376815"/>
                  <a:pt x="1410815" y="355003"/>
                </a:cubicBezTo>
                <a:cubicBezTo>
                  <a:pt x="1403643" y="347831"/>
                  <a:pt x="1395636" y="341407"/>
                  <a:pt x="1389300" y="333487"/>
                </a:cubicBezTo>
                <a:cubicBezTo>
                  <a:pt x="1381223" y="323391"/>
                  <a:pt x="1376926" y="310356"/>
                  <a:pt x="1367784" y="301214"/>
                </a:cubicBezTo>
                <a:cubicBezTo>
                  <a:pt x="1355106" y="288536"/>
                  <a:pt x="1339097" y="279699"/>
                  <a:pt x="1324754" y="268942"/>
                </a:cubicBezTo>
                <a:cubicBezTo>
                  <a:pt x="1286361" y="211352"/>
                  <a:pt x="1312381" y="245811"/>
                  <a:pt x="1238693" y="172123"/>
                </a:cubicBezTo>
                <a:lnTo>
                  <a:pt x="1217177" y="150607"/>
                </a:lnTo>
                <a:cubicBezTo>
                  <a:pt x="1206419" y="139849"/>
                  <a:pt x="1198511" y="125138"/>
                  <a:pt x="1184904" y="118334"/>
                </a:cubicBezTo>
                <a:lnTo>
                  <a:pt x="1141874" y="96819"/>
                </a:lnTo>
                <a:cubicBezTo>
                  <a:pt x="1108189" y="46291"/>
                  <a:pt x="1117979" y="49411"/>
                  <a:pt x="1034297" y="21516"/>
                </a:cubicBezTo>
                <a:lnTo>
                  <a:pt x="969751" y="0"/>
                </a:lnTo>
                <a:cubicBezTo>
                  <a:pt x="905205" y="3586"/>
                  <a:pt x="840494" y="4905"/>
                  <a:pt x="776114" y="10758"/>
                </a:cubicBezTo>
                <a:cubicBezTo>
                  <a:pt x="761390" y="12097"/>
                  <a:pt x="746307" y="14904"/>
                  <a:pt x="733083" y="21516"/>
                </a:cubicBezTo>
                <a:cubicBezTo>
                  <a:pt x="632989" y="71563"/>
                  <a:pt x="697454" y="45716"/>
                  <a:pt x="647022" y="86062"/>
                </a:cubicBezTo>
                <a:cubicBezTo>
                  <a:pt x="603749" y="120681"/>
                  <a:pt x="623216" y="90645"/>
                  <a:pt x="603991" y="129092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0066"/>
                </a:solidFill>
              </a:rPr>
              <a:t/>
            </a:r>
            <a:br>
              <a:rPr lang="cs-CZ" u="sng" dirty="0" smtClean="0">
                <a:solidFill>
                  <a:srgbClr val="FF0066"/>
                </a:solidFill>
              </a:rPr>
            </a:br>
            <a:r>
              <a:rPr lang="cs-CZ" u="sng" dirty="0" smtClean="0">
                <a:solidFill>
                  <a:srgbClr val="FF0066"/>
                </a:solidFill>
              </a:rPr>
              <a:t>A teď sami do sešitu: </a:t>
            </a:r>
            <a:r>
              <a:rPr lang="cs-CZ" dirty="0" smtClean="0">
                <a:solidFill>
                  <a:srgbClr val="FF0066"/>
                </a:solidFill>
              </a:rPr>
              <a:t/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nakresli, zapiš a dokresli správně, kolik zaplatíš za nákup:</a:t>
            </a:r>
            <a:endParaRPr lang="cs-CZ" dirty="0"/>
          </a:p>
        </p:txBody>
      </p:sp>
      <p:pic>
        <p:nvPicPr>
          <p:cNvPr id="5" name="Obrázek 4" descr="MH9004417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916832"/>
            <a:ext cx="1080120" cy="1080120"/>
          </a:xfrm>
          <a:prstGeom prst="rect">
            <a:avLst/>
          </a:prstGeom>
        </p:spPr>
      </p:pic>
      <p:pic>
        <p:nvPicPr>
          <p:cNvPr id="6" name="Obrázek 5" descr="MB90019751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11760" y="2204864"/>
            <a:ext cx="936104" cy="93610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55576" y="29249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3 Kč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339752" y="314096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 Kč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378904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4 Kč</a:t>
            </a:r>
          </a:p>
        </p:txBody>
      </p:sp>
      <p:pic>
        <p:nvPicPr>
          <p:cNvPr id="13" name="Obrázek 12" descr="MH90029092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635896" y="1988840"/>
            <a:ext cx="1619821" cy="1619821"/>
          </a:xfrm>
          <a:prstGeom prst="rect">
            <a:avLst/>
          </a:prstGeom>
        </p:spPr>
      </p:pic>
      <p:pic>
        <p:nvPicPr>
          <p:cNvPr id="18" name="Obrázek 17" descr="MH90040494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92080" y="1988840"/>
            <a:ext cx="1440160" cy="1440160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5436096" y="3356992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 Kč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308304" y="350100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5</a:t>
            </a:r>
            <a:r>
              <a:rPr lang="cs-CZ" sz="4000" dirty="0" smtClean="0"/>
              <a:t> Kč</a:t>
            </a:r>
          </a:p>
        </p:txBody>
      </p:sp>
      <p:pic>
        <p:nvPicPr>
          <p:cNvPr id="22" name="Obrázek 21" descr="MH900297837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876256" y="1916832"/>
            <a:ext cx="1656184" cy="1656184"/>
          </a:xfrm>
          <a:prstGeom prst="rect">
            <a:avLst/>
          </a:prstGeom>
        </p:spPr>
      </p:pic>
      <p:pic>
        <p:nvPicPr>
          <p:cNvPr id="20" name="Obrázek 19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55776" y="3861048"/>
            <a:ext cx="470916" cy="457200"/>
          </a:xfrm>
          <a:prstGeom prst="rect">
            <a:avLst/>
          </a:prstGeom>
        </p:spPr>
      </p:pic>
      <p:pic>
        <p:nvPicPr>
          <p:cNvPr id="27" name="Obrázek 26" descr="skenování0216 – kopie (4)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524328" y="4221088"/>
            <a:ext cx="557784" cy="562356"/>
          </a:xfrm>
          <a:prstGeom prst="rect">
            <a:avLst/>
          </a:prstGeom>
        </p:spPr>
      </p:pic>
      <p:pic>
        <p:nvPicPr>
          <p:cNvPr id="29" name="Obrázek 28" descr="skenování0216 – kopie (2)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1043608" y="3573016"/>
            <a:ext cx="548640" cy="598932"/>
          </a:xfrm>
          <a:prstGeom prst="rect">
            <a:avLst/>
          </a:prstGeom>
        </p:spPr>
      </p:pic>
      <p:pic>
        <p:nvPicPr>
          <p:cNvPr id="30" name="Obrázek 29" descr="skenování0216 – kopie (2)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139952" y="4941168"/>
            <a:ext cx="548640" cy="598932"/>
          </a:xfrm>
          <a:prstGeom prst="rect">
            <a:avLst/>
          </a:prstGeom>
        </p:spPr>
      </p:pic>
      <p:pic>
        <p:nvPicPr>
          <p:cNvPr id="31" name="Obrázek 30" descr="skenování0216 – kopie (2)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139952" y="4365104"/>
            <a:ext cx="548640" cy="598932"/>
          </a:xfrm>
          <a:prstGeom prst="rect">
            <a:avLst/>
          </a:prstGeom>
        </p:spPr>
      </p:pic>
      <p:pic>
        <p:nvPicPr>
          <p:cNvPr id="32" name="Obrázek 31" descr="skenování0216 – kopie (2)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868144" y="4221088"/>
            <a:ext cx="548640" cy="598932"/>
          </a:xfrm>
          <a:prstGeom prst="rect">
            <a:avLst/>
          </a:prstGeom>
        </p:spPr>
      </p:pic>
      <p:pic>
        <p:nvPicPr>
          <p:cNvPr id="34" name="Obrázek 33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043608" y="4149080"/>
            <a:ext cx="470916" cy="457200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FF0066"/>
                </a:solidFill>
              </a:rPr>
              <a:t/>
            </a:r>
            <a:br>
              <a:rPr lang="cs-CZ" u="sng" dirty="0" smtClean="0">
                <a:solidFill>
                  <a:srgbClr val="FF0066"/>
                </a:solidFill>
              </a:rPr>
            </a:br>
            <a:r>
              <a:rPr lang="cs-CZ" u="sng" dirty="0" smtClean="0">
                <a:solidFill>
                  <a:srgbClr val="FF0066"/>
                </a:solidFill>
              </a:rPr>
              <a:t>A teď sami do sešitu: </a:t>
            </a:r>
            <a:r>
              <a:rPr lang="cs-CZ" dirty="0" smtClean="0">
                <a:solidFill>
                  <a:srgbClr val="FF0066"/>
                </a:solidFill>
              </a:rPr>
              <a:t/>
            </a:r>
            <a:br>
              <a:rPr lang="cs-CZ" dirty="0" smtClean="0">
                <a:solidFill>
                  <a:srgbClr val="FF0066"/>
                </a:solidFill>
              </a:rPr>
            </a:br>
            <a:r>
              <a:rPr lang="cs-CZ" dirty="0" smtClean="0">
                <a:solidFill>
                  <a:srgbClr val="FF0066"/>
                </a:solidFill>
              </a:rPr>
              <a:t>nakresli, zapiš a dokresli správně, kolik zaplatíš za nákup (varianta 2):</a:t>
            </a:r>
            <a:br>
              <a:rPr lang="cs-CZ" dirty="0" smtClean="0">
                <a:solidFill>
                  <a:srgbClr val="FF0066"/>
                </a:solidFill>
              </a:rPr>
            </a:br>
            <a:endParaRPr lang="cs-CZ" dirty="0"/>
          </a:p>
        </p:txBody>
      </p:sp>
      <p:pic>
        <p:nvPicPr>
          <p:cNvPr id="5" name="Obrázek 4" descr="MH9004417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916832"/>
            <a:ext cx="1080120" cy="1080120"/>
          </a:xfrm>
          <a:prstGeom prst="rect">
            <a:avLst/>
          </a:prstGeom>
        </p:spPr>
      </p:pic>
      <p:pic>
        <p:nvPicPr>
          <p:cNvPr id="6" name="Obrázek 5" descr="MB90019751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11760" y="2204864"/>
            <a:ext cx="936104" cy="93610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55576" y="2924944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3 Kč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339752" y="314096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 Kč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378904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4 Kč</a:t>
            </a:r>
          </a:p>
        </p:txBody>
      </p:sp>
      <p:pic>
        <p:nvPicPr>
          <p:cNvPr id="13" name="Obrázek 12" descr="MH90029092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635896" y="1988840"/>
            <a:ext cx="1619821" cy="1619821"/>
          </a:xfrm>
          <a:prstGeom prst="rect">
            <a:avLst/>
          </a:prstGeom>
        </p:spPr>
      </p:pic>
      <p:pic>
        <p:nvPicPr>
          <p:cNvPr id="18" name="Obrázek 17" descr="MH90040494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92080" y="1988840"/>
            <a:ext cx="1440160" cy="1440160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5436096" y="3356992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 Kč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308304" y="3501008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5</a:t>
            </a:r>
            <a:r>
              <a:rPr lang="cs-CZ" sz="4000" dirty="0" smtClean="0"/>
              <a:t> Kč</a:t>
            </a:r>
          </a:p>
        </p:txBody>
      </p:sp>
      <p:pic>
        <p:nvPicPr>
          <p:cNvPr id="22" name="Obrázek 21" descr="MH900297837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876256" y="1916832"/>
            <a:ext cx="1656184" cy="1656184"/>
          </a:xfrm>
          <a:prstGeom prst="rect">
            <a:avLst/>
          </a:prstGeom>
        </p:spPr>
      </p:pic>
      <p:pic>
        <p:nvPicPr>
          <p:cNvPr id="20" name="Obrázek 19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55776" y="3861048"/>
            <a:ext cx="470916" cy="457200"/>
          </a:xfrm>
          <a:prstGeom prst="rect">
            <a:avLst/>
          </a:prstGeom>
        </p:spPr>
      </p:pic>
      <p:pic>
        <p:nvPicPr>
          <p:cNvPr id="29" name="Obrázek 28" descr="skenování0216 – kopie (2)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380312" y="4221088"/>
            <a:ext cx="548640" cy="598932"/>
          </a:xfrm>
          <a:prstGeom prst="rect">
            <a:avLst/>
          </a:prstGeom>
        </p:spPr>
      </p:pic>
      <p:pic>
        <p:nvPicPr>
          <p:cNvPr id="32" name="Obrázek 31" descr="skenování0216 – kopie (2)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956376" y="4221088"/>
            <a:ext cx="548640" cy="598932"/>
          </a:xfrm>
          <a:prstGeom prst="rect">
            <a:avLst/>
          </a:prstGeom>
        </p:spPr>
      </p:pic>
      <p:pic>
        <p:nvPicPr>
          <p:cNvPr id="23" name="Obrázek 22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971600" y="4581128"/>
            <a:ext cx="470916" cy="457200"/>
          </a:xfrm>
          <a:prstGeom prst="rect">
            <a:avLst/>
          </a:prstGeom>
        </p:spPr>
      </p:pic>
      <p:pic>
        <p:nvPicPr>
          <p:cNvPr id="24" name="Obrázek 23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971600" y="4077072"/>
            <a:ext cx="470916" cy="457200"/>
          </a:xfrm>
          <a:prstGeom prst="rect">
            <a:avLst/>
          </a:prstGeom>
        </p:spPr>
      </p:pic>
      <p:pic>
        <p:nvPicPr>
          <p:cNvPr id="25" name="Obrázek 24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971600" y="3573016"/>
            <a:ext cx="470916" cy="457200"/>
          </a:xfrm>
          <a:prstGeom prst="rect">
            <a:avLst/>
          </a:prstGeom>
        </p:spPr>
      </p:pic>
      <p:pic>
        <p:nvPicPr>
          <p:cNvPr id="26" name="Obrázek 25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355976" y="4797152"/>
            <a:ext cx="470916" cy="457200"/>
          </a:xfrm>
          <a:prstGeom prst="rect">
            <a:avLst/>
          </a:prstGeom>
        </p:spPr>
      </p:pic>
      <p:pic>
        <p:nvPicPr>
          <p:cNvPr id="28" name="Obrázek 27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851920" y="4797152"/>
            <a:ext cx="470916" cy="457200"/>
          </a:xfrm>
          <a:prstGeom prst="rect">
            <a:avLst/>
          </a:prstGeom>
        </p:spPr>
      </p:pic>
      <p:pic>
        <p:nvPicPr>
          <p:cNvPr id="33" name="Obrázek 32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355976" y="4365104"/>
            <a:ext cx="470916" cy="457200"/>
          </a:xfrm>
          <a:prstGeom prst="rect">
            <a:avLst/>
          </a:prstGeom>
        </p:spPr>
      </p:pic>
      <p:pic>
        <p:nvPicPr>
          <p:cNvPr id="34" name="Obrázek 33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851920" y="4365104"/>
            <a:ext cx="470916" cy="457200"/>
          </a:xfrm>
          <a:prstGeom prst="rect">
            <a:avLst/>
          </a:prstGeom>
        </p:spPr>
      </p:pic>
      <p:pic>
        <p:nvPicPr>
          <p:cNvPr id="36" name="Obrázek 35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724128" y="4437112"/>
            <a:ext cx="470916" cy="457200"/>
          </a:xfrm>
          <a:prstGeom prst="rect">
            <a:avLst/>
          </a:prstGeom>
        </p:spPr>
      </p:pic>
      <p:pic>
        <p:nvPicPr>
          <p:cNvPr id="37" name="Obrázek 36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724128" y="4005064"/>
            <a:ext cx="470916" cy="457200"/>
          </a:xfrm>
          <a:prstGeom prst="rect">
            <a:avLst/>
          </a:prstGeom>
        </p:spPr>
      </p:pic>
      <p:pic>
        <p:nvPicPr>
          <p:cNvPr id="38" name="Obrázek 37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740352" y="4797152"/>
            <a:ext cx="470916" cy="457200"/>
          </a:xfrm>
          <a:prstGeom prst="rect">
            <a:avLst/>
          </a:prstGeom>
        </p:spPr>
      </p:pic>
      <p:sp>
        <p:nvSpPr>
          <p:cNvPr id="39" name="TextovéPole 38"/>
          <p:cNvSpPr txBox="1"/>
          <p:nvPr/>
        </p:nvSpPr>
        <p:spPr>
          <a:xfrm>
            <a:off x="4283968" y="537321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nebo</a:t>
            </a:r>
            <a:endParaRPr lang="cs-CZ" b="1" dirty="0">
              <a:solidFill>
                <a:srgbClr val="FF0066"/>
              </a:solidFill>
            </a:endParaRPr>
          </a:p>
        </p:txBody>
      </p:sp>
      <p:pic>
        <p:nvPicPr>
          <p:cNvPr id="40" name="Obrázek 39" descr="skenování0216 – kopie (2)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707904" y="5589240"/>
            <a:ext cx="548640" cy="598932"/>
          </a:xfrm>
          <a:prstGeom prst="rect">
            <a:avLst/>
          </a:prstGeom>
        </p:spPr>
      </p:pic>
      <p:pic>
        <p:nvPicPr>
          <p:cNvPr id="41" name="Obrázek 40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740352" y="6021288"/>
            <a:ext cx="470916" cy="457200"/>
          </a:xfrm>
          <a:prstGeom prst="rect">
            <a:avLst/>
          </a:prstGeom>
        </p:spPr>
      </p:pic>
      <p:pic>
        <p:nvPicPr>
          <p:cNvPr id="42" name="Obrázek 41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236296" y="6021288"/>
            <a:ext cx="470916" cy="457200"/>
          </a:xfrm>
          <a:prstGeom prst="rect">
            <a:avLst/>
          </a:prstGeom>
        </p:spPr>
      </p:pic>
      <p:pic>
        <p:nvPicPr>
          <p:cNvPr id="43" name="Obrázek 42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956376" y="5589240"/>
            <a:ext cx="470916" cy="457200"/>
          </a:xfrm>
          <a:prstGeom prst="rect">
            <a:avLst/>
          </a:prstGeom>
        </p:spPr>
      </p:pic>
      <p:pic>
        <p:nvPicPr>
          <p:cNvPr id="44" name="Obrázek 43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452320" y="5589240"/>
            <a:ext cx="470916" cy="457200"/>
          </a:xfrm>
          <a:prstGeom prst="rect">
            <a:avLst/>
          </a:prstGeom>
        </p:spPr>
      </p:pic>
      <p:pic>
        <p:nvPicPr>
          <p:cNvPr id="45" name="Obrázek 44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020272" y="5589240"/>
            <a:ext cx="470916" cy="457200"/>
          </a:xfrm>
          <a:prstGeom prst="rect">
            <a:avLst/>
          </a:prstGeom>
        </p:spPr>
      </p:pic>
      <p:pic>
        <p:nvPicPr>
          <p:cNvPr id="46" name="Obrázek 45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44008" y="5661248"/>
            <a:ext cx="470916" cy="457200"/>
          </a:xfrm>
          <a:prstGeom prst="rect">
            <a:avLst/>
          </a:prstGeom>
        </p:spPr>
      </p:pic>
      <p:pic>
        <p:nvPicPr>
          <p:cNvPr id="47" name="Obrázek 46" descr="skenování0216 – kopie (3)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211960" y="5661248"/>
            <a:ext cx="470916" cy="457200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foto mincí – Lukáš </a:t>
            </a:r>
            <a:r>
              <a:rPr lang="cs-CZ" sz="2400" dirty="0" err="1" smtClean="0"/>
              <a:t>Kobr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Galerie Microsoft Office - Klipart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410</Words>
  <Application>Microsoft Office PowerPoint</Application>
  <PresentationFormat>Předvádění na obrazovce (4:3)</PresentationFormat>
  <Paragraphs>149</Paragraphs>
  <Slides>35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Motiv sady Office</vt:lpstr>
      <vt:lpstr>Snímek 1</vt:lpstr>
      <vt:lpstr>Snímek 2</vt:lpstr>
      <vt:lpstr>MINCE</vt:lpstr>
      <vt:lpstr>Půjdeme na nákup.</vt:lpstr>
      <vt:lpstr>Máme tyto mince.</vt:lpstr>
      <vt:lpstr>Peníze značíme Kč.</vt:lpstr>
      <vt:lpstr> Kolik máme peněz? Spočítej koruny.</vt:lpstr>
      <vt:lpstr> Kolik máme peněz? Spočítej dvoukoruny.</vt:lpstr>
      <vt:lpstr> Kolik máme peněz? Spočítej pětikoruny.</vt:lpstr>
      <vt:lpstr> Potřebuji 5 Kč. Jaké mince mohu vybrat? </vt:lpstr>
      <vt:lpstr>Jsme v obchodě. Přečti, kolik zaplatíš.</vt:lpstr>
      <vt:lpstr>Jsme v hračkářství. Přečti, kolik zaplatíš.</vt:lpstr>
      <vt:lpstr>Jsme v papírnictví. Přečti, kolik zaplatíš.</vt:lpstr>
      <vt:lpstr>Nakupujeme jídlo. Přečti, kolik zaplatíš.</vt:lpstr>
      <vt:lpstr> Vybrali jsme si. Čím zaplatíme? </vt:lpstr>
      <vt:lpstr> Vybrali jsme si. Čím zaplatíme? </vt:lpstr>
      <vt:lpstr> Vybrali jsme si. Čím zaplatíme? </vt:lpstr>
      <vt:lpstr> Vybrali jsme si. Čím zaplatíme? </vt:lpstr>
      <vt:lpstr> Vybrali jsme si.  Čím zaplatíme? </vt:lpstr>
      <vt:lpstr> Vybrali jsme si. Jak zaplatíme? </vt:lpstr>
      <vt:lpstr> A teď sami do sešitu:  nakresli, zapiš a dokresli správně, kolik zaplatíš za nákup:</vt:lpstr>
      <vt:lpstr>ŘEŠENÍ</vt:lpstr>
      <vt:lpstr> Kolik máme peněz? Spočítej koruny.</vt:lpstr>
      <vt:lpstr> Kolik máme peněz? Spočítej dvoukoruny.</vt:lpstr>
      <vt:lpstr> Kolik máme peněz? Spočítej pětikoruny.</vt:lpstr>
      <vt:lpstr> Potřebuji 5 Kč. Jaké mince mohu vybrat? </vt:lpstr>
      <vt:lpstr> Vybrali jsme si. Čím zaplatíme? </vt:lpstr>
      <vt:lpstr> Vybrali jsme si. Čím zaplatíme? </vt:lpstr>
      <vt:lpstr> Vybrali jsme si. Čím zaplatíme? </vt:lpstr>
      <vt:lpstr> Vybrali jsme si. Čím zaplatíme? </vt:lpstr>
      <vt:lpstr> Vybrali jsme si.  Čím zaplatíme? </vt:lpstr>
      <vt:lpstr> Vybrali jsme si. Čím zaplatíme? </vt:lpstr>
      <vt:lpstr> A teď sami do sešitu:  nakresli, zapiš a dokresli správně, kolik zaplatíš za nákup:</vt:lpstr>
      <vt:lpstr> A teď sami do sešitu:  nakresli, zapiš a dokresli správně, kolik zaplatíš za nákup (varianta 2):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Máme tyto mince.</dc:title>
  <dc:creator>Mirek</dc:creator>
  <cp:lastModifiedBy>Mirek</cp:lastModifiedBy>
  <cp:revision>28</cp:revision>
  <dcterms:created xsi:type="dcterms:W3CDTF">2013-01-24T15:46:56Z</dcterms:created>
  <dcterms:modified xsi:type="dcterms:W3CDTF">2013-02-14T08:09:30Z</dcterms:modified>
</cp:coreProperties>
</file>