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63" r:id="rId5"/>
    <p:sldId id="261" r:id="rId6"/>
    <p:sldId id="262" r:id="rId7"/>
    <p:sldId id="269" r:id="rId8"/>
    <p:sldId id="257" r:id="rId9"/>
    <p:sldId id="258" r:id="rId10"/>
    <p:sldId id="259" r:id="rId11"/>
    <p:sldId id="260" r:id="rId12"/>
    <p:sldId id="271" r:id="rId13"/>
    <p:sldId id="270" r:id="rId14"/>
    <p:sldId id="272" r:id="rId15"/>
    <p:sldId id="275" r:id="rId16"/>
    <p:sldId id="273" r:id="rId17"/>
    <p:sldId id="276" r:id="rId18"/>
    <p:sldId id="274" r:id="rId19"/>
    <p:sldId id="277" r:id="rId20"/>
    <p:sldId id="264" r:id="rId21"/>
    <p:sldId id="265" r:id="rId22"/>
    <p:sldId id="278" r:id="rId23"/>
    <p:sldId id="279" r:id="rId24"/>
    <p:sldId id="280" r:id="rId25"/>
    <p:sldId id="281" r:id="rId26"/>
    <p:sldId id="283" r:id="rId27"/>
    <p:sldId id="282" r:id="rId28"/>
    <p:sldId id="284" r:id="rId29"/>
    <p:sldId id="287" r:id="rId30"/>
    <p:sldId id="285" r:id="rId31"/>
    <p:sldId id="288" r:id="rId32"/>
    <p:sldId id="286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561C2-BAC1-4EA8-8127-B1DA9486782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39DB6-50CB-4CD8-A2DE-AF9293D38E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6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24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9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1.jpe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3.jpeg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21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3.jpeg"/><Relationship Id="rId7" Type="http://schemas.openxmlformats.org/officeDocument/2006/relationships/image" Target="../media/image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2.png"/><Relationship Id="rId4" Type="http://schemas.openxmlformats.org/officeDocument/2006/relationships/image" Target="../media/image21.jpeg"/><Relationship Id="rId9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6.jpeg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24.jpeg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9.jpeg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1.jpeg"/><Relationship Id="rId4" Type="http://schemas.openxmlformats.org/officeDocument/2006/relationships/image" Target="../media/image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3.jpeg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21.jpeg"/><Relationship Id="rId4" Type="http://schemas.openxmlformats.org/officeDocument/2006/relationships/image" Target="../media/image4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3.jpeg"/><Relationship Id="rId7" Type="http://schemas.openxmlformats.org/officeDocument/2006/relationships/image" Target="../media/image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2.png"/><Relationship Id="rId4" Type="http://schemas.openxmlformats.org/officeDocument/2006/relationships/image" Target="../media/image21.jpeg"/><Relationship Id="rId9" Type="http://schemas.openxmlformats.org/officeDocument/2006/relationships/image" Target="../media/image18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576392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763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Zdeňka </a:t>
                      </a:r>
                      <a:r>
                        <a:rPr lang="cs-CZ" sz="2400" dirty="0" err="1" smtClean="0"/>
                        <a:t>Kobrová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r>
                        <a:rPr lang="cs-CZ" sz="2400" smtClean="0"/>
                        <a:t>: VY_32_Inovace_2A_11_Počítáme s mincemi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Počítáme</a:t>
                      </a:r>
                      <a:r>
                        <a:rPr lang="cs-CZ" sz="2400" baseline="0" dirty="0" smtClean="0"/>
                        <a:t> s mincemi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</a:t>
                      </a:r>
                      <a:r>
                        <a:rPr lang="cs-CZ" sz="2400" smtClean="0"/>
                        <a:t>: Leden 2013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620688"/>
          <a:ext cx="7776864" cy="516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2288"/>
                <a:gridCol w="5184576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slouží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k procvičování</a:t>
                      </a:r>
                      <a:r>
                        <a:rPr lang="cs-CZ" baseline="0" dirty="0" smtClean="0"/>
                        <a:t> učiva o penězích (mince) v oboru  1 – 5 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 určena pro žáky 2.r. ZŠ praktické</a:t>
                      </a:r>
                      <a:r>
                        <a:rPr lang="cs-CZ" baseline="0" dirty="0" smtClean="0"/>
                        <a:t> pro práci na </a:t>
                      </a:r>
                      <a:r>
                        <a:rPr lang="cs-CZ" baseline="0" dirty="0" err="1" smtClean="0"/>
                        <a:t>inter</a:t>
                      </a:r>
                      <a:r>
                        <a:rPr lang="cs-CZ" baseline="0" dirty="0" smtClean="0"/>
                        <a:t>- aktivní tabuli (možno rovněž využít i </a:t>
                      </a:r>
                      <a:r>
                        <a:rPr lang="cs-CZ" baseline="0" smtClean="0"/>
                        <a:t>v 1.r</a:t>
                      </a:r>
                      <a:r>
                        <a:rPr lang="cs-CZ" baseline="0" dirty="0" smtClean="0"/>
                        <a:t>. ZŠ </a:t>
                      </a:r>
                      <a:r>
                        <a:rPr lang="cs-CZ" baseline="0" dirty="0" err="1" smtClean="0"/>
                        <a:t>praktic</a:t>
                      </a:r>
                      <a:r>
                        <a:rPr lang="cs-CZ" baseline="0" dirty="0" smtClean="0"/>
                        <a:t>-</a:t>
                      </a:r>
                      <a:r>
                        <a:rPr lang="cs-CZ" baseline="0" dirty="0" err="1" smtClean="0"/>
                        <a:t>ké</a:t>
                      </a:r>
                      <a:r>
                        <a:rPr lang="cs-CZ" baseline="0" dirty="0" smtClean="0"/>
                        <a:t> při opakování)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snímky 4 – 6 </a:t>
                      </a:r>
                      <a:r>
                        <a:rPr lang="cs-CZ" baseline="0" dirty="0" smtClean="0"/>
                        <a:t> seznámení s mincemi, účel peněz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7 -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čtení cen za zboží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snímek 8 –  11 </a:t>
                      </a:r>
                      <a:r>
                        <a:rPr lang="cs-CZ" baseline="0" dirty="0" smtClean="0"/>
                        <a:t>počítání, výběr správných mincí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snímek </a:t>
                      </a:r>
                      <a:r>
                        <a:rPr lang="cs-CZ" baseline="0" dirty="0" smtClean="0"/>
                        <a:t> 12 -  19 procvičování sčítání v oboru 1 - 5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snímek 20 -</a:t>
                      </a:r>
                      <a:r>
                        <a:rPr lang="cs-CZ" baseline="0" dirty="0" smtClean="0"/>
                        <a:t> kontrolní cvičení určené </a:t>
                      </a:r>
                      <a:r>
                        <a:rPr lang="cs-CZ" dirty="0" smtClean="0"/>
                        <a:t>pro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samostatnou práci</a:t>
                      </a:r>
                      <a:r>
                        <a:rPr lang="cs-CZ" baseline="0" dirty="0" smtClean="0"/>
                        <a:t> žáků v lavici 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řešení: snímek 22-</a:t>
                      </a:r>
                      <a:r>
                        <a:rPr lang="cs-CZ" baseline="0" dirty="0" smtClean="0"/>
                        <a:t> 34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žáků s LMP, 1. stupeň – 1 . období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7 – 9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6600CC"/>
                </a:solidFill>
              </a:rPr>
              <a:t>Počítání s mincemi</a:t>
            </a:r>
            <a:endParaRPr lang="cs-CZ" sz="7200" dirty="0">
              <a:solidFill>
                <a:srgbClr val="6600CC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6600CC"/>
                </a:solidFill>
              </a:rPr>
              <a:t>(v oboru 1 – 5)</a:t>
            </a:r>
            <a:endParaRPr lang="cs-CZ" sz="6000" dirty="0">
              <a:solidFill>
                <a:srgbClr val="66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6600CC"/>
                </a:solidFill>
              </a:rPr>
              <a:t>Půjdeme na nákup.</a:t>
            </a:r>
            <a:endParaRPr lang="cs-CZ" sz="5400" dirty="0">
              <a:solidFill>
                <a:srgbClr val="6600CC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Potřebujeme peníze a tašku.</a:t>
            </a:r>
          </a:p>
          <a:p>
            <a:pPr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Peníze máme uložené v peněžence.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5" name="Obrázek 4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636912"/>
            <a:ext cx="1168400" cy="1168400"/>
          </a:xfrm>
          <a:prstGeom prst="rect">
            <a:avLst/>
          </a:prstGeom>
        </p:spPr>
      </p:pic>
      <p:pic>
        <p:nvPicPr>
          <p:cNvPr id="6" name="Obrázek 5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3717032"/>
            <a:ext cx="1168400" cy="1168400"/>
          </a:xfrm>
          <a:prstGeom prst="rect">
            <a:avLst/>
          </a:prstGeom>
        </p:spPr>
      </p:pic>
      <p:pic>
        <p:nvPicPr>
          <p:cNvPr id="7" name="Obrázek 6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492896"/>
            <a:ext cx="1168400" cy="1168400"/>
          </a:xfrm>
          <a:prstGeom prst="rect">
            <a:avLst/>
          </a:prstGeom>
        </p:spPr>
      </p:pic>
      <p:pic>
        <p:nvPicPr>
          <p:cNvPr id="8" name="Obrázek 7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2564904"/>
            <a:ext cx="1257300" cy="1257300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3573016"/>
            <a:ext cx="1257300" cy="1257300"/>
          </a:xfrm>
          <a:prstGeom prst="rect">
            <a:avLst/>
          </a:prstGeom>
        </p:spPr>
      </p:pic>
      <p:pic>
        <p:nvPicPr>
          <p:cNvPr id="10" name="Obrázek 9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4005064"/>
            <a:ext cx="1257300" cy="1257300"/>
          </a:xfrm>
          <a:prstGeom prst="rect">
            <a:avLst/>
          </a:prstGeom>
        </p:spPr>
      </p:pic>
      <p:pic>
        <p:nvPicPr>
          <p:cNvPr id="11" name="Obrázek 10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60232" y="2636912"/>
            <a:ext cx="1333500" cy="1320800"/>
          </a:xfrm>
          <a:prstGeom prst="rect">
            <a:avLst/>
          </a:prstGeom>
        </p:spPr>
      </p:pic>
      <p:pic>
        <p:nvPicPr>
          <p:cNvPr id="12" name="Obrázek 11" descr="MH9002809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8304" y="4725144"/>
            <a:ext cx="1331788" cy="1331788"/>
          </a:xfrm>
          <a:prstGeom prst="rect">
            <a:avLst/>
          </a:prstGeom>
        </p:spPr>
      </p:pic>
      <p:pic>
        <p:nvPicPr>
          <p:cNvPr id="13" name="Obrázek 12" descr="MB90038972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5229200"/>
            <a:ext cx="1396752" cy="13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Máme tyto mince.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4" name="Obrázek 3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852936"/>
            <a:ext cx="1168400" cy="1168400"/>
          </a:xfrm>
          <a:prstGeom prst="rect">
            <a:avLst/>
          </a:prstGeom>
        </p:spPr>
      </p:pic>
      <p:pic>
        <p:nvPicPr>
          <p:cNvPr id="5" name="Obrázek 4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2852936"/>
            <a:ext cx="1257300" cy="1257300"/>
          </a:xfrm>
          <a:prstGeom prst="rect">
            <a:avLst/>
          </a:prstGeom>
        </p:spPr>
      </p:pic>
      <p:pic>
        <p:nvPicPr>
          <p:cNvPr id="6" name="Obrázek 5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2852936"/>
            <a:ext cx="1333500" cy="13208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187624" y="4653136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Koruna</a:t>
            </a:r>
          </a:p>
          <a:p>
            <a:r>
              <a:rPr lang="cs-CZ" dirty="0" smtClean="0"/>
              <a:t>(jedna koruna)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67944" y="4653136"/>
            <a:ext cx="1368152" cy="936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Dvoukoruna</a:t>
            </a:r>
          </a:p>
          <a:p>
            <a:r>
              <a:rPr lang="cs-CZ" dirty="0" smtClean="0"/>
              <a:t>(dvě koruny)</a:t>
            </a:r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16216" y="4653136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Pětikoruna</a:t>
            </a:r>
          </a:p>
          <a:p>
            <a:r>
              <a:rPr lang="cs-CZ" dirty="0" smtClean="0"/>
              <a:t>(pět korun)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Peníze značíme Kč.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4" name="Obrázek 3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636912"/>
            <a:ext cx="1168400" cy="1168400"/>
          </a:xfrm>
          <a:prstGeom prst="rect">
            <a:avLst/>
          </a:prstGeom>
        </p:spPr>
      </p:pic>
      <p:pic>
        <p:nvPicPr>
          <p:cNvPr id="5" name="Obrázek 4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2564904"/>
            <a:ext cx="1257300" cy="1257300"/>
          </a:xfrm>
          <a:prstGeom prst="rect">
            <a:avLst/>
          </a:prstGeom>
        </p:spPr>
      </p:pic>
      <p:pic>
        <p:nvPicPr>
          <p:cNvPr id="6" name="Obrázek 5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60232" y="2636912"/>
            <a:ext cx="1333500" cy="13208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899592" y="429309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923928" y="4293096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 Kč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732240" y="422108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 Kč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rgbClr val="6600CC"/>
                </a:solidFill>
              </a:rPr>
              <a:t>Jsme v hračkářství.</a:t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Přečti, kolik zaplatíš.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14" name="Obrázek 13" descr="MH9000213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2420888"/>
            <a:ext cx="2555925" cy="2555925"/>
          </a:xfrm>
          <a:prstGeom prst="rect">
            <a:avLst/>
          </a:prstGeom>
        </p:spPr>
      </p:pic>
      <p:pic>
        <p:nvPicPr>
          <p:cNvPr id="10" name="Obrázek 9" descr="MH9003556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1556792"/>
            <a:ext cx="1691829" cy="1691829"/>
          </a:xfrm>
          <a:prstGeom prst="rect">
            <a:avLst/>
          </a:prstGeom>
        </p:spPr>
      </p:pic>
      <p:pic>
        <p:nvPicPr>
          <p:cNvPr id="15" name="Obrázek 14" descr="MH9004049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700808"/>
            <a:ext cx="1728192" cy="1728192"/>
          </a:xfrm>
          <a:prstGeom prst="rect">
            <a:avLst/>
          </a:prstGeom>
        </p:spPr>
      </p:pic>
      <p:pic>
        <p:nvPicPr>
          <p:cNvPr id="16" name="Obrázek 15" descr="MH9004052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3933056"/>
            <a:ext cx="2555925" cy="2555925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611560" y="551723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971600" y="306896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948264" y="321297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660232" y="573325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779912" y="494116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 Kč</a:t>
            </a:r>
          </a:p>
        </p:txBody>
      </p:sp>
      <p:pic>
        <p:nvPicPr>
          <p:cNvPr id="22" name="Obrázek 21" descr="1194985853388078539star_sergio_luiz_araujo__01_svg_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4437112"/>
            <a:ext cx="1377974" cy="13826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rgbClr val="6600CC"/>
                </a:solidFill>
              </a:rPr>
              <a:t>Máme 5 Kč.</a:t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Co si můžeme koupit?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4" name="Obrázek 3" descr="1195426722705012963bow_tie_greg_05_svg_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916832"/>
            <a:ext cx="1538588" cy="720080"/>
          </a:xfrm>
          <a:prstGeom prst="rect">
            <a:avLst/>
          </a:prstGeom>
        </p:spPr>
      </p:pic>
      <p:pic>
        <p:nvPicPr>
          <p:cNvPr id="11" name="Obrázek 10" descr="MB9003254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1772816"/>
            <a:ext cx="1562472" cy="1562472"/>
          </a:xfrm>
          <a:prstGeom prst="rect">
            <a:avLst/>
          </a:prstGeom>
        </p:spPr>
      </p:pic>
      <p:pic>
        <p:nvPicPr>
          <p:cNvPr id="12" name="Obrázek 11" descr="MB9004126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4149080"/>
            <a:ext cx="1828800" cy="1828800"/>
          </a:xfrm>
          <a:prstGeom prst="rect">
            <a:avLst/>
          </a:prstGeom>
        </p:spPr>
      </p:pic>
      <p:pic>
        <p:nvPicPr>
          <p:cNvPr id="18" name="Obrázek 17" descr="MH90029783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4" y="4221088"/>
            <a:ext cx="2195885" cy="2195885"/>
          </a:xfrm>
          <a:prstGeom prst="rect">
            <a:avLst/>
          </a:prstGeom>
        </p:spPr>
      </p:pic>
      <p:pic>
        <p:nvPicPr>
          <p:cNvPr id="22" name="Obrázek 21" descr="koš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64288" y="1196752"/>
            <a:ext cx="1809750" cy="2295525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899592" y="285293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1115616" y="573325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779912" y="342900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7596336" y="357301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5436096" y="537321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 Kč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rgbClr val="6600CC"/>
                </a:solidFill>
              </a:rPr>
              <a:t>Máme 4 Kč.</a:t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Co si můžeme koupit?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9" name="Obrázek 8" descr="MB9002909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8304" y="4365104"/>
            <a:ext cx="1130424" cy="1130424"/>
          </a:xfrm>
          <a:prstGeom prst="rect">
            <a:avLst/>
          </a:prstGeom>
        </p:spPr>
      </p:pic>
      <p:pic>
        <p:nvPicPr>
          <p:cNvPr id="13" name="Obrázek 12" descr="MH9002327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1772816"/>
            <a:ext cx="1872208" cy="1872208"/>
          </a:xfrm>
          <a:prstGeom prst="rect">
            <a:avLst/>
          </a:prstGeom>
        </p:spPr>
      </p:pic>
      <p:pic>
        <p:nvPicPr>
          <p:cNvPr id="15" name="Obrázek 14" descr="MH9002909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437112"/>
            <a:ext cx="1619821" cy="1619821"/>
          </a:xfrm>
          <a:prstGeom prst="rect">
            <a:avLst/>
          </a:prstGeom>
        </p:spPr>
      </p:pic>
      <p:pic>
        <p:nvPicPr>
          <p:cNvPr id="16" name="Obrázek 15" descr="MH90028056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79912" y="2780928"/>
            <a:ext cx="1835845" cy="1835845"/>
          </a:xfrm>
          <a:prstGeom prst="rect">
            <a:avLst/>
          </a:prstGeom>
        </p:spPr>
      </p:pic>
      <p:pic>
        <p:nvPicPr>
          <p:cNvPr id="17" name="Obrázek 16" descr="MH90023413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1916832"/>
            <a:ext cx="1835845" cy="183584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55576" y="364502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763688" y="522920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7164288" y="558924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516216" y="350100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211960" y="458112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 Kč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rgbClr val="6600CC"/>
                </a:solidFill>
              </a:rPr>
              <a:t>Máme 3 Kč.</a:t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Co si můžeme koupit?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6" name="Obrázek 5" descr="MB9001123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1844824"/>
            <a:ext cx="1512168" cy="1512168"/>
          </a:xfrm>
          <a:prstGeom prst="rect">
            <a:avLst/>
          </a:prstGeom>
        </p:spPr>
      </p:pic>
      <p:pic>
        <p:nvPicPr>
          <p:cNvPr id="7" name="Obrázek 6" descr="MB9001975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4293096"/>
            <a:ext cx="1512168" cy="1512168"/>
          </a:xfrm>
          <a:prstGeom prst="rect">
            <a:avLst/>
          </a:prstGeom>
        </p:spPr>
      </p:pic>
      <p:pic>
        <p:nvPicPr>
          <p:cNvPr id="8" name="Obrázek 7" descr="MB9002904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32240" y="1772816"/>
            <a:ext cx="1872208" cy="1872208"/>
          </a:xfrm>
          <a:prstGeom prst="rect">
            <a:avLst/>
          </a:prstGeom>
        </p:spPr>
      </p:pic>
      <p:pic>
        <p:nvPicPr>
          <p:cNvPr id="10" name="Obrázek 9" descr="MB9002961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4221088"/>
            <a:ext cx="1944216" cy="1944216"/>
          </a:xfrm>
          <a:prstGeom prst="rect">
            <a:avLst/>
          </a:prstGeom>
        </p:spPr>
      </p:pic>
      <p:pic>
        <p:nvPicPr>
          <p:cNvPr id="12" name="Obrázek 11" descr="MH90044170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43608" y="1700808"/>
            <a:ext cx="1763837" cy="1763837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1043608" y="573325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7020272" y="342900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1259632" y="342900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211960" y="342900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508518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 Kč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rgbClr val="6600CC"/>
                </a:solidFill>
              </a:rPr>
              <a:t>Máme 2 Kč.</a:t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Co si můžeme koupit?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14" name="Obrázek 13" descr="MH9000213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1844824"/>
            <a:ext cx="2555925" cy="2555925"/>
          </a:xfrm>
          <a:prstGeom prst="rect">
            <a:avLst/>
          </a:prstGeom>
        </p:spPr>
      </p:pic>
      <p:pic>
        <p:nvPicPr>
          <p:cNvPr id="10" name="Obrázek 9" descr="MH9003556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1556792"/>
            <a:ext cx="1691829" cy="1691829"/>
          </a:xfrm>
          <a:prstGeom prst="rect">
            <a:avLst/>
          </a:prstGeom>
        </p:spPr>
      </p:pic>
      <p:pic>
        <p:nvPicPr>
          <p:cNvPr id="15" name="Obrázek 14" descr="MH9004049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700808"/>
            <a:ext cx="1728192" cy="1728192"/>
          </a:xfrm>
          <a:prstGeom prst="rect">
            <a:avLst/>
          </a:prstGeom>
        </p:spPr>
      </p:pic>
      <p:pic>
        <p:nvPicPr>
          <p:cNvPr id="16" name="Obrázek 15" descr="MH9004052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3933056"/>
            <a:ext cx="2555925" cy="2555925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611560" y="551723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971600" y="306896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948264" y="321297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660232" y="573325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4" y="436510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 Kč</a:t>
            </a:r>
          </a:p>
        </p:txBody>
      </p:sp>
      <p:pic>
        <p:nvPicPr>
          <p:cNvPr id="22" name="Obrázek 21" descr="1194985853388078539star_sergio_luiz_araujo__01_svg_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4437112"/>
            <a:ext cx="1377974" cy="1382614"/>
          </a:xfrm>
          <a:prstGeom prst="rect">
            <a:avLst/>
          </a:prstGeom>
        </p:spPr>
      </p:pic>
      <p:pic>
        <p:nvPicPr>
          <p:cNvPr id="13" name="Obrázek 12" descr="MH90029092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07904" y="4941168"/>
            <a:ext cx="1619821" cy="1619821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4716016" y="587727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64288" y="278092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827584" y="306896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4" name="Obrázek 13" descr="MH90035566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1484784"/>
            <a:ext cx="1691829" cy="1691829"/>
          </a:xfrm>
          <a:prstGeom prst="rect">
            <a:avLst/>
          </a:prstGeom>
        </p:spPr>
      </p:pic>
      <p:pic>
        <p:nvPicPr>
          <p:cNvPr id="15" name="Obrázek 14" descr="MH90040494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672" y="1484784"/>
            <a:ext cx="1728192" cy="1728192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2627784" y="3501008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…Kč + … Kč = …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pic>
        <p:nvPicPr>
          <p:cNvPr id="4" name="Obrázek 3" descr="1195426722705012963bow_tie_greg_05_svg_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348880"/>
            <a:ext cx="1538588" cy="720080"/>
          </a:xfrm>
          <a:prstGeom prst="rect">
            <a:avLst/>
          </a:prstGeom>
        </p:spPr>
      </p:pic>
      <p:pic>
        <p:nvPicPr>
          <p:cNvPr id="5" name="Obrázek 4" descr="MB9003254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1556792"/>
            <a:ext cx="1562472" cy="156247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092280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11560" y="314096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1</a:t>
            </a:r>
            <a:r>
              <a:rPr lang="cs-CZ" sz="4000" dirty="0" smtClean="0"/>
              <a:t>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2699792" y="3717032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…Kč + … Kč = …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48264" y="285293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1</a:t>
            </a:r>
            <a:r>
              <a:rPr lang="cs-CZ" sz="4000" dirty="0" smtClean="0"/>
              <a:t>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83568" y="321297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4" name="Obrázek 13" descr="koš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1340768"/>
            <a:ext cx="1809750" cy="2295525"/>
          </a:xfrm>
          <a:prstGeom prst="rect">
            <a:avLst/>
          </a:prstGeom>
        </p:spPr>
      </p:pic>
      <p:pic>
        <p:nvPicPr>
          <p:cNvPr id="15" name="Obrázek 14" descr="1194985853388078539star_sergio_luiz_araujo__01_svg_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24128" y="1700808"/>
            <a:ext cx="1377974" cy="1382614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2699792" y="3717032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…Kč + … Kč = …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52320" y="227687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55576" y="306896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6" name="Obrázek 15" descr="MB90029044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80112" y="1772816"/>
            <a:ext cx="1872208" cy="1872208"/>
          </a:xfrm>
          <a:prstGeom prst="rect">
            <a:avLst/>
          </a:prstGeom>
        </p:spPr>
      </p:pic>
      <p:pic>
        <p:nvPicPr>
          <p:cNvPr id="17" name="Obrázek 16" descr="MB90041264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63688" y="1412776"/>
            <a:ext cx="1828800" cy="182880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2699792" y="3717032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…Kč + … Kč = …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92280" y="270892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67544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3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6" name="Obrázek 15" descr="MH9002909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1700808"/>
            <a:ext cx="1619821" cy="1619821"/>
          </a:xfrm>
          <a:prstGeom prst="rect">
            <a:avLst/>
          </a:prstGeom>
        </p:spPr>
      </p:pic>
      <p:pic>
        <p:nvPicPr>
          <p:cNvPr id="17" name="Obrázek 16" descr="MB90029092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1988840"/>
            <a:ext cx="1130424" cy="1130424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2699792" y="3717032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…Kč + … Kč = …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36296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83568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4" name="Obrázek 13" descr="MH9002341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1772816"/>
            <a:ext cx="1835845" cy="1835845"/>
          </a:xfrm>
          <a:prstGeom prst="rect">
            <a:avLst/>
          </a:prstGeom>
        </p:spPr>
      </p:pic>
      <p:pic>
        <p:nvPicPr>
          <p:cNvPr id="15" name="Obrázek 14" descr="1194985853388078539star_sergio_luiz_araujo__01_svg_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35696" y="2060848"/>
            <a:ext cx="1377974" cy="1382614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2699792" y="3717032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…Kč + … Kč = …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48264" y="314096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11560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3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4" name="Obrázek 13" descr="MB9001975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52120" y="1988840"/>
            <a:ext cx="1512168" cy="1512168"/>
          </a:xfrm>
          <a:prstGeom prst="rect">
            <a:avLst/>
          </a:prstGeom>
        </p:spPr>
      </p:pic>
      <p:pic>
        <p:nvPicPr>
          <p:cNvPr id="15" name="Obrázek 14" descr="MH90044170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672" y="1700808"/>
            <a:ext cx="1763837" cy="1763837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2699792" y="3717032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…Kč + … Kč = …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80312" y="242088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39552" y="256490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6" name="Obrázek 15" descr="MH9002341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1556792"/>
            <a:ext cx="1835845" cy="1835845"/>
          </a:xfrm>
          <a:prstGeom prst="rect">
            <a:avLst/>
          </a:prstGeom>
        </p:spPr>
      </p:pic>
      <p:pic>
        <p:nvPicPr>
          <p:cNvPr id="17" name="Obrázek 16" descr="MH90029092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63688" y="1700808"/>
            <a:ext cx="1619821" cy="1619821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2699792" y="3717032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…Kč + … Kč = …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solidFill>
                  <a:srgbClr val="FF0066"/>
                </a:solidFill>
              </a:rPr>
              <a:t/>
            </a:r>
            <a:br>
              <a:rPr lang="cs-CZ" u="sng" dirty="0" smtClean="0">
                <a:solidFill>
                  <a:srgbClr val="FF0066"/>
                </a:solidFill>
              </a:rPr>
            </a:br>
            <a:r>
              <a:rPr lang="cs-CZ" u="sng" dirty="0" smtClean="0">
                <a:solidFill>
                  <a:srgbClr val="6600CC"/>
                </a:solidFill>
              </a:rPr>
              <a:t>A teď sami do sešitu: </a:t>
            </a:r>
            <a:r>
              <a:rPr lang="cs-CZ" dirty="0" smtClean="0">
                <a:solidFill>
                  <a:srgbClr val="6600CC"/>
                </a:solidFill>
              </a:rPr>
              <a:t/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nakresli, zapiš a vypočítej, kolik zaplatíš za nákup: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5" name="Obrázek 4" descr="MH9004417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916832"/>
            <a:ext cx="1080120" cy="1080120"/>
          </a:xfrm>
          <a:prstGeom prst="rect">
            <a:avLst/>
          </a:prstGeom>
        </p:spPr>
      </p:pic>
      <p:pic>
        <p:nvPicPr>
          <p:cNvPr id="6" name="Obrázek 5" descr="MB9001975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2060848"/>
            <a:ext cx="936104" cy="93610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755576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3 Kč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051720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pic>
        <p:nvPicPr>
          <p:cNvPr id="10" name="Obrázek 9" descr="MH9002341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933056"/>
            <a:ext cx="1835845" cy="1835845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755576" y="573325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573325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4 Kč</a:t>
            </a:r>
          </a:p>
        </p:txBody>
      </p:sp>
      <p:pic>
        <p:nvPicPr>
          <p:cNvPr id="14" name="Obrázek 13" descr="1195426722705012963bow_tie_greg_05_svg_me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2204864"/>
            <a:ext cx="1538588" cy="720080"/>
          </a:xfrm>
          <a:prstGeom prst="rect">
            <a:avLst/>
          </a:prstGeom>
        </p:spPr>
      </p:pic>
      <p:pic>
        <p:nvPicPr>
          <p:cNvPr id="15" name="Obrázek 14" descr="MB90041264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92280" y="1484784"/>
            <a:ext cx="1828800" cy="1828800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7524328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508104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pic>
        <p:nvPicPr>
          <p:cNvPr id="18" name="Obrázek 17" descr="MH90040494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52120" y="4005064"/>
            <a:ext cx="1728192" cy="1728192"/>
          </a:xfrm>
          <a:prstGeom prst="rect">
            <a:avLst/>
          </a:prstGeom>
        </p:spPr>
      </p:pic>
      <p:sp>
        <p:nvSpPr>
          <p:cNvPr id="19" name="TextovéPole 18"/>
          <p:cNvSpPr txBox="1"/>
          <p:nvPr/>
        </p:nvSpPr>
        <p:spPr>
          <a:xfrm>
            <a:off x="5724128" y="558924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pic>
        <p:nvPicPr>
          <p:cNvPr id="20" name="Obrázek 19" descr="MH90035566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236296" y="3861048"/>
            <a:ext cx="1691829" cy="1691829"/>
          </a:xfrm>
          <a:prstGeom prst="rect">
            <a:avLst/>
          </a:prstGeom>
        </p:spPr>
      </p:pic>
      <p:sp>
        <p:nvSpPr>
          <p:cNvPr id="21" name="TextovéPole 20"/>
          <p:cNvSpPr txBox="1"/>
          <p:nvPr/>
        </p:nvSpPr>
        <p:spPr>
          <a:xfrm>
            <a:off x="7524328" y="551723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pic>
        <p:nvPicPr>
          <p:cNvPr id="22" name="Obrázek 21" descr="MH90023272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979712" y="3933056"/>
            <a:ext cx="1872208" cy="1872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u="sng" dirty="0" smtClean="0">
                <a:solidFill>
                  <a:srgbClr val="00B050"/>
                </a:solidFill>
              </a:rPr>
              <a:t>ŘEŠENÍ</a:t>
            </a:r>
            <a:endParaRPr lang="cs-CZ" sz="6600" u="sng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/>
          <p:nvPr/>
        </p:nvSpPr>
        <p:spPr>
          <a:xfrm>
            <a:off x="301177" y="1557092"/>
            <a:ext cx="2558348" cy="5048103"/>
          </a:xfrm>
          <a:custGeom>
            <a:avLst/>
            <a:gdLst>
              <a:gd name="connsiteX0" fmla="*/ 2280658 w 2558348"/>
              <a:gd name="connsiteY0" fmla="*/ 4725374 h 5048103"/>
              <a:gd name="connsiteX1" fmla="*/ 2323689 w 2558348"/>
              <a:gd name="connsiteY1" fmla="*/ 4639313 h 5048103"/>
              <a:gd name="connsiteX2" fmla="*/ 2345204 w 2558348"/>
              <a:gd name="connsiteY2" fmla="*/ 4617797 h 5048103"/>
              <a:gd name="connsiteX3" fmla="*/ 2377477 w 2558348"/>
              <a:gd name="connsiteY3" fmla="*/ 4542494 h 5048103"/>
              <a:gd name="connsiteX4" fmla="*/ 2409750 w 2558348"/>
              <a:gd name="connsiteY4" fmla="*/ 4499463 h 5048103"/>
              <a:gd name="connsiteX5" fmla="*/ 2431265 w 2558348"/>
              <a:gd name="connsiteY5" fmla="*/ 4413402 h 5048103"/>
              <a:gd name="connsiteX6" fmla="*/ 2463538 w 2558348"/>
              <a:gd name="connsiteY6" fmla="*/ 4273553 h 5048103"/>
              <a:gd name="connsiteX7" fmla="*/ 2474296 w 2558348"/>
              <a:gd name="connsiteY7" fmla="*/ 3886277 h 5048103"/>
              <a:gd name="connsiteX8" fmla="*/ 2485054 w 2558348"/>
              <a:gd name="connsiteY8" fmla="*/ 3843247 h 5048103"/>
              <a:gd name="connsiteX9" fmla="*/ 2495811 w 2558348"/>
              <a:gd name="connsiteY9" fmla="*/ 3767943 h 5048103"/>
              <a:gd name="connsiteX10" fmla="*/ 2517327 w 2558348"/>
              <a:gd name="connsiteY10" fmla="*/ 3595821 h 5048103"/>
              <a:gd name="connsiteX11" fmla="*/ 2517327 w 2558348"/>
              <a:gd name="connsiteY11" fmla="*/ 2756724 h 5048103"/>
              <a:gd name="connsiteX12" fmla="*/ 2495811 w 2558348"/>
              <a:gd name="connsiteY12" fmla="*/ 2649148 h 5048103"/>
              <a:gd name="connsiteX13" fmla="*/ 2485054 w 2558348"/>
              <a:gd name="connsiteY13" fmla="*/ 2509299 h 5048103"/>
              <a:gd name="connsiteX14" fmla="*/ 2463538 w 2558348"/>
              <a:gd name="connsiteY14" fmla="*/ 2401722 h 5048103"/>
              <a:gd name="connsiteX15" fmla="*/ 2431265 w 2558348"/>
              <a:gd name="connsiteY15" fmla="*/ 2294146 h 5048103"/>
              <a:gd name="connsiteX16" fmla="*/ 2409750 w 2558348"/>
              <a:gd name="connsiteY16" fmla="*/ 2154296 h 5048103"/>
              <a:gd name="connsiteX17" fmla="*/ 2398992 w 2558348"/>
              <a:gd name="connsiteY17" fmla="*/ 2100508 h 5048103"/>
              <a:gd name="connsiteX18" fmla="*/ 2388235 w 2558348"/>
              <a:gd name="connsiteY18" fmla="*/ 1971416 h 5048103"/>
              <a:gd name="connsiteX19" fmla="*/ 2377477 w 2558348"/>
              <a:gd name="connsiteY19" fmla="*/ 1680960 h 5048103"/>
              <a:gd name="connsiteX20" fmla="*/ 2355962 w 2558348"/>
              <a:gd name="connsiteY20" fmla="*/ 1573383 h 5048103"/>
              <a:gd name="connsiteX21" fmla="*/ 2334447 w 2558348"/>
              <a:gd name="connsiteY21" fmla="*/ 1347473 h 5048103"/>
              <a:gd name="connsiteX22" fmla="*/ 2323689 w 2558348"/>
              <a:gd name="connsiteY22" fmla="*/ 1315200 h 5048103"/>
              <a:gd name="connsiteX23" fmla="*/ 2312931 w 2558348"/>
              <a:gd name="connsiteY23" fmla="*/ 1261412 h 5048103"/>
              <a:gd name="connsiteX24" fmla="*/ 2302174 w 2558348"/>
              <a:gd name="connsiteY24" fmla="*/ 1143077 h 5048103"/>
              <a:gd name="connsiteX25" fmla="*/ 2280658 w 2558348"/>
              <a:gd name="connsiteY25" fmla="*/ 1057016 h 5048103"/>
              <a:gd name="connsiteX26" fmla="*/ 2259143 w 2558348"/>
              <a:gd name="connsiteY26" fmla="*/ 949440 h 5048103"/>
              <a:gd name="connsiteX27" fmla="*/ 2248385 w 2558348"/>
              <a:gd name="connsiteY27" fmla="*/ 863379 h 5048103"/>
              <a:gd name="connsiteX28" fmla="*/ 2237628 w 2558348"/>
              <a:gd name="connsiteY28" fmla="*/ 831106 h 5048103"/>
              <a:gd name="connsiteX29" fmla="*/ 2226870 w 2558348"/>
              <a:gd name="connsiteY29" fmla="*/ 788075 h 5048103"/>
              <a:gd name="connsiteX30" fmla="*/ 2205355 w 2558348"/>
              <a:gd name="connsiteY30" fmla="*/ 723529 h 5048103"/>
              <a:gd name="connsiteX31" fmla="*/ 2194597 w 2558348"/>
              <a:gd name="connsiteY31" fmla="*/ 691256 h 5048103"/>
              <a:gd name="connsiteX32" fmla="*/ 2183839 w 2558348"/>
              <a:gd name="connsiteY32" fmla="*/ 648226 h 5048103"/>
              <a:gd name="connsiteX33" fmla="*/ 2173082 w 2558348"/>
              <a:gd name="connsiteY33" fmla="*/ 615953 h 5048103"/>
              <a:gd name="connsiteX34" fmla="*/ 2151567 w 2558348"/>
              <a:gd name="connsiteY34" fmla="*/ 519134 h 5048103"/>
              <a:gd name="connsiteX35" fmla="*/ 2130051 w 2558348"/>
              <a:gd name="connsiteY35" fmla="*/ 486861 h 5048103"/>
              <a:gd name="connsiteX36" fmla="*/ 2097778 w 2558348"/>
              <a:gd name="connsiteY36" fmla="*/ 379284 h 5048103"/>
              <a:gd name="connsiteX37" fmla="*/ 2076263 w 2558348"/>
              <a:gd name="connsiteY37" fmla="*/ 336254 h 5048103"/>
              <a:gd name="connsiteX38" fmla="*/ 2033232 w 2558348"/>
              <a:gd name="connsiteY38" fmla="*/ 282466 h 5048103"/>
              <a:gd name="connsiteX39" fmla="*/ 2000959 w 2558348"/>
              <a:gd name="connsiteY39" fmla="*/ 260950 h 5048103"/>
              <a:gd name="connsiteX40" fmla="*/ 1957929 w 2558348"/>
              <a:gd name="connsiteY40" fmla="*/ 250193 h 5048103"/>
              <a:gd name="connsiteX41" fmla="*/ 1882625 w 2558348"/>
              <a:gd name="connsiteY41" fmla="*/ 217920 h 5048103"/>
              <a:gd name="connsiteX42" fmla="*/ 1753534 w 2558348"/>
              <a:gd name="connsiteY42" fmla="*/ 174889 h 5048103"/>
              <a:gd name="connsiteX43" fmla="*/ 1699745 w 2558348"/>
              <a:gd name="connsiteY43" fmla="*/ 164132 h 5048103"/>
              <a:gd name="connsiteX44" fmla="*/ 1656715 w 2558348"/>
              <a:gd name="connsiteY44" fmla="*/ 142616 h 5048103"/>
              <a:gd name="connsiteX45" fmla="*/ 1570654 w 2558348"/>
              <a:gd name="connsiteY45" fmla="*/ 121101 h 5048103"/>
              <a:gd name="connsiteX46" fmla="*/ 1495350 w 2558348"/>
              <a:gd name="connsiteY46" fmla="*/ 88828 h 5048103"/>
              <a:gd name="connsiteX47" fmla="*/ 1441562 w 2558348"/>
              <a:gd name="connsiteY47" fmla="*/ 78070 h 5048103"/>
              <a:gd name="connsiteX48" fmla="*/ 1409289 w 2558348"/>
              <a:gd name="connsiteY48" fmla="*/ 67313 h 5048103"/>
              <a:gd name="connsiteX49" fmla="*/ 1075802 w 2558348"/>
              <a:gd name="connsiteY49" fmla="*/ 45797 h 5048103"/>
              <a:gd name="connsiteX50" fmla="*/ 462616 w 2558348"/>
              <a:gd name="connsiteY50" fmla="*/ 45797 h 5048103"/>
              <a:gd name="connsiteX51" fmla="*/ 419585 w 2558348"/>
              <a:gd name="connsiteY51" fmla="*/ 67313 h 5048103"/>
              <a:gd name="connsiteX52" fmla="*/ 355039 w 2558348"/>
              <a:gd name="connsiteY52" fmla="*/ 121101 h 5048103"/>
              <a:gd name="connsiteX53" fmla="*/ 247463 w 2558348"/>
              <a:gd name="connsiteY53" fmla="*/ 217920 h 5048103"/>
              <a:gd name="connsiteX54" fmla="*/ 172159 w 2558348"/>
              <a:gd name="connsiteY54" fmla="*/ 336254 h 5048103"/>
              <a:gd name="connsiteX55" fmla="*/ 139887 w 2558348"/>
              <a:gd name="connsiteY55" fmla="*/ 433073 h 5048103"/>
              <a:gd name="connsiteX56" fmla="*/ 118371 w 2558348"/>
              <a:gd name="connsiteY56" fmla="*/ 465346 h 5048103"/>
              <a:gd name="connsiteX57" fmla="*/ 96856 w 2558348"/>
              <a:gd name="connsiteY57" fmla="*/ 508376 h 5048103"/>
              <a:gd name="connsiteX58" fmla="*/ 86098 w 2558348"/>
              <a:gd name="connsiteY58" fmla="*/ 583680 h 5048103"/>
              <a:gd name="connsiteX59" fmla="*/ 75341 w 2558348"/>
              <a:gd name="connsiteY59" fmla="*/ 626710 h 5048103"/>
              <a:gd name="connsiteX60" fmla="*/ 53825 w 2558348"/>
              <a:gd name="connsiteY60" fmla="*/ 723529 h 5048103"/>
              <a:gd name="connsiteX61" fmla="*/ 53825 w 2558348"/>
              <a:gd name="connsiteY61" fmla="*/ 2025204 h 5048103"/>
              <a:gd name="connsiteX62" fmla="*/ 75341 w 2558348"/>
              <a:gd name="connsiteY62" fmla="*/ 2132781 h 5048103"/>
              <a:gd name="connsiteX63" fmla="*/ 86098 w 2558348"/>
              <a:gd name="connsiteY63" fmla="*/ 2240357 h 5048103"/>
              <a:gd name="connsiteX64" fmla="*/ 96856 w 2558348"/>
              <a:gd name="connsiteY64" fmla="*/ 2283388 h 5048103"/>
              <a:gd name="connsiteX65" fmla="*/ 107614 w 2558348"/>
              <a:gd name="connsiteY65" fmla="*/ 2347934 h 5048103"/>
              <a:gd name="connsiteX66" fmla="*/ 129129 w 2558348"/>
              <a:gd name="connsiteY66" fmla="*/ 2520056 h 5048103"/>
              <a:gd name="connsiteX67" fmla="*/ 172159 w 2558348"/>
              <a:gd name="connsiteY67" fmla="*/ 2649148 h 5048103"/>
              <a:gd name="connsiteX68" fmla="*/ 182917 w 2558348"/>
              <a:gd name="connsiteY68" fmla="*/ 2864301 h 5048103"/>
              <a:gd name="connsiteX69" fmla="*/ 193675 w 2558348"/>
              <a:gd name="connsiteY69" fmla="*/ 2918089 h 5048103"/>
              <a:gd name="connsiteX70" fmla="*/ 215190 w 2558348"/>
              <a:gd name="connsiteY70" fmla="*/ 3047181 h 5048103"/>
              <a:gd name="connsiteX71" fmla="*/ 236705 w 2558348"/>
              <a:gd name="connsiteY71" fmla="*/ 3230061 h 5048103"/>
              <a:gd name="connsiteX72" fmla="*/ 258221 w 2558348"/>
              <a:gd name="connsiteY72" fmla="*/ 3262334 h 5048103"/>
              <a:gd name="connsiteX73" fmla="*/ 279736 w 2558348"/>
              <a:gd name="connsiteY73" fmla="*/ 3466729 h 5048103"/>
              <a:gd name="connsiteX74" fmla="*/ 322767 w 2558348"/>
              <a:gd name="connsiteY74" fmla="*/ 3585063 h 5048103"/>
              <a:gd name="connsiteX75" fmla="*/ 355039 w 2558348"/>
              <a:gd name="connsiteY75" fmla="*/ 3692640 h 5048103"/>
              <a:gd name="connsiteX76" fmla="*/ 376555 w 2558348"/>
              <a:gd name="connsiteY76" fmla="*/ 3875520 h 5048103"/>
              <a:gd name="connsiteX77" fmla="*/ 398070 w 2558348"/>
              <a:gd name="connsiteY77" fmla="*/ 3972339 h 5048103"/>
              <a:gd name="connsiteX78" fmla="*/ 408828 w 2558348"/>
              <a:gd name="connsiteY78" fmla="*/ 4036884 h 5048103"/>
              <a:gd name="connsiteX79" fmla="*/ 430343 w 2558348"/>
              <a:gd name="connsiteY79" fmla="*/ 4101430 h 5048103"/>
              <a:gd name="connsiteX80" fmla="*/ 441101 w 2558348"/>
              <a:gd name="connsiteY80" fmla="*/ 4133703 h 5048103"/>
              <a:gd name="connsiteX81" fmla="*/ 462616 w 2558348"/>
              <a:gd name="connsiteY81" fmla="*/ 4219764 h 5048103"/>
              <a:gd name="connsiteX82" fmla="*/ 484131 w 2558348"/>
              <a:gd name="connsiteY82" fmla="*/ 4262795 h 5048103"/>
              <a:gd name="connsiteX83" fmla="*/ 527162 w 2558348"/>
              <a:gd name="connsiteY83" fmla="*/ 4370372 h 5048103"/>
              <a:gd name="connsiteX84" fmla="*/ 548677 w 2558348"/>
              <a:gd name="connsiteY84" fmla="*/ 4413402 h 5048103"/>
              <a:gd name="connsiteX85" fmla="*/ 570192 w 2558348"/>
              <a:gd name="connsiteY85" fmla="*/ 4477948 h 5048103"/>
              <a:gd name="connsiteX86" fmla="*/ 634738 w 2558348"/>
              <a:gd name="connsiteY86" fmla="*/ 4574767 h 5048103"/>
              <a:gd name="connsiteX87" fmla="*/ 656254 w 2558348"/>
              <a:gd name="connsiteY87" fmla="*/ 4607040 h 5048103"/>
              <a:gd name="connsiteX88" fmla="*/ 677769 w 2558348"/>
              <a:gd name="connsiteY88" fmla="*/ 4639313 h 5048103"/>
              <a:gd name="connsiteX89" fmla="*/ 785345 w 2558348"/>
              <a:gd name="connsiteY89" fmla="*/ 4746889 h 5048103"/>
              <a:gd name="connsiteX90" fmla="*/ 806861 w 2558348"/>
              <a:gd name="connsiteY90" fmla="*/ 4768404 h 5048103"/>
              <a:gd name="connsiteX91" fmla="*/ 892922 w 2558348"/>
              <a:gd name="connsiteY91" fmla="*/ 4865223 h 5048103"/>
              <a:gd name="connsiteX92" fmla="*/ 914437 w 2558348"/>
              <a:gd name="connsiteY92" fmla="*/ 4886739 h 5048103"/>
              <a:gd name="connsiteX93" fmla="*/ 978983 w 2558348"/>
              <a:gd name="connsiteY93" fmla="*/ 4929769 h 5048103"/>
              <a:gd name="connsiteX94" fmla="*/ 1054287 w 2558348"/>
              <a:gd name="connsiteY94" fmla="*/ 4983557 h 5048103"/>
              <a:gd name="connsiteX95" fmla="*/ 1086559 w 2558348"/>
              <a:gd name="connsiteY95" fmla="*/ 4994315 h 5048103"/>
              <a:gd name="connsiteX96" fmla="*/ 1172621 w 2558348"/>
              <a:gd name="connsiteY96" fmla="*/ 5015830 h 5048103"/>
              <a:gd name="connsiteX97" fmla="*/ 1269439 w 2558348"/>
              <a:gd name="connsiteY97" fmla="*/ 5037346 h 5048103"/>
              <a:gd name="connsiteX98" fmla="*/ 1387774 w 2558348"/>
              <a:gd name="connsiteY98" fmla="*/ 5048103 h 5048103"/>
              <a:gd name="connsiteX99" fmla="*/ 1807322 w 2558348"/>
              <a:gd name="connsiteY99" fmla="*/ 5037346 h 5048103"/>
              <a:gd name="connsiteX100" fmla="*/ 1861110 w 2558348"/>
              <a:gd name="connsiteY100" fmla="*/ 5015830 h 5048103"/>
              <a:gd name="connsiteX101" fmla="*/ 1893383 w 2558348"/>
              <a:gd name="connsiteY101" fmla="*/ 5005073 h 5048103"/>
              <a:gd name="connsiteX102" fmla="*/ 1925656 w 2558348"/>
              <a:gd name="connsiteY102" fmla="*/ 4983557 h 5048103"/>
              <a:gd name="connsiteX103" fmla="*/ 1957929 w 2558348"/>
              <a:gd name="connsiteY103" fmla="*/ 4972800 h 5048103"/>
              <a:gd name="connsiteX104" fmla="*/ 2054748 w 2558348"/>
              <a:gd name="connsiteY104" fmla="*/ 4919012 h 5048103"/>
              <a:gd name="connsiteX105" fmla="*/ 2108536 w 2558348"/>
              <a:gd name="connsiteY105" fmla="*/ 4875981 h 5048103"/>
              <a:gd name="connsiteX106" fmla="*/ 2140809 w 2558348"/>
              <a:gd name="connsiteY106" fmla="*/ 4865223 h 5048103"/>
              <a:gd name="connsiteX107" fmla="*/ 2173082 w 2558348"/>
              <a:gd name="connsiteY107" fmla="*/ 4843708 h 5048103"/>
              <a:gd name="connsiteX108" fmla="*/ 2216112 w 2558348"/>
              <a:gd name="connsiteY108" fmla="*/ 4822193 h 5048103"/>
              <a:gd name="connsiteX109" fmla="*/ 2237628 w 2558348"/>
              <a:gd name="connsiteY109" fmla="*/ 4789920 h 5048103"/>
              <a:gd name="connsiteX110" fmla="*/ 2259143 w 2558348"/>
              <a:gd name="connsiteY110" fmla="*/ 4768404 h 5048103"/>
              <a:gd name="connsiteX111" fmla="*/ 2280658 w 2558348"/>
              <a:gd name="connsiteY111" fmla="*/ 4725374 h 5048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558348" h="5048103">
                <a:moveTo>
                  <a:pt x="2280658" y="4725374"/>
                </a:moveTo>
                <a:cubicBezTo>
                  <a:pt x="2291416" y="4703859"/>
                  <a:pt x="2297908" y="4671540"/>
                  <a:pt x="2323689" y="4639313"/>
                </a:cubicBezTo>
                <a:cubicBezTo>
                  <a:pt x="2330025" y="4631393"/>
                  <a:pt x="2339578" y="4626236"/>
                  <a:pt x="2345204" y="4617797"/>
                </a:cubicBezTo>
                <a:cubicBezTo>
                  <a:pt x="2430547" y="4489780"/>
                  <a:pt x="2320100" y="4642904"/>
                  <a:pt x="2377477" y="4542494"/>
                </a:cubicBezTo>
                <a:cubicBezTo>
                  <a:pt x="2386373" y="4526927"/>
                  <a:pt x="2398992" y="4513807"/>
                  <a:pt x="2409750" y="4499463"/>
                </a:cubicBezTo>
                <a:cubicBezTo>
                  <a:pt x="2436064" y="4367899"/>
                  <a:pt x="2406458" y="4504360"/>
                  <a:pt x="2431265" y="4413402"/>
                </a:cubicBezTo>
                <a:cubicBezTo>
                  <a:pt x="2450732" y="4342023"/>
                  <a:pt x="2450991" y="4336290"/>
                  <a:pt x="2463538" y="4273553"/>
                </a:cubicBezTo>
                <a:cubicBezTo>
                  <a:pt x="2467124" y="4144461"/>
                  <a:pt x="2467847" y="4015258"/>
                  <a:pt x="2474296" y="3886277"/>
                </a:cubicBezTo>
                <a:cubicBezTo>
                  <a:pt x="2475034" y="3871511"/>
                  <a:pt x="2482409" y="3857793"/>
                  <a:pt x="2485054" y="3843247"/>
                </a:cubicBezTo>
                <a:cubicBezTo>
                  <a:pt x="2489590" y="3818300"/>
                  <a:pt x="2493288" y="3793173"/>
                  <a:pt x="2495811" y="3767943"/>
                </a:cubicBezTo>
                <a:cubicBezTo>
                  <a:pt x="2512421" y="3601842"/>
                  <a:pt x="2490575" y="3676074"/>
                  <a:pt x="2517327" y="3595821"/>
                </a:cubicBezTo>
                <a:cubicBezTo>
                  <a:pt x="2558348" y="3267633"/>
                  <a:pt x="2536064" y="3478124"/>
                  <a:pt x="2517327" y="2756724"/>
                </a:cubicBezTo>
                <a:cubicBezTo>
                  <a:pt x="2515934" y="2703101"/>
                  <a:pt x="2509682" y="2690760"/>
                  <a:pt x="2495811" y="2649148"/>
                </a:cubicBezTo>
                <a:cubicBezTo>
                  <a:pt x="2492225" y="2602532"/>
                  <a:pt x="2491101" y="2555660"/>
                  <a:pt x="2485054" y="2509299"/>
                </a:cubicBezTo>
                <a:cubicBezTo>
                  <a:pt x="2480324" y="2473037"/>
                  <a:pt x="2475102" y="2436415"/>
                  <a:pt x="2463538" y="2401722"/>
                </a:cubicBezTo>
                <a:cubicBezTo>
                  <a:pt x="2444526" y="2344683"/>
                  <a:pt x="2455896" y="2380352"/>
                  <a:pt x="2431265" y="2294146"/>
                </a:cubicBezTo>
                <a:cubicBezTo>
                  <a:pt x="2423205" y="2237722"/>
                  <a:pt x="2419703" y="2209037"/>
                  <a:pt x="2409750" y="2154296"/>
                </a:cubicBezTo>
                <a:cubicBezTo>
                  <a:pt x="2406479" y="2136307"/>
                  <a:pt x="2402578" y="2118437"/>
                  <a:pt x="2398992" y="2100508"/>
                </a:cubicBezTo>
                <a:cubicBezTo>
                  <a:pt x="2395406" y="2057477"/>
                  <a:pt x="2390446" y="2014539"/>
                  <a:pt x="2388235" y="1971416"/>
                </a:cubicBezTo>
                <a:cubicBezTo>
                  <a:pt x="2383273" y="1874658"/>
                  <a:pt x="2385307" y="1777528"/>
                  <a:pt x="2377477" y="1680960"/>
                </a:cubicBezTo>
                <a:cubicBezTo>
                  <a:pt x="2374522" y="1644510"/>
                  <a:pt x="2361387" y="1609548"/>
                  <a:pt x="2355962" y="1573383"/>
                </a:cubicBezTo>
                <a:cubicBezTo>
                  <a:pt x="2335148" y="1434626"/>
                  <a:pt x="2355186" y="1492651"/>
                  <a:pt x="2334447" y="1347473"/>
                </a:cubicBezTo>
                <a:cubicBezTo>
                  <a:pt x="2332843" y="1336247"/>
                  <a:pt x="2326439" y="1326201"/>
                  <a:pt x="2323689" y="1315200"/>
                </a:cubicBezTo>
                <a:cubicBezTo>
                  <a:pt x="2319254" y="1297462"/>
                  <a:pt x="2316517" y="1279341"/>
                  <a:pt x="2312931" y="1261412"/>
                </a:cubicBezTo>
                <a:cubicBezTo>
                  <a:pt x="2309345" y="1221967"/>
                  <a:pt x="2308351" y="1182200"/>
                  <a:pt x="2302174" y="1143077"/>
                </a:cubicBezTo>
                <a:cubicBezTo>
                  <a:pt x="2297562" y="1113869"/>
                  <a:pt x="2285519" y="1086184"/>
                  <a:pt x="2280658" y="1057016"/>
                </a:cubicBezTo>
                <a:cubicBezTo>
                  <a:pt x="2267471" y="977886"/>
                  <a:pt x="2275191" y="1013631"/>
                  <a:pt x="2259143" y="949440"/>
                </a:cubicBezTo>
                <a:cubicBezTo>
                  <a:pt x="2255557" y="920753"/>
                  <a:pt x="2253557" y="891823"/>
                  <a:pt x="2248385" y="863379"/>
                </a:cubicBezTo>
                <a:cubicBezTo>
                  <a:pt x="2246357" y="852222"/>
                  <a:pt x="2240743" y="842009"/>
                  <a:pt x="2237628" y="831106"/>
                </a:cubicBezTo>
                <a:cubicBezTo>
                  <a:pt x="2233566" y="816890"/>
                  <a:pt x="2231118" y="802237"/>
                  <a:pt x="2226870" y="788075"/>
                </a:cubicBezTo>
                <a:cubicBezTo>
                  <a:pt x="2220353" y="766352"/>
                  <a:pt x="2212527" y="745044"/>
                  <a:pt x="2205355" y="723529"/>
                </a:cubicBezTo>
                <a:cubicBezTo>
                  <a:pt x="2201769" y="712771"/>
                  <a:pt x="2197347" y="702257"/>
                  <a:pt x="2194597" y="691256"/>
                </a:cubicBezTo>
                <a:cubicBezTo>
                  <a:pt x="2191011" y="676913"/>
                  <a:pt x="2187901" y="662442"/>
                  <a:pt x="2183839" y="648226"/>
                </a:cubicBezTo>
                <a:cubicBezTo>
                  <a:pt x="2180724" y="637323"/>
                  <a:pt x="2175832" y="626954"/>
                  <a:pt x="2173082" y="615953"/>
                </a:cubicBezTo>
                <a:cubicBezTo>
                  <a:pt x="2170021" y="603708"/>
                  <a:pt x="2158190" y="534589"/>
                  <a:pt x="2151567" y="519134"/>
                </a:cubicBezTo>
                <a:cubicBezTo>
                  <a:pt x="2146474" y="507250"/>
                  <a:pt x="2137223" y="497619"/>
                  <a:pt x="2130051" y="486861"/>
                </a:cubicBezTo>
                <a:cubicBezTo>
                  <a:pt x="2122329" y="455972"/>
                  <a:pt x="2110877" y="405482"/>
                  <a:pt x="2097778" y="379284"/>
                </a:cubicBezTo>
                <a:cubicBezTo>
                  <a:pt x="2090606" y="364941"/>
                  <a:pt x="2084219" y="350177"/>
                  <a:pt x="2076263" y="336254"/>
                </a:cubicBezTo>
                <a:cubicBezTo>
                  <a:pt x="2064490" y="315651"/>
                  <a:pt x="2051835" y="297348"/>
                  <a:pt x="2033232" y="282466"/>
                </a:cubicBezTo>
                <a:cubicBezTo>
                  <a:pt x="2023136" y="274389"/>
                  <a:pt x="2012843" y="266043"/>
                  <a:pt x="2000959" y="260950"/>
                </a:cubicBezTo>
                <a:cubicBezTo>
                  <a:pt x="1987370" y="255126"/>
                  <a:pt x="1972272" y="253779"/>
                  <a:pt x="1957929" y="250193"/>
                </a:cubicBezTo>
                <a:cubicBezTo>
                  <a:pt x="1906725" y="216056"/>
                  <a:pt x="1945780" y="236866"/>
                  <a:pt x="1882625" y="217920"/>
                </a:cubicBezTo>
                <a:cubicBezTo>
                  <a:pt x="1882618" y="217918"/>
                  <a:pt x="1753543" y="174891"/>
                  <a:pt x="1753534" y="174889"/>
                </a:cubicBezTo>
                <a:lnTo>
                  <a:pt x="1699745" y="164132"/>
                </a:lnTo>
                <a:cubicBezTo>
                  <a:pt x="1685402" y="156960"/>
                  <a:pt x="1671929" y="147687"/>
                  <a:pt x="1656715" y="142616"/>
                </a:cubicBezTo>
                <a:cubicBezTo>
                  <a:pt x="1580924" y="117352"/>
                  <a:pt x="1627023" y="145259"/>
                  <a:pt x="1570654" y="121101"/>
                </a:cubicBezTo>
                <a:cubicBezTo>
                  <a:pt x="1527555" y="102630"/>
                  <a:pt x="1535713" y="98919"/>
                  <a:pt x="1495350" y="88828"/>
                </a:cubicBezTo>
                <a:cubicBezTo>
                  <a:pt x="1477612" y="84393"/>
                  <a:pt x="1459301" y="82505"/>
                  <a:pt x="1441562" y="78070"/>
                </a:cubicBezTo>
                <a:cubicBezTo>
                  <a:pt x="1430561" y="75320"/>
                  <a:pt x="1420446" y="69341"/>
                  <a:pt x="1409289" y="67313"/>
                </a:cubicBezTo>
                <a:cubicBezTo>
                  <a:pt x="1310296" y="49315"/>
                  <a:pt x="1155127" y="49246"/>
                  <a:pt x="1075802" y="45797"/>
                </a:cubicBezTo>
                <a:cubicBezTo>
                  <a:pt x="846805" y="0"/>
                  <a:pt x="962055" y="19041"/>
                  <a:pt x="462616" y="45797"/>
                </a:cubicBezTo>
                <a:cubicBezTo>
                  <a:pt x="446602" y="46655"/>
                  <a:pt x="433184" y="58813"/>
                  <a:pt x="419585" y="67313"/>
                </a:cubicBezTo>
                <a:cubicBezTo>
                  <a:pt x="350781" y="110316"/>
                  <a:pt x="399223" y="84281"/>
                  <a:pt x="355039" y="121101"/>
                </a:cubicBezTo>
                <a:cubicBezTo>
                  <a:pt x="313375" y="155821"/>
                  <a:pt x="281059" y="167527"/>
                  <a:pt x="247463" y="217920"/>
                </a:cubicBezTo>
                <a:cubicBezTo>
                  <a:pt x="230411" y="243498"/>
                  <a:pt x="187351" y="305870"/>
                  <a:pt x="172159" y="336254"/>
                </a:cubicBezTo>
                <a:cubicBezTo>
                  <a:pt x="84819" y="510934"/>
                  <a:pt x="201522" y="289258"/>
                  <a:pt x="139887" y="433073"/>
                </a:cubicBezTo>
                <a:cubicBezTo>
                  <a:pt x="134794" y="444957"/>
                  <a:pt x="124786" y="454120"/>
                  <a:pt x="118371" y="465346"/>
                </a:cubicBezTo>
                <a:cubicBezTo>
                  <a:pt x="110415" y="479269"/>
                  <a:pt x="104028" y="494033"/>
                  <a:pt x="96856" y="508376"/>
                </a:cubicBezTo>
                <a:cubicBezTo>
                  <a:pt x="93270" y="533477"/>
                  <a:pt x="90634" y="558733"/>
                  <a:pt x="86098" y="583680"/>
                </a:cubicBezTo>
                <a:cubicBezTo>
                  <a:pt x="83453" y="598226"/>
                  <a:pt x="78548" y="612277"/>
                  <a:pt x="75341" y="626710"/>
                </a:cubicBezTo>
                <a:cubicBezTo>
                  <a:pt x="48037" y="749579"/>
                  <a:pt x="80052" y="618626"/>
                  <a:pt x="53825" y="723529"/>
                </a:cubicBezTo>
                <a:cubicBezTo>
                  <a:pt x="0" y="1207980"/>
                  <a:pt x="26911" y="930693"/>
                  <a:pt x="53825" y="2025204"/>
                </a:cubicBezTo>
                <a:cubicBezTo>
                  <a:pt x="54724" y="2061762"/>
                  <a:pt x="75341" y="2132781"/>
                  <a:pt x="75341" y="2132781"/>
                </a:cubicBezTo>
                <a:cubicBezTo>
                  <a:pt x="78927" y="2168640"/>
                  <a:pt x="81002" y="2204682"/>
                  <a:pt x="86098" y="2240357"/>
                </a:cubicBezTo>
                <a:cubicBezTo>
                  <a:pt x="88189" y="2254994"/>
                  <a:pt x="93956" y="2268890"/>
                  <a:pt x="96856" y="2283388"/>
                </a:cubicBezTo>
                <a:cubicBezTo>
                  <a:pt x="101134" y="2304777"/>
                  <a:pt x="105065" y="2326271"/>
                  <a:pt x="107614" y="2347934"/>
                </a:cubicBezTo>
                <a:cubicBezTo>
                  <a:pt x="113524" y="2398168"/>
                  <a:pt x="113605" y="2467274"/>
                  <a:pt x="129129" y="2520056"/>
                </a:cubicBezTo>
                <a:cubicBezTo>
                  <a:pt x="141928" y="2563571"/>
                  <a:pt x="157816" y="2606117"/>
                  <a:pt x="172159" y="2649148"/>
                </a:cubicBezTo>
                <a:cubicBezTo>
                  <a:pt x="175745" y="2720866"/>
                  <a:pt x="177191" y="2792722"/>
                  <a:pt x="182917" y="2864301"/>
                </a:cubicBezTo>
                <a:cubicBezTo>
                  <a:pt x="184375" y="2882527"/>
                  <a:pt x="191089" y="2899988"/>
                  <a:pt x="193675" y="2918089"/>
                </a:cubicBezTo>
                <a:cubicBezTo>
                  <a:pt x="211690" y="3044195"/>
                  <a:pt x="192066" y="2977811"/>
                  <a:pt x="215190" y="3047181"/>
                </a:cubicBezTo>
                <a:cubicBezTo>
                  <a:pt x="215646" y="3051289"/>
                  <a:pt x="233935" y="3219904"/>
                  <a:pt x="236705" y="3230061"/>
                </a:cubicBezTo>
                <a:cubicBezTo>
                  <a:pt x="240107" y="3242535"/>
                  <a:pt x="251049" y="3251576"/>
                  <a:pt x="258221" y="3262334"/>
                </a:cubicBezTo>
                <a:cubicBezTo>
                  <a:pt x="261096" y="3296836"/>
                  <a:pt x="268736" y="3419063"/>
                  <a:pt x="279736" y="3466729"/>
                </a:cubicBezTo>
                <a:cubicBezTo>
                  <a:pt x="289652" y="3509697"/>
                  <a:pt x="307904" y="3544189"/>
                  <a:pt x="322767" y="3585063"/>
                </a:cubicBezTo>
                <a:cubicBezTo>
                  <a:pt x="334966" y="3618610"/>
                  <a:pt x="347903" y="3656960"/>
                  <a:pt x="355039" y="3692640"/>
                </a:cubicBezTo>
                <a:cubicBezTo>
                  <a:pt x="373565" y="3785270"/>
                  <a:pt x="361541" y="3755409"/>
                  <a:pt x="376555" y="3875520"/>
                </a:cubicBezTo>
                <a:cubicBezTo>
                  <a:pt x="382819" y="3925631"/>
                  <a:pt x="388855" y="3926267"/>
                  <a:pt x="398070" y="3972339"/>
                </a:cubicBezTo>
                <a:cubicBezTo>
                  <a:pt x="402348" y="3993727"/>
                  <a:pt x="403538" y="4015723"/>
                  <a:pt x="408828" y="4036884"/>
                </a:cubicBezTo>
                <a:cubicBezTo>
                  <a:pt x="414329" y="4058886"/>
                  <a:pt x="423171" y="4079915"/>
                  <a:pt x="430343" y="4101430"/>
                </a:cubicBezTo>
                <a:cubicBezTo>
                  <a:pt x="433929" y="4112188"/>
                  <a:pt x="438877" y="4122584"/>
                  <a:pt x="441101" y="4133703"/>
                </a:cubicBezTo>
                <a:cubicBezTo>
                  <a:pt x="447416" y="4165282"/>
                  <a:pt x="450209" y="4190815"/>
                  <a:pt x="462616" y="4219764"/>
                </a:cubicBezTo>
                <a:cubicBezTo>
                  <a:pt x="468933" y="4234504"/>
                  <a:pt x="477814" y="4248055"/>
                  <a:pt x="484131" y="4262795"/>
                </a:cubicBezTo>
                <a:cubicBezTo>
                  <a:pt x="499345" y="4298294"/>
                  <a:pt x="509890" y="4335828"/>
                  <a:pt x="527162" y="4370372"/>
                </a:cubicBezTo>
                <a:cubicBezTo>
                  <a:pt x="534334" y="4384715"/>
                  <a:pt x="542721" y="4398513"/>
                  <a:pt x="548677" y="4413402"/>
                </a:cubicBezTo>
                <a:cubicBezTo>
                  <a:pt x="557100" y="4434459"/>
                  <a:pt x="557612" y="4459078"/>
                  <a:pt x="570192" y="4477948"/>
                </a:cubicBezTo>
                <a:lnTo>
                  <a:pt x="634738" y="4574767"/>
                </a:lnTo>
                <a:lnTo>
                  <a:pt x="656254" y="4607040"/>
                </a:lnTo>
                <a:cubicBezTo>
                  <a:pt x="663426" y="4617798"/>
                  <a:pt x="668627" y="4630171"/>
                  <a:pt x="677769" y="4639313"/>
                </a:cubicBezTo>
                <a:lnTo>
                  <a:pt x="785345" y="4746889"/>
                </a:lnTo>
                <a:cubicBezTo>
                  <a:pt x="792517" y="4754061"/>
                  <a:pt x="801235" y="4759965"/>
                  <a:pt x="806861" y="4768404"/>
                </a:cubicBezTo>
                <a:cubicBezTo>
                  <a:pt x="845255" y="4825995"/>
                  <a:pt x="819232" y="4791532"/>
                  <a:pt x="892922" y="4865223"/>
                </a:cubicBezTo>
                <a:cubicBezTo>
                  <a:pt x="900094" y="4872395"/>
                  <a:pt x="905998" y="4881113"/>
                  <a:pt x="914437" y="4886739"/>
                </a:cubicBezTo>
                <a:cubicBezTo>
                  <a:pt x="935952" y="4901082"/>
                  <a:pt x="958296" y="4914254"/>
                  <a:pt x="978983" y="4929769"/>
                </a:cubicBezTo>
                <a:cubicBezTo>
                  <a:pt x="988731" y="4937080"/>
                  <a:pt x="1038555" y="4975691"/>
                  <a:pt x="1054287" y="4983557"/>
                </a:cubicBezTo>
                <a:cubicBezTo>
                  <a:pt x="1064429" y="4988628"/>
                  <a:pt x="1075619" y="4991331"/>
                  <a:pt x="1086559" y="4994315"/>
                </a:cubicBezTo>
                <a:cubicBezTo>
                  <a:pt x="1115087" y="5002095"/>
                  <a:pt x="1143934" y="5008658"/>
                  <a:pt x="1172621" y="5015830"/>
                </a:cubicBezTo>
                <a:cubicBezTo>
                  <a:pt x="1200262" y="5022740"/>
                  <a:pt x="1242122" y="5033931"/>
                  <a:pt x="1269439" y="5037346"/>
                </a:cubicBezTo>
                <a:cubicBezTo>
                  <a:pt x="1308741" y="5042259"/>
                  <a:pt x="1348329" y="5044517"/>
                  <a:pt x="1387774" y="5048103"/>
                </a:cubicBezTo>
                <a:cubicBezTo>
                  <a:pt x="1527623" y="5044517"/>
                  <a:pt x="1667751" y="5046862"/>
                  <a:pt x="1807322" y="5037346"/>
                </a:cubicBezTo>
                <a:cubicBezTo>
                  <a:pt x="1826588" y="5036032"/>
                  <a:pt x="1843029" y="5022610"/>
                  <a:pt x="1861110" y="5015830"/>
                </a:cubicBezTo>
                <a:cubicBezTo>
                  <a:pt x="1871728" y="5011848"/>
                  <a:pt x="1882625" y="5008659"/>
                  <a:pt x="1893383" y="5005073"/>
                </a:cubicBezTo>
                <a:cubicBezTo>
                  <a:pt x="1904141" y="4997901"/>
                  <a:pt x="1914092" y="4989339"/>
                  <a:pt x="1925656" y="4983557"/>
                </a:cubicBezTo>
                <a:cubicBezTo>
                  <a:pt x="1935798" y="4978486"/>
                  <a:pt x="1948016" y="4978307"/>
                  <a:pt x="1957929" y="4972800"/>
                </a:cubicBezTo>
                <a:cubicBezTo>
                  <a:pt x="2068901" y="4911150"/>
                  <a:pt x="1981722" y="4943352"/>
                  <a:pt x="2054748" y="4919012"/>
                </a:cubicBezTo>
                <a:cubicBezTo>
                  <a:pt x="2074761" y="4898998"/>
                  <a:pt x="2081392" y="4889553"/>
                  <a:pt x="2108536" y="4875981"/>
                </a:cubicBezTo>
                <a:cubicBezTo>
                  <a:pt x="2118678" y="4870910"/>
                  <a:pt x="2130667" y="4870294"/>
                  <a:pt x="2140809" y="4865223"/>
                </a:cubicBezTo>
                <a:cubicBezTo>
                  <a:pt x="2152373" y="4859441"/>
                  <a:pt x="2161856" y="4850123"/>
                  <a:pt x="2173082" y="4843708"/>
                </a:cubicBezTo>
                <a:cubicBezTo>
                  <a:pt x="2187005" y="4835752"/>
                  <a:pt x="2201769" y="4829365"/>
                  <a:pt x="2216112" y="4822193"/>
                </a:cubicBezTo>
                <a:cubicBezTo>
                  <a:pt x="2223284" y="4811435"/>
                  <a:pt x="2229551" y="4800016"/>
                  <a:pt x="2237628" y="4789920"/>
                </a:cubicBezTo>
                <a:cubicBezTo>
                  <a:pt x="2243964" y="4782000"/>
                  <a:pt x="2253925" y="4777101"/>
                  <a:pt x="2259143" y="4768404"/>
                </a:cubicBezTo>
                <a:cubicBezTo>
                  <a:pt x="2264977" y="4758681"/>
                  <a:pt x="2269900" y="4746889"/>
                  <a:pt x="2280658" y="4725374"/>
                </a:cubicBez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rgbClr val="6600CC"/>
                </a:solidFill>
              </a:rPr>
              <a:t>Máme 5 Kč.</a:t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Co si můžeme koupit?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4" name="Obrázek 3" descr="1195426722705012963bow_tie_greg_05_svg_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916832"/>
            <a:ext cx="1538588" cy="720080"/>
          </a:xfrm>
          <a:prstGeom prst="rect">
            <a:avLst/>
          </a:prstGeom>
        </p:spPr>
      </p:pic>
      <p:pic>
        <p:nvPicPr>
          <p:cNvPr id="11" name="Obrázek 10" descr="MB9003254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1772816"/>
            <a:ext cx="1562472" cy="1562472"/>
          </a:xfrm>
          <a:prstGeom prst="rect">
            <a:avLst/>
          </a:prstGeom>
        </p:spPr>
      </p:pic>
      <p:pic>
        <p:nvPicPr>
          <p:cNvPr id="12" name="Obrázek 11" descr="MB9004126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3933056"/>
            <a:ext cx="1828800" cy="1828800"/>
          </a:xfrm>
          <a:prstGeom prst="rect">
            <a:avLst/>
          </a:prstGeom>
        </p:spPr>
      </p:pic>
      <p:pic>
        <p:nvPicPr>
          <p:cNvPr id="18" name="Obrázek 17" descr="MH90029783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4" y="4221088"/>
            <a:ext cx="2195885" cy="2195885"/>
          </a:xfrm>
          <a:prstGeom prst="rect">
            <a:avLst/>
          </a:prstGeom>
        </p:spPr>
      </p:pic>
      <p:pic>
        <p:nvPicPr>
          <p:cNvPr id="22" name="Obrázek 21" descr="koš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64288" y="1196752"/>
            <a:ext cx="1809750" cy="2295525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899592" y="285293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1259632" y="551723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779912" y="342900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7596336" y="357301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5436096" y="537321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 Kč</a:t>
            </a:r>
          </a:p>
        </p:txBody>
      </p:sp>
      <p:sp>
        <p:nvSpPr>
          <p:cNvPr id="15" name="Volný tvar 14"/>
          <p:cNvSpPr/>
          <p:nvPr/>
        </p:nvSpPr>
        <p:spPr>
          <a:xfrm>
            <a:off x="5337587" y="4270786"/>
            <a:ext cx="3660557" cy="2086983"/>
          </a:xfrm>
          <a:custGeom>
            <a:avLst/>
            <a:gdLst>
              <a:gd name="connsiteX0" fmla="*/ 3548229 w 3660557"/>
              <a:gd name="connsiteY0" fmla="*/ 441063 h 2086983"/>
              <a:gd name="connsiteX1" fmla="*/ 3354592 w 3660557"/>
              <a:gd name="connsiteY1" fmla="*/ 419548 h 2086983"/>
              <a:gd name="connsiteX2" fmla="*/ 3290046 w 3660557"/>
              <a:gd name="connsiteY2" fmla="*/ 387275 h 2086983"/>
              <a:gd name="connsiteX3" fmla="*/ 3182469 w 3660557"/>
              <a:gd name="connsiteY3" fmla="*/ 355002 h 2086983"/>
              <a:gd name="connsiteX4" fmla="*/ 3139439 w 3660557"/>
              <a:gd name="connsiteY4" fmla="*/ 333487 h 2086983"/>
              <a:gd name="connsiteX5" fmla="*/ 3074893 w 3660557"/>
              <a:gd name="connsiteY5" fmla="*/ 311972 h 2086983"/>
              <a:gd name="connsiteX6" fmla="*/ 2978074 w 3660557"/>
              <a:gd name="connsiteY6" fmla="*/ 279699 h 2086983"/>
              <a:gd name="connsiteX7" fmla="*/ 2945801 w 3660557"/>
              <a:gd name="connsiteY7" fmla="*/ 268941 h 2086983"/>
              <a:gd name="connsiteX8" fmla="*/ 2913528 w 3660557"/>
              <a:gd name="connsiteY8" fmla="*/ 247426 h 2086983"/>
              <a:gd name="connsiteX9" fmla="*/ 2687618 w 3660557"/>
              <a:gd name="connsiteY9" fmla="*/ 225910 h 2086983"/>
              <a:gd name="connsiteX10" fmla="*/ 2483222 w 3660557"/>
              <a:gd name="connsiteY10" fmla="*/ 204395 h 2086983"/>
              <a:gd name="connsiteX11" fmla="*/ 2440192 w 3660557"/>
              <a:gd name="connsiteY11" fmla="*/ 193638 h 2086983"/>
              <a:gd name="connsiteX12" fmla="*/ 2311100 w 3660557"/>
              <a:gd name="connsiteY12" fmla="*/ 182880 h 2086983"/>
              <a:gd name="connsiteX13" fmla="*/ 2203524 w 3660557"/>
              <a:gd name="connsiteY13" fmla="*/ 161365 h 2086983"/>
              <a:gd name="connsiteX14" fmla="*/ 2042159 w 3660557"/>
              <a:gd name="connsiteY14" fmla="*/ 139849 h 2086983"/>
              <a:gd name="connsiteX15" fmla="*/ 1827006 w 3660557"/>
              <a:gd name="connsiteY15" fmla="*/ 96819 h 2086983"/>
              <a:gd name="connsiteX16" fmla="*/ 1827006 w 3660557"/>
              <a:gd name="connsiteY16" fmla="*/ 96819 h 2086983"/>
              <a:gd name="connsiteX17" fmla="*/ 1783975 w 3660557"/>
              <a:gd name="connsiteY17" fmla="*/ 86061 h 2086983"/>
              <a:gd name="connsiteX18" fmla="*/ 1644126 w 3660557"/>
              <a:gd name="connsiteY18" fmla="*/ 43030 h 2086983"/>
              <a:gd name="connsiteX19" fmla="*/ 1590338 w 3660557"/>
              <a:gd name="connsiteY19" fmla="*/ 32273 h 2086983"/>
              <a:gd name="connsiteX20" fmla="*/ 1558065 w 3660557"/>
              <a:gd name="connsiteY20" fmla="*/ 21515 h 2086983"/>
              <a:gd name="connsiteX21" fmla="*/ 1493519 w 3660557"/>
              <a:gd name="connsiteY21" fmla="*/ 10758 h 2086983"/>
              <a:gd name="connsiteX22" fmla="*/ 1450488 w 3660557"/>
              <a:gd name="connsiteY22" fmla="*/ 0 h 2086983"/>
              <a:gd name="connsiteX23" fmla="*/ 1009425 w 3660557"/>
              <a:gd name="connsiteY23" fmla="*/ 10758 h 2086983"/>
              <a:gd name="connsiteX24" fmla="*/ 772757 w 3660557"/>
              <a:gd name="connsiteY24" fmla="*/ 75303 h 2086983"/>
              <a:gd name="connsiteX25" fmla="*/ 686695 w 3660557"/>
              <a:gd name="connsiteY25" fmla="*/ 107576 h 2086983"/>
              <a:gd name="connsiteX26" fmla="*/ 632907 w 3660557"/>
              <a:gd name="connsiteY26" fmla="*/ 118334 h 2086983"/>
              <a:gd name="connsiteX27" fmla="*/ 589877 w 3660557"/>
              <a:gd name="connsiteY27" fmla="*/ 150607 h 2086983"/>
              <a:gd name="connsiteX28" fmla="*/ 546846 w 3660557"/>
              <a:gd name="connsiteY28" fmla="*/ 161365 h 2086983"/>
              <a:gd name="connsiteX29" fmla="*/ 460785 w 3660557"/>
              <a:gd name="connsiteY29" fmla="*/ 204395 h 2086983"/>
              <a:gd name="connsiteX30" fmla="*/ 460785 w 3660557"/>
              <a:gd name="connsiteY30" fmla="*/ 204395 h 2086983"/>
              <a:gd name="connsiteX31" fmla="*/ 406997 w 3660557"/>
              <a:gd name="connsiteY31" fmla="*/ 236668 h 2086983"/>
              <a:gd name="connsiteX32" fmla="*/ 374724 w 3660557"/>
              <a:gd name="connsiteY32" fmla="*/ 258183 h 2086983"/>
              <a:gd name="connsiteX33" fmla="*/ 342451 w 3660557"/>
              <a:gd name="connsiteY33" fmla="*/ 268941 h 2086983"/>
              <a:gd name="connsiteX34" fmla="*/ 245632 w 3660557"/>
              <a:gd name="connsiteY34" fmla="*/ 333487 h 2086983"/>
              <a:gd name="connsiteX35" fmla="*/ 213359 w 3660557"/>
              <a:gd name="connsiteY35" fmla="*/ 355002 h 2086983"/>
              <a:gd name="connsiteX36" fmla="*/ 84267 w 3660557"/>
              <a:gd name="connsiteY36" fmla="*/ 462579 h 2086983"/>
              <a:gd name="connsiteX37" fmla="*/ 62752 w 3660557"/>
              <a:gd name="connsiteY37" fmla="*/ 494852 h 2086983"/>
              <a:gd name="connsiteX38" fmla="*/ 41237 w 3660557"/>
              <a:gd name="connsiteY38" fmla="*/ 591670 h 2086983"/>
              <a:gd name="connsiteX39" fmla="*/ 30479 w 3660557"/>
              <a:gd name="connsiteY39" fmla="*/ 623943 h 2086983"/>
              <a:gd name="connsiteX40" fmla="*/ 19721 w 3660557"/>
              <a:gd name="connsiteY40" fmla="*/ 688489 h 2086983"/>
              <a:gd name="connsiteX41" fmla="*/ 19721 w 3660557"/>
              <a:gd name="connsiteY41" fmla="*/ 1301675 h 2086983"/>
              <a:gd name="connsiteX42" fmla="*/ 30479 w 3660557"/>
              <a:gd name="connsiteY42" fmla="*/ 1344706 h 2086983"/>
              <a:gd name="connsiteX43" fmla="*/ 51994 w 3660557"/>
              <a:gd name="connsiteY43" fmla="*/ 1376979 h 2086983"/>
              <a:gd name="connsiteX44" fmla="*/ 73509 w 3660557"/>
              <a:gd name="connsiteY44" fmla="*/ 1420009 h 2086983"/>
              <a:gd name="connsiteX45" fmla="*/ 84267 w 3660557"/>
              <a:gd name="connsiteY45" fmla="*/ 1452282 h 2086983"/>
              <a:gd name="connsiteX46" fmla="*/ 127298 w 3660557"/>
              <a:gd name="connsiteY46" fmla="*/ 1516828 h 2086983"/>
              <a:gd name="connsiteX47" fmla="*/ 138055 w 3660557"/>
              <a:gd name="connsiteY47" fmla="*/ 1549101 h 2086983"/>
              <a:gd name="connsiteX48" fmla="*/ 191844 w 3660557"/>
              <a:gd name="connsiteY48" fmla="*/ 1613647 h 2086983"/>
              <a:gd name="connsiteX49" fmla="*/ 234874 w 3660557"/>
              <a:gd name="connsiteY49" fmla="*/ 1667435 h 2086983"/>
              <a:gd name="connsiteX50" fmla="*/ 288662 w 3660557"/>
              <a:gd name="connsiteY50" fmla="*/ 1710466 h 2086983"/>
              <a:gd name="connsiteX51" fmla="*/ 310178 w 3660557"/>
              <a:gd name="connsiteY51" fmla="*/ 1742739 h 2086983"/>
              <a:gd name="connsiteX52" fmla="*/ 363966 w 3660557"/>
              <a:gd name="connsiteY52" fmla="*/ 1785769 h 2086983"/>
              <a:gd name="connsiteX53" fmla="*/ 385481 w 3660557"/>
              <a:gd name="connsiteY53" fmla="*/ 1807285 h 2086983"/>
              <a:gd name="connsiteX54" fmla="*/ 417754 w 3660557"/>
              <a:gd name="connsiteY54" fmla="*/ 1818042 h 2086983"/>
              <a:gd name="connsiteX55" fmla="*/ 471542 w 3660557"/>
              <a:gd name="connsiteY55" fmla="*/ 1850315 h 2086983"/>
              <a:gd name="connsiteX56" fmla="*/ 557604 w 3660557"/>
              <a:gd name="connsiteY56" fmla="*/ 1904103 h 2086983"/>
              <a:gd name="connsiteX57" fmla="*/ 600634 w 3660557"/>
              <a:gd name="connsiteY57" fmla="*/ 1925619 h 2086983"/>
              <a:gd name="connsiteX58" fmla="*/ 632907 w 3660557"/>
              <a:gd name="connsiteY58" fmla="*/ 1947134 h 2086983"/>
              <a:gd name="connsiteX59" fmla="*/ 761999 w 3660557"/>
              <a:gd name="connsiteY59" fmla="*/ 1979407 h 2086983"/>
              <a:gd name="connsiteX60" fmla="*/ 815787 w 3660557"/>
              <a:gd name="connsiteY60" fmla="*/ 2000922 h 2086983"/>
              <a:gd name="connsiteX61" fmla="*/ 880333 w 3660557"/>
              <a:gd name="connsiteY61" fmla="*/ 2011680 h 2086983"/>
              <a:gd name="connsiteX62" fmla="*/ 987909 w 3660557"/>
              <a:gd name="connsiteY62" fmla="*/ 2033195 h 2086983"/>
              <a:gd name="connsiteX63" fmla="*/ 1138517 w 3660557"/>
              <a:gd name="connsiteY63" fmla="*/ 2054710 h 2086983"/>
              <a:gd name="connsiteX64" fmla="*/ 1289124 w 3660557"/>
              <a:gd name="connsiteY64" fmla="*/ 2065468 h 2086983"/>
              <a:gd name="connsiteX65" fmla="*/ 1687157 w 3660557"/>
              <a:gd name="connsiteY65" fmla="*/ 2086983 h 2086983"/>
              <a:gd name="connsiteX66" fmla="*/ 2956559 w 3660557"/>
              <a:gd name="connsiteY66" fmla="*/ 2076226 h 2086983"/>
              <a:gd name="connsiteX67" fmla="*/ 3074893 w 3660557"/>
              <a:gd name="connsiteY67" fmla="*/ 2065468 h 2086983"/>
              <a:gd name="connsiteX68" fmla="*/ 3160954 w 3660557"/>
              <a:gd name="connsiteY68" fmla="*/ 2033195 h 2086983"/>
              <a:gd name="connsiteX69" fmla="*/ 3247015 w 3660557"/>
              <a:gd name="connsiteY69" fmla="*/ 2022438 h 2086983"/>
              <a:gd name="connsiteX70" fmla="*/ 3354592 w 3660557"/>
              <a:gd name="connsiteY70" fmla="*/ 1990165 h 2086983"/>
              <a:gd name="connsiteX71" fmla="*/ 3408380 w 3660557"/>
              <a:gd name="connsiteY71" fmla="*/ 1936376 h 2086983"/>
              <a:gd name="connsiteX72" fmla="*/ 3440653 w 3660557"/>
              <a:gd name="connsiteY72" fmla="*/ 1904103 h 2086983"/>
              <a:gd name="connsiteX73" fmla="*/ 3494441 w 3660557"/>
              <a:gd name="connsiteY73" fmla="*/ 1828800 h 2086983"/>
              <a:gd name="connsiteX74" fmla="*/ 3505199 w 3660557"/>
              <a:gd name="connsiteY74" fmla="*/ 1796527 h 2086983"/>
              <a:gd name="connsiteX75" fmla="*/ 3526714 w 3660557"/>
              <a:gd name="connsiteY75" fmla="*/ 1753496 h 2086983"/>
              <a:gd name="connsiteX76" fmla="*/ 3537472 w 3660557"/>
              <a:gd name="connsiteY76" fmla="*/ 1721223 h 2086983"/>
              <a:gd name="connsiteX77" fmla="*/ 3558987 w 3660557"/>
              <a:gd name="connsiteY77" fmla="*/ 1678193 h 2086983"/>
              <a:gd name="connsiteX78" fmla="*/ 3591260 w 3660557"/>
              <a:gd name="connsiteY78" fmla="*/ 1602889 h 2086983"/>
              <a:gd name="connsiteX79" fmla="*/ 3602018 w 3660557"/>
              <a:gd name="connsiteY79" fmla="*/ 1538343 h 2086983"/>
              <a:gd name="connsiteX80" fmla="*/ 3612775 w 3660557"/>
              <a:gd name="connsiteY80" fmla="*/ 1506070 h 2086983"/>
              <a:gd name="connsiteX81" fmla="*/ 3623533 w 3660557"/>
              <a:gd name="connsiteY81" fmla="*/ 1452282 h 2086983"/>
              <a:gd name="connsiteX82" fmla="*/ 3634291 w 3660557"/>
              <a:gd name="connsiteY82" fmla="*/ 1108038 h 2086983"/>
              <a:gd name="connsiteX83" fmla="*/ 3655806 w 3660557"/>
              <a:gd name="connsiteY83" fmla="*/ 1000461 h 2086983"/>
              <a:gd name="connsiteX84" fmla="*/ 3634291 w 3660557"/>
              <a:gd name="connsiteY84" fmla="*/ 688489 h 2086983"/>
              <a:gd name="connsiteX85" fmla="*/ 3623533 w 3660557"/>
              <a:gd name="connsiteY85" fmla="*/ 656216 h 2086983"/>
              <a:gd name="connsiteX86" fmla="*/ 3591260 w 3660557"/>
              <a:gd name="connsiteY86" fmla="*/ 548640 h 2086983"/>
              <a:gd name="connsiteX87" fmla="*/ 3569745 w 3660557"/>
              <a:gd name="connsiteY87" fmla="*/ 516367 h 2086983"/>
              <a:gd name="connsiteX88" fmla="*/ 3548229 w 3660557"/>
              <a:gd name="connsiteY88" fmla="*/ 494852 h 2086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3660557" h="2086983">
                <a:moveTo>
                  <a:pt x="3548229" y="441063"/>
                </a:moveTo>
                <a:cubicBezTo>
                  <a:pt x="3498331" y="436527"/>
                  <a:pt x="3409127" y="430455"/>
                  <a:pt x="3354592" y="419548"/>
                </a:cubicBezTo>
                <a:cubicBezTo>
                  <a:pt x="3297928" y="408215"/>
                  <a:pt x="3345579" y="411074"/>
                  <a:pt x="3290046" y="387275"/>
                </a:cubicBezTo>
                <a:cubicBezTo>
                  <a:pt x="3181950" y="340950"/>
                  <a:pt x="3327097" y="427316"/>
                  <a:pt x="3182469" y="355002"/>
                </a:cubicBezTo>
                <a:cubicBezTo>
                  <a:pt x="3168126" y="347830"/>
                  <a:pt x="3154328" y="339443"/>
                  <a:pt x="3139439" y="333487"/>
                </a:cubicBezTo>
                <a:cubicBezTo>
                  <a:pt x="3118382" y="325064"/>
                  <a:pt x="3096408" y="319144"/>
                  <a:pt x="3074893" y="311972"/>
                </a:cubicBezTo>
                <a:lnTo>
                  <a:pt x="2978074" y="279699"/>
                </a:lnTo>
                <a:cubicBezTo>
                  <a:pt x="2967316" y="276113"/>
                  <a:pt x="2955236" y="275231"/>
                  <a:pt x="2945801" y="268941"/>
                </a:cubicBezTo>
                <a:cubicBezTo>
                  <a:pt x="2935043" y="261769"/>
                  <a:pt x="2926281" y="249552"/>
                  <a:pt x="2913528" y="247426"/>
                </a:cubicBezTo>
                <a:cubicBezTo>
                  <a:pt x="2838913" y="234990"/>
                  <a:pt x="2687618" y="225910"/>
                  <a:pt x="2687618" y="225910"/>
                </a:cubicBezTo>
                <a:cubicBezTo>
                  <a:pt x="2579407" y="198859"/>
                  <a:pt x="2706305" y="227877"/>
                  <a:pt x="2483222" y="204395"/>
                </a:cubicBezTo>
                <a:cubicBezTo>
                  <a:pt x="2468519" y="202847"/>
                  <a:pt x="2454863" y="195472"/>
                  <a:pt x="2440192" y="193638"/>
                </a:cubicBezTo>
                <a:cubicBezTo>
                  <a:pt x="2397346" y="188282"/>
                  <a:pt x="2354016" y="187649"/>
                  <a:pt x="2311100" y="182880"/>
                </a:cubicBezTo>
                <a:cubicBezTo>
                  <a:pt x="2228168" y="173665"/>
                  <a:pt x="2270292" y="174718"/>
                  <a:pt x="2203524" y="161365"/>
                </a:cubicBezTo>
                <a:cubicBezTo>
                  <a:pt x="2143159" y="149292"/>
                  <a:pt x="2106750" y="147026"/>
                  <a:pt x="2042159" y="139849"/>
                </a:cubicBezTo>
                <a:cubicBezTo>
                  <a:pt x="1929503" y="102298"/>
                  <a:pt x="2000064" y="121541"/>
                  <a:pt x="1827006" y="96819"/>
                </a:cubicBezTo>
                <a:lnTo>
                  <a:pt x="1827006" y="96819"/>
                </a:lnTo>
                <a:cubicBezTo>
                  <a:pt x="1812662" y="93233"/>
                  <a:pt x="1798137" y="90309"/>
                  <a:pt x="1783975" y="86061"/>
                </a:cubicBezTo>
                <a:cubicBezTo>
                  <a:pt x="1695405" y="59490"/>
                  <a:pt x="1740381" y="67094"/>
                  <a:pt x="1644126" y="43030"/>
                </a:cubicBezTo>
                <a:cubicBezTo>
                  <a:pt x="1626388" y="38595"/>
                  <a:pt x="1608076" y="36708"/>
                  <a:pt x="1590338" y="32273"/>
                </a:cubicBezTo>
                <a:cubicBezTo>
                  <a:pt x="1579337" y="29523"/>
                  <a:pt x="1569135" y="23975"/>
                  <a:pt x="1558065" y="21515"/>
                </a:cubicBezTo>
                <a:cubicBezTo>
                  <a:pt x="1536772" y="16783"/>
                  <a:pt x="1514908" y="15036"/>
                  <a:pt x="1493519" y="10758"/>
                </a:cubicBezTo>
                <a:cubicBezTo>
                  <a:pt x="1479021" y="7858"/>
                  <a:pt x="1464832" y="3586"/>
                  <a:pt x="1450488" y="0"/>
                </a:cubicBezTo>
                <a:cubicBezTo>
                  <a:pt x="1303467" y="3586"/>
                  <a:pt x="1156236" y="2122"/>
                  <a:pt x="1009425" y="10758"/>
                </a:cubicBezTo>
                <a:cubicBezTo>
                  <a:pt x="942665" y="14685"/>
                  <a:pt x="830747" y="53557"/>
                  <a:pt x="772757" y="75303"/>
                </a:cubicBezTo>
                <a:cubicBezTo>
                  <a:pt x="744070" y="86061"/>
                  <a:pt x="715978" y="98566"/>
                  <a:pt x="686695" y="107576"/>
                </a:cubicBezTo>
                <a:cubicBezTo>
                  <a:pt x="669219" y="112953"/>
                  <a:pt x="650836" y="114748"/>
                  <a:pt x="632907" y="118334"/>
                </a:cubicBezTo>
                <a:cubicBezTo>
                  <a:pt x="618564" y="129092"/>
                  <a:pt x="605913" y="142589"/>
                  <a:pt x="589877" y="150607"/>
                </a:cubicBezTo>
                <a:cubicBezTo>
                  <a:pt x="576653" y="157219"/>
                  <a:pt x="560494" y="155678"/>
                  <a:pt x="546846" y="161365"/>
                </a:cubicBezTo>
                <a:cubicBezTo>
                  <a:pt x="517240" y="173701"/>
                  <a:pt x="489472" y="190052"/>
                  <a:pt x="460785" y="204395"/>
                </a:cubicBezTo>
                <a:lnTo>
                  <a:pt x="460785" y="204395"/>
                </a:lnTo>
                <a:cubicBezTo>
                  <a:pt x="442856" y="215153"/>
                  <a:pt x="424728" y="225586"/>
                  <a:pt x="406997" y="236668"/>
                </a:cubicBezTo>
                <a:cubicBezTo>
                  <a:pt x="396033" y="243520"/>
                  <a:pt x="386288" y="252401"/>
                  <a:pt x="374724" y="258183"/>
                </a:cubicBezTo>
                <a:cubicBezTo>
                  <a:pt x="364582" y="263254"/>
                  <a:pt x="352593" y="263870"/>
                  <a:pt x="342451" y="268941"/>
                </a:cubicBezTo>
                <a:cubicBezTo>
                  <a:pt x="293943" y="293195"/>
                  <a:pt x="287678" y="303454"/>
                  <a:pt x="245632" y="333487"/>
                </a:cubicBezTo>
                <a:cubicBezTo>
                  <a:pt x="235111" y="341002"/>
                  <a:pt x="223702" y="347245"/>
                  <a:pt x="213359" y="355002"/>
                </a:cubicBezTo>
                <a:cubicBezTo>
                  <a:pt x="184329" y="376774"/>
                  <a:pt x="115757" y="424790"/>
                  <a:pt x="84267" y="462579"/>
                </a:cubicBezTo>
                <a:cubicBezTo>
                  <a:pt x="75990" y="472511"/>
                  <a:pt x="69924" y="484094"/>
                  <a:pt x="62752" y="494852"/>
                </a:cubicBezTo>
                <a:cubicBezTo>
                  <a:pt x="55360" y="531812"/>
                  <a:pt x="51362" y="556231"/>
                  <a:pt x="41237" y="591670"/>
                </a:cubicBezTo>
                <a:cubicBezTo>
                  <a:pt x="38122" y="602573"/>
                  <a:pt x="32939" y="612873"/>
                  <a:pt x="30479" y="623943"/>
                </a:cubicBezTo>
                <a:cubicBezTo>
                  <a:pt x="25747" y="645236"/>
                  <a:pt x="23307" y="666974"/>
                  <a:pt x="19721" y="688489"/>
                </a:cubicBezTo>
                <a:cubicBezTo>
                  <a:pt x="0" y="964600"/>
                  <a:pt x="1591" y="875621"/>
                  <a:pt x="19721" y="1301675"/>
                </a:cubicBezTo>
                <a:cubicBezTo>
                  <a:pt x="20350" y="1316447"/>
                  <a:pt x="24655" y="1331116"/>
                  <a:pt x="30479" y="1344706"/>
                </a:cubicBezTo>
                <a:cubicBezTo>
                  <a:pt x="35572" y="1356590"/>
                  <a:pt x="45579" y="1365753"/>
                  <a:pt x="51994" y="1376979"/>
                </a:cubicBezTo>
                <a:cubicBezTo>
                  <a:pt x="59950" y="1390902"/>
                  <a:pt x="67192" y="1405269"/>
                  <a:pt x="73509" y="1420009"/>
                </a:cubicBezTo>
                <a:cubicBezTo>
                  <a:pt x="77976" y="1430432"/>
                  <a:pt x="78760" y="1442369"/>
                  <a:pt x="84267" y="1452282"/>
                </a:cubicBezTo>
                <a:cubicBezTo>
                  <a:pt x="96825" y="1474886"/>
                  <a:pt x="112954" y="1495313"/>
                  <a:pt x="127298" y="1516828"/>
                </a:cubicBezTo>
                <a:cubicBezTo>
                  <a:pt x="130884" y="1527586"/>
                  <a:pt x="132429" y="1539256"/>
                  <a:pt x="138055" y="1549101"/>
                </a:cubicBezTo>
                <a:cubicBezTo>
                  <a:pt x="166288" y="1598510"/>
                  <a:pt x="163377" y="1580436"/>
                  <a:pt x="191844" y="1613647"/>
                </a:cubicBezTo>
                <a:cubicBezTo>
                  <a:pt x="206787" y="1631080"/>
                  <a:pt x="218638" y="1651199"/>
                  <a:pt x="234874" y="1667435"/>
                </a:cubicBezTo>
                <a:cubicBezTo>
                  <a:pt x="251110" y="1683671"/>
                  <a:pt x="272426" y="1694230"/>
                  <a:pt x="288662" y="1710466"/>
                </a:cubicBezTo>
                <a:cubicBezTo>
                  <a:pt x="297804" y="1719608"/>
                  <a:pt x="301036" y="1733597"/>
                  <a:pt x="310178" y="1742739"/>
                </a:cubicBezTo>
                <a:cubicBezTo>
                  <a:pt x="326414" y="1758975"/>
                  <a:pt x="346533" y="1770826"/>
                  <a:pt x="363966" y="1785769"/>
                </a:cubicBezTo>
                <a:cubicBezTo>
                  <a:pt x="371667" y="1792370"/>
                  <a:pt x="376784" y="1802067"/>
                  <a:pt x="385481" y="1807285"/>
                </a:cubicBezTo>
                <a:cubicBezTo>
                  <a:pt x="395205" y="1813119"/>
                  <a:pt x="406996" y="1814456"/>
                  <a:pt x="417754" y="1818042"/>
                </a:cubicBezTo>
                <a:cubicBezTo>
                  <a:pt x="464773" y="1865063"/>
                  <a:pt x="410098" y="1816801"/>
                  <a:pt x="471542" y="1850315"/>
                </a:cubicBezTo>
                <a:cubicBezTo>
                  <a:pt x="501241" y="1866514"/>
                  <a:pt x="527346" y="1888973"/>
                  <a:pt x="557604" y="1904103"/>
                </a:cubicBezTo>
                <a:cubicBezTo>
                  <a:pt x="571947" y="1911275"/>
                  <a:pt x="586710" y="1917663"/>
                  <a:pt x="600634" y="1925619"/>
                </a:cubicBezTo>
                <a:cubicBezTo>
                  <a:pt x="611860" y="1932034"/>
                  <a:pt x="620641" y="1943045"/>
                  <a:pt x="632907" y="1947134"/>
                </a:cubicBezTo>
                <a:cubicBezTo>
                  <a:pt x="674986" y="1961160"/>
                  <a:pt x="720816" y="1962934"/>
                  <a:pt x="761999" y="1979407"/>
                </a:cubicBezTo>
                <a:cubicBezTo>
                  <a:pt x="779928" y="1986579"/>
                  <a:pt x="797157" y="1995841"/>
                  <a:pt x="815787" y="2000922"/>
                </a:cubicBezTo>
                <a:cubicBezTo>
                  <a:pt x="836831" y="2006661"/>
                  <a:pt x="858944" y="2007402"/>
                  <a:pt x="880333" y="2011680"/>
                </a:cubicBezTo>
                <a:cubicBezTo>
                  <a:pt x="990831" y="2033780"/>
                  <a:pt x="840466" y="2011079"/>
                  <a:pt x="987909" y="2033195"/>
                </a:cubicBezTo>
                <a:cubicBezTo>
                  <a:pt x="1038060" y="2040717"/>
                  <a:pt x="1087934" y="2051097"/>
                  <a:pt x="1138517" y="2054710"/>
                </a:cubicBezTo>
                <a:lnTo>
                  <a:pt x="1289124" y="2065468"/>
                </a:lnTo>
                <a:lnTo>
                  <a:pt x="1687157" y="2086983"/>
                </a:lnTo>
                <a:lnTo>
                  <a:pt x="2956559" y="2076226"/>
                </a:lnTo>
                <a:cubicBezTo>
                  <a:pt x="2996162" y="2075612"/>
                  <a:pt x="3035964" y="2072767"/>
                  <a:pt x="3074893" y="2065468"/>
                </a:cubicBezTo>
                <a:cubicBezTo>
                  <a:pt x="3246885" y="2033219"/>
                  <a:pt x="3047131" y="2053890"/>
                  <a:pt x="3160954" y="2033195"/>
                </a:cubicBezTo>
                <a:cubicBezTo>
                  <a:pt x="3189398" y="2028023"/>
                  <a:pt x="3218328" y="2026024"/>
                  <a:pt x="3247015" y="2022438"/>
                </a:cubicBezTo>
                <a:cubicBezTo>
                  <a:pt x="3271871" y="2016224"/>
                  <a:pt x="3337647" y="2000948"/>
                  <a:pt x="3354592" y="1990165"/>
                </a:cubicBezTo>
                <a:cubicBezTo>
                  <a:pt x="3375984" y="1976552"/>
                  <a:pt x="3390451" y="1954306"/>
                  <a:pt x="3408380" y="1936376"/>
                </a:cubicBezTo>
                <a:lnTo>
                  <a:pt x="3440653" y="1904103"/>
                </a:lnTo>
                <a:cubicBezTo>
                  <a:pt x="3464960" y="1831183"/>
                  <a:pt x="3430630" y="1918135"/>
                  <a:pt x="3494441" y="1828800"/>
                </a:cubicBezTo>
                <a:cubicBezTo>
                  <a:pt x="3501032" y="1819573"/>
                  <a:pt x="3500732" y="1806950"/>
                  <a:pt x="3505199" y="1796527"/>
                </a:cubicBezTo>
                <a:cubicBezTo>
                  <a:pt x="3511516" y="1781787"/>
                  <a:pt x="3520397" y="1768236"/>
                  <a:pt x="3526714" y="1753496"/>
                </a:cubicBezTo>
                <a:cubicBezTo>
                  <a:pt x="3531181" y="1743073"/>
                  <a:pt x="3533005" y="1731646"/>
                  <a:pt x="3537472" y="1721223"/>
                </a:cubicBezTo>
                <a:cubicBezTo>
                  <a:pt x="3543789" y="1706483"/>
                  <a:pt x="3553356" y="1693208"/>
                  <a:pt x="3558987" y="1678193"/>
                </a:cubicBezTo>
                <a:cubicBezTo>
                  <a:pt x="3588759" y="1598801"/>
                  <a:pt x="3547659" y="1668292"/>
                  <a:pt x="3591260" y="1602889"/>
                </a:cubicBezTo>
                <a:cubicBezTo>
                  <a:pt x="3594846" y="1581374"/>
                  <a:pt x="3597286" y="1559636"/>
                  <a:pt x="3602018" y="1538343"/>
                </a:cubicBezTo>
                <a:cubicBezTo>
                  <a:pt x="3604478" y="1527274"/>
                  <a:pt x="3610025" y="1517071"/>
                  <a:pt x="3612775" y="1506070"/>
                </a:cubicBezTo>
                <a:cubicBezTo>
                  <a:pt x="3617210" y="1488331"/>
                  <a:pt x="3619947" y="1470211"/>
                  <a:pt x="3623533" y="1452282"/>
                </a:cubicBezTo>
                <a:cubicBezTo>
                  <a:pt x="3627119" y="1337534"/>
                  <a:pt x="3626112" y="1222550"/>
                  <a:pt x="3634291" y="1108038"/>
                </a:cubicBezTo>
                <a:cubicBezTo>
                  <a:pt x="3636896" y="1071562"/>
                  <a:pt x="3655806" y="1000461"/>
                  <a:pt x="3655806" y="1000461"/>
                </a:cubicBezTo>
                <a:cubicBezTo>
                  <a:pt x="3650801" y="880350"/>
                  <a:pt x="3660557" y="793554"/>
                  <a:pt x="3634291" y="688489"/>
                </a:cubicBezTo>
                <a:cubicBezTo>
                  <a:pt x="3631541" y="677488"/>
                  <a:pt x="3626648" y="667119"/>
                  <a:pt x="3623533" y="656216"/>
                </a:cubicBezTo>
                <a:cubicBezTo>
                  <a:pt x="3616016" y="629908"/>
                  <a:pt x="3604041" y="567811"/>
                  <a:pt x="3591260" y="548640"/>
                </a:cubicBezTo>
                <a:cubicBezTo>
                  <a:pt x="3584088" y="537882"/>
                  <a:pt x="3577822" y="526463"/>
                  <a:pt x="3569745" y="516367"/>
                </a:cubicBezTo>
                <a:cubicBezTo>
                  <a:pt x="3563409" y="508447"/>
                  <a:pt x="3548229" y="494852"/>
                  <a:pt x="3548229" y="494852"/>
                </a:cubicBezTo>
              </a:path>
            </a:pathLst>
          </a:cu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161365" y="1420009"/>
            <a:ext cx="5540188" cy="2700200"/>
          </a:xfrm>
          <a:custGeom>
            <a:avLst/>
            <a:gdLst>
              <a:gd name="connsiteX0" fmla="*/ 5152913 w 5540188"/>
              <a:gd name="connsiteY0" fmla="*/ 2108499 h 2700200"/>
              <a:gd name="connsiteX1" fmla="*/ 5185186 w 5540188"/>
              <a:gd name="connsiteY1" fmla="*/ 2054711 h 2700200"/>
              <a:gd name="connsiteX2" fmla="*/ 5228216 w 5540188"/>
              <a:gd name="connsiteY2" fmla="*/ 1990165 h 2700200"/>
              <a:gd name="connsiteX3" fmla="*/ 5260489 w 5540188"/>
              <a:gd name="connsiteY3" fmla="*/ 1957892 h 2700200"/>
              <a:gd name="connsiteX4" fmla="*/ 5282004 w 5540188"/>
              <a:gd name="connsiteY4" fmla="*/ 1914862 h 2700200"/>
              <a:gd name="connsiteX5" fmla="*/ 5325035 w 5540188"/>
              <a:gd name="connsiteY5" fmla="*/ 1871831 h 2700200"/>
              <a:gd name="connsiteX6" fmla="*/ 5357308 w 5540188"/>
              <a:gd name="connsiteY6" fmla="*/ 1807285 h 2700200"/>
              <a:gd name="connsiteX7" fmla="*/ 5400339 w 5540188"/>
              <a:gd name="connsiteY7" fmla="*/ 1753497 h 2700200"/>
              <a:gd name="connsiteX8" fmla="*/ 5432611 w 5540188"/>
              <a:gd name="connsiteY8" fmla="*/ 1667436 h 2700200"/>
              <a:gd name="connsiteX9" fmla="*/ 5454127 w 5540188"/>
              <a:gd name="connsiteY9" fmla="*/ 1624405 h 2700200"/>
              <a:gd name="connsiteX10" fmla="*/ 5475642 w 5540188"/>
              <a:gd name="connsiteY10" fmla="*/ 1592132 h 2700200"/>
              <a:gd name="connsiteX11" fmla="*/ 5507915 w 5540188"/>
              <a:gd name="connsiteY11" fmla="*/ 1495313 h 2700200"/>
              <a:gd name="connsiteX12" fmla="*/ 5529430 w 5540188"/>
              <a:gd name="connsiteY12" fmla="*/ 1387737 h 2700200"/>
              <a:gd name="connsiteX13" fmla="*/ 5540188 w 5540188"/>
              <a:gd name="connsiteY13" fmla="*/ 1333949 h 2700200"/>
              <a:gd name="connsiteX14" fmla="*/ 5529430 w 5540188"/>
              <a:gd name="connsiteY14" fmla="*/ 710005 h 2700200"/>
              <a:gd name="connsiteX15" fmla="*/ 5507915 w 5540188"/>
              <a:gd name="connsiteY15" fmla="*/ 602429 h 2700200"/>
              <a:gd name="connsiteX16" fmla="*/ 5464884 w 5540188"/>
              <a:gd name="connsiteY16" fmla="*/ 451822 h 2700200"/>
              <a:gd name="connsiteX17" fmla="*/ 5443369 w 5540188"/>
              <a:gd name="connsiteY17" fmla="*/ 430306 h 2700200"/>
              <a:gd name="connsiteX18" fmla="*/ 5400339 w 5540188"/>
              <a:gd name="connsiteY18" fmla="*/ 376518 h 2700200"/>
              <a:gd name="connsiteX19" fmla="*/ 5303520 w 5540188"/>
              <a:gd name="connsiteY19" fmla="*/ 290457 h 2700200"/>
              <a:gd name="connsiteX20" fmla="*/ 5271247 w 5540188"/>
              <a:gd name="connsiteY20" fmla="*/ 279699 h 2700200"/>
              <a:gd name="connsiteX21" fmla="*/ 5228216 w 5540188"/>
              <a:gd name="connsiteY21" fmla="*/ 258184 h 2700200"/>
              <a:gd name="connsiteX22" fmla="*/ 5174428 w 5540188"/>
              <a:gd name="connsiteY22" fmla="*/ 247426 h 2700200"/>
              <a:gd name="connsiteX23" fmla="*/ 5131397 w 5540188"/>
              <a:gd name="connsiteY23" fmla="*/ 236669 h 2700200"/>
              <a:gd name="connsiteX24" fmla="*/ 4765637 w 5540188"/>
              <a:gd name="connsiteY24" fmla="*/ 225911 h 2700200"/>
              <a:gd name="connsiteX25" fmla="*/ 4518211 w 5540188"/>
              <a:gd name="connsiteY25" fmla="*/ 193638 h 2700200"/>
              <a:gd name="connsiteX26" fmla="*/ 4453666 w 5540188"/>
              <a:gd name="connsiteY26" fmla="*/ 182880 h 2700200"/>
              <a:gd name="connsiteX27" fmla="*/ 4410635 w 5540188"/>
              <a:gd name="connsiteY27" fmla="*/ 172123 h 2700200"/>
              <a:gd name="connsiteX28" fmla="*/ 2818503 w 5540188"/>
              <a:gd name="connsiteY28" fmla="*/ 182880 h 2700200"/>
              <a:gd name="connsiteX29" fmla="*/ 2130014 w 5540188"/>
              <a:gd name="connsiteY29" fmla="*/ 172123 h 2700200"/>
              <a:gd name="connsiteX30" fmla="*/ 1968649 w 5540188"/>
              <a:gd name="connsiteY30" fmla="*/ 150607 h 2700200"/>
              <a:gd name="connsiteX31" fmla="*/ 1925619 w 5540188"/>
              <a:gd name="connsiteY31" fmla="*/ 139850 h 2700200"/>
              <a:gd name="connsiteX32" fmla="*/ 1818042 w 5540188"/>
              <a:gd name="connsiteY32" fmla="*/ 129092 h 2700200"/>
              <a:gd name="connsiteX33" fmla="*/ 1764254 w 5540188"/>
              <a:gd name="connsiteY33" fmla="*/ 118335 h 2700200"/>
              <a:gd name="connsiteX34" fmla="*/ 1688950 w 5540188"/>
              <a:gd name="connsiteY34" fmla="*/ 96819 h 2700200"/>
              <a:gd name="connsiteX35" fmla="*/ 1613647 w 5540188"/>
              <a:gd name="connsiteY35" fmla="*/ 86062 h 2700200"/>
              <a:gd name="connsiteX36" fmla="*/ 1495313 w 5540188"/>
              <a:gd name="connsiteY36" fmla="*/ 64546 h 2700200"/>
              <a:gd name="connsiteX37" fmla="*/ 1463040 w 5540188"/>
              <a:gd name="connsiteY37" fmla="*/ 53789 h 2700200"/>
              <a:gd name="connsiteX38" fmla="*/ 1366221 w 5540188"/>
              <a:gd name="connsiteY38" fmla="*/ 32273 h 2700200"/>
              <a:gd name="connsiteX39" fmla="*/ 1097280 w 5540188"/>
              <a:gd name="connsiteY39" fmla="*/ 0 h 2700200"/>
              <a:gd name="connsiteX40" fmla="*/ 559397 w 5540188"/>
              <a:gd name="connsiteY40" fmla="*/ 10758 h 2700200"/>
              <a:gd name="connsiteX41" fmla="*/ 516367 w 5540188"/>
              <a:gd name="connsiteY41" fmla="*/ 32273 h 2700200"/>
              <a:gd name="connsiteX42" fmla="*/ 462579 w 5540188"/>
              <a:gd name="connsiteY42" fmla="*/ 53789 h 2700200"/>
              <a:gd name="connsiteX43" fmla="*/ 408790 w 5540188"/>
              <a:gd name="connsiteY43" fmla="*/ 64546 h 2700200"/>
              <a:gd name="connsiteX44" fmla="*/ 333487 w 5540188"/>
              <a:gd name="connsiteY44" fmla="*/ 86062 h 2700200"/>
              <a:gd name="connsiteX45" fmla="*/ 236668 w 5540188"/>
              <a:gd name="connsiteY45" fmla="*/ 139850 h 2700200"/>
              <a:gd name="connsiteX46" fmla="*/ 193637 w 5540188"/>
              <a:gd name="connsiteY46" fmla="*/ 161365 h 2700200"/>
              <a:gd name="connsiteX47" fmla="*/ 139849 w 5540188"/>
              <a:gd name="connsiteY47" fmla="*/ 225911 h 2700200"/>
              <a:gd name="connsiteX48" fmla="*/ 86061 w 5540188"/>
              <a:gd name="connsiteY48" fmla="*/ 311972 h 2700200"/>
              <a:gd name="connsiteX49" fmla="*/ 75303 w 5540188"/>
              <a:gd name="connsiteY49" fmla="*/ 355003 h 2700200"/>
              <a:gd name="connsiteX50" fmla="*/ 53788 w 5540188"/>
              <a:gd name="connsiteY50" fmla="*/ 398033 h 2700200"/>
              <a:gd name="connsiteX51" fmla="*/ 43030 w 5540188"/>
              <a:gd name="connsiteY51" fmla="*/ 441064 h 2700200"/>
              <a:gd name="connsiteX52" fmla="*/ 32273 w 5540188"/>
              <a:gd name="connsiteY52" fmla="*/ 473337 h 2700200"/>
              <a:gd name="connsiteX53" fmla="*/ 21515 w 5540188"/>
              <a:gd name="connsiteY53" fmla="*/ 602429 h 2700200"/>
              <a:gd name="connsiteX54" fmla="*/ 0 w 5540188"/>
              <a:gd name="connsiteY54" fmla="*/ 989704 h 2700200"/>
              <a:gd name="connsiteX55" fmla="*/ 10757 w 5540188"/>
              <a:gd name="connsiteY55" fmla="*/ 1194099 h 2700200"/>
              <a:gd name="connsiteX56" fmla="*/ 21515 w 5540188"/>
              <a:gd name="connsiteY56" fmla="*/ 1226372 h 2700200"/>
              <a:gd name="connsiteX57" fmla="*/ 75303 w 5540188"/>
              <a:gd name="connsiteY57" fmla="*/ 1301676 h 2700200"/>
              <a:gd name="connsiteX58" fmla="*/ 118334 w 5540188"/>
              <a:gd name="connsiteY58" fmla="*/ 1387737 h 2700200"/>
              <a:gd name="connsiteX59" fmla="*/ 150607 w 5540188"/>
              <a:gd name="connsiteY59" fmla="*/ 1452283 h 2700200"/>
              <a:gd name="connsiteX60" fmla="*/ 161364 w 5540188"/>
              <a:gd name="connsiteY60" fmla="*/ 1495313 h 2700200"/>
              <a:gd name="connsiteX61" fmla="*/ 225910 w 5540188"/>
              <a:gd name="connsiteY61" fmla="*/ 1581375 h 2700200"/>
              <a:gd name="connsiteX62" fmla="*/ 258183 w 5540188"/>
              <a:gd name="connsiteY62" fmla="*/ 1635163 h 2700200"/>
              <a:gd name="connsiteX63" fmla="*/ 290456 w 5540188"/>
              <a:gd name="connsiteY63" fmla="*/ 1710466 h 2700200"/>
              <a:gd name="connsiteX64" fmla="*/ 333487 w 5540188"/>
              <a:gd name="connsiteY64" fmla="*/ 1764255 h 2700200"/>
              <a:gd name="connsiteX65" fmla="*/ 355002 w 5540188"/>
              <a:gd name="connsiteY65" fmla="*/ 1807285 h 2700200"/>
              <a:gd name="connsiteX66" fmla="*/ 387275 w 5540188"/>
              <a:gd name="connsiteY66" fmla="*/ 1839558 h 2700200"/>
              <a:gd name="connsiteX67" fmla="*/ 451821 w 5540188"/>
              <a:gd name="connsiteY67" fmla="*/ 1914862 h 2700200"/>
              <a:gd name="connsiteX68" fmla="*/ 494851 w 5540188"/>
              <a:gd name="connsiteY68" fmla="*/ 1936377 h 2700200"/>
              <a:gd name="connsiteX69" fmla="*/ 516367 w 5540188"/>
              <a:gd name="connsiteY69" fmla="*/ 1957892 h 2700200"/>
              <a:gd name="connsiteX70" fmla="*/ 548640 w 5540188"/>
              <a:gd name="connsiteY70" fmla="*/ 1979407 h 2700200"/>
              <a:gd name="connsiteX71" fmla="*/ 591670 w 5540188"/>
              <a:gd name="connsiteY71" fmla="*/ 2000923 h 2700200"/>
              <a:gd name="connsiteX72" fmla="*/ 656216 w 5540188"/>
              <a:gd name="connsiteY72" fmla="*/ 2043953 h 2700200"/>
              <a:gd name="connsiteX73" fmla="*/ 688489 w 5540188"/>
              <a:gd name="connsiteY73" fmla="*/ 2054711 h 2700200"/>
              <a:gd name="connsiteX74" fmla="*/ 720762 w 5540188"/>
              <a:gd name="connsiteY74" fmla="*/ 2076226 h 2700200"/>
              <a:gd name="connsiteX75" fmla="*/ 763793 w 5540188"/>
              <a:gd name="connsiteY75" fmla="*/ 2086984 h 2700200"/>
              <a:gd name="connsiteX76" fmla="*/ 796066 w 5540188"/>
              <a:gd name="connsiteY76" fmla="*/ 2108499 h 2700200"/>
              <a:gd name="connsiteX77" fmla="*/ 849854 w 5540188"/>
              <a:gd name="connsiteY77" fmla="*/ 2119257 h 2700200"/>
              <a:gd name="connsiteX78" fmla="*/ 892884 w 5540188"/>
              <a:gd name="connsiteY78" fmla="*/ 2130015 h 2700200"/>
              <a:gd name="connsiteX79" fmla="*/ 935915 w 5540188"/>
              <a:gd name="connsiteY79" fmla="*/ 2151530 h 2700200"/>
              <a:gd name="connsiteX80" fmla="*/ 1021976 w 5540188"/>
              <a:gd name="connsiteY80" fmla="*/ 2173045 h 2700200"/>
              <a:gd name="connsiteX81" fmla="*/ 1151068 w 5540188"/>
              <a:gd name="connsiteY81" fmla="*/ 2205318 h 2700200"/>
              <a:gd name="connsiteX82" fmla="*/ 1194099 w 5540188"/>
              <a:gd name="connsiteY82" fmla="*/ 2216076 h 2700200"/>
              <a:gd name="connsiteX83" fmla="*/ 1237129 w 5540188"/>
              <a:gd name="connsiteY83" fmla="*/ 2226833 h 2700200"/>
              <a:gd name="connsiteX84" fmla="*/ 1269402 w 5540188"/>
              <a:gd name="connsiteY84" fmla="*/ 2237591 h 2700200"/>
              <a:gd name="connsiteX85" fmla="*/ 1333948 w 5540188"/>
              <a:gd name="connsiteY85" fmla="*/ 2248349 h 2700200"/>
              <a:gd name="connsiteX86" fmla="*/ 1366221 w 5540188"/>
              <a:gd name="connsiteY86" fmla="*/ 2259106 h 2700200"/>
              <a:gd name="connsiteX87" fmla="*/ 1473797 w 5540188"/>
              <a:gd name="connsiteY87" fmla="*/ 2269864 h 2700200"/>
              <a:gd name="connsiteX88" fmla="*/ 1602889 w 5540188"/>
              <a:gd name="connsiteY88" fmla="*/ 2291379 h 2700200"/>
              <a:gd name="connsiteX89" fmla="*/ 1645920 w 5540188"/>
              <a:gd name="connsiteY89" fmla="*/ 2302137 h 2700200"/>
              <a:gd name="connsiteX90" fmla="*/ 2485016 w 5540188"/>
              <a:gd name="connsiteY90" fmla="*/ 2312895 h 2700200"/>
              <a:gd name="connsiteX91" fmla="*/ 2549562 w 5540188"/>
              <a:gd name="connsiteY91" fmla="*/ 2323652 h 2700200"/>
              <a:gd name="connsiteX92" fmla="*/ 2689411 w 5540188"/>
              <a:gd name="connsiteY92" fmla="*/ 2334410 h 2700200"/>
              <a:gd name="connsiteX93" fmla="*/ 2721684 w 5540188"/>
              <a:gd name="connsiteY93" fmla="*/ 2345167 h 2700200"/>
              <a:gd name="connsiteX94" fmla="*/ 2915322 w 5540188"/>
              <a:gd name="connsiteY94" fmla="*/ 2366683 h 2700200"/>
              <a:gd name="connsiteX95" fmla="*/ 2969110 w 5540188"/>
              <a:gd name="connsiteY95" fmla="*/ 2377440 h 2700200"/>
              <a:gd name="connsiteX96" fmla="*/ 3119717 w 5540188"/>
              <a:gd name="connsiteY96" fmla="*/ 2398956 h 2700200"/>
              <a:gd name="connsiteX97" fmla="*/ 3151990 w 5540188"/>
              <a:gd name="connsiteY97" fmla="*/ 2409713 h 2700200"/>
              <a:gd name="connsiteX98" fmla="*/ 3216536 w 5540188"/>
              <a:gd name="connsiteY98" fmla="*/ 2420471 h 2700200"/>
              <a:gd name="connsiteX99" fmla="*/ 3259567 w 5540188"/>
              <a:gd name="connsiteY99" fmla="*/ 2441986 h 2700200"/>
              <a:gd name="connsiteX100" fmla="*/ 3345628 w 5540188"/>
              <a:gd name="connsiteY100" fmla="*/ 2463502 h 2700200"/>
              <a:gd name="connsiteX101" fmla="*/ 3377901 w 5540188"/>
              <a:gd name="connsiteY101" fmla="*/ 2485017 h 2700200"/>
              <a:gd name="connsiteX102" fmla="*/ 3431689 w 5540188"/>
              <a:gd name="connsiteY102" fmla="*/ 2506532 h 2700200"/>
              <a:gd name="connsiteX103" fmla="*/ 3517750 w 5540188"/>
              <a:gd name="connsiteY103" fmla="*/ 2549563 h 2700200"/>
              <a:gd name="connsiteX104" fmla="*/ 3614569 w 5540188"/>
              <a:gd name="connsiteY104" fmla="*/ 2571078 h 2700200"/>
              <a:gd name="connsiteX105" fmla="*/ 3668357 w 5540188"/>
              <a:gd name="connsiteY105" fmla="*/ 2581836 h 2700200"/>
              <a:gd name="connsiteX106" fmla="*/ 3700630 w 5540188"/>
              <a:gd name="connsiteY106" fmla="*/ 2592593 h 2700200"/>
              <a:gd name="connsiteX107" fmla="*/ 3808207 w 5540188"/>
              <a:gd name="connsiteY107" fmla="*/ 2603351 h 2700200"/>
              <a:gd name="connsiteX108" fmla="*/ 3851237 w 5540188"/>
              <a:gd name="connsiteY108" fmla="*/ 2614109 h 2700200"/>
              <a:gd name="connsiteX109" fmla="*/ 3915783 w 5540188"/>
              <a:gd name="connsiteY109" fmla="*/ 2635624 h 2700200"/>
              <a:gd name="connsiteX110" fmla="*/ 3969571 w 5540188"/>
              <a:gd name="connsiteY110" fmla="*/ 2646382 h 2700200"/>
              <a:gd name="connsiteX111" fmla="*/ 4012602 w 5540188"/>
              <a:gd name="connsiteY111" fmla="*/ 2657139 h 2700200"/>
              <a:gd name="connsiteX112" fmla="*/ 4087906 w 5540188"/>
              <a:gd name="connsiteY112" fmla="*/ 2667897 h 2700200"/>
              <a:gd name="connsiteX113" fmla="*/ 4120179 w 5540188"/>
              <a:gd name="connsiteY113" fmla="*/ 2678655 h 2700200"/>
              <a:gd name="connsiteX114" fmla="*/ 4485939 w 5540188"/>
              <a:gd name="connsiteY114" fmla="*/ 2678655 h 2700200"/>
              <a:gd name="connsiteX115" fmla="*/ 4518211 w 5540188"/>
              <a:gd name="connsiteY115" fmla="*/ 2667897 h 2700200"/>
              <a:gd name="connsiteX116" fmla="*/ 4561242 w 5540188"/>
              <a:gd name="connsiteY116" fmla="*/ 2657139 h 2700200"/>
              <a:gd name="connsiteX117" fmla="*/ 4604273 w 5540188"/>
              <a:gd name="connsiteY117" fmla="*/ 2635624 h 2700200"/>
              <a:gd name="connsiteX118" fmla="*/ 4679576 w 5540188"/>
              <a:gd name="connsiteY118" fmla="*/ 2581836 h 2700200"/>
              <a:gd name="connsiteX119" fmla="*/ 4701091 w 5540188"/>
              <a:gd name="connsiteY119" fmla="*/ 2560320 h 2700200"/>
              <a:gd name="connsiteX120" fmla="*/ 4776395 w 5540188"/>
              <a:gd name="connsiteY120" fmla="*/ 2549563 h 2700200"/>
              <a:gd name="connsiteX121" fmla="*/ 4819426 w 5540188"/>
              <a:gd name="connsiteY121" fmla="*/ 2528047 h 2700200"/>
              <a:gd name="connsiteX122" fmla="*/ 4862456 w 5540188"/>
              <a:gd name="connsiteY122" fmla="*/ 2517290 h 2700200"/>
              <a:gd name="connsiteX123" fmla="*/ 4905487 w 5540188"/>
              <a:gd name="connsiteY123" fmla="*/ 2485017 h 2700200"/>
              <a:gd name="connsiteX124" fmla="*/ 4937760 w 5540188"/>
              <a:gd name="connsiteY124" fmla="*/ 2463502 h 2700200"/>
              <a:gd name="connsiteX125" fmla="*/ 4959275 w 5540188"/>
              <a:gd name="connsiteY125" fmla="*/ 2441986 h 2700200"/>
              <a:gd name="connsiteX126" fmla="*/ 4991548 w 5540188"/>
              <a:gd name="connsiteY126" fmla="*/ 2431229 h 2700200"/>
              <a:gd name="connsiteX127" fmla="*/ 5056094 w 5540188"/>
              <a:gd name="connsiteY127" fmla="*/ 2388198 h 2700200"/>
              <a:gd name="connsiteX128" fmla="*/ 5077609 w 5540188"/>
              <a:gd name="connsiteY128" fmla="*/ 2355925 h 2700200"/>
              <a:gd name="connsiteX129" fmla="*/ 5088367 w 5540188"/>
              <a:gd name="connsiteY129" fmla="*/ 2323652 h 2700200"/>
              <a:gd name="connsiteX130" fmla="*/ 5120640 w 5540188"/>
              <a:gd name="connsiteY130" fmla="*/ 2302137 h 2700200"/>
              <a:gd name="connsiteX131" fmla="*/ 5131397 w 5540188"/>
              <a:gd name="connsiteY131" fmla="*/ 2226833 h 2700200"/>
              <a:gd name="connsiteX132" fmla="*/ 5142155 w 5540188"/>
              <a:gd name="connsiteY132" fmla="*/ 2183803 h 2700200"/>
              <a:gd name="connsiteX133" fmla="*/ 5152913 w 5540188"/>
              <a:gd name="connsiteY133" fmla="*/ 2151530 h 2700200"/>
              <a:gd name="connsiteX134" fmla="*/ 5152913 w 5540188"/>
              <a:gd name="connsiteY134" fmla="*/ 2108499 h 27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</a:cxnLst>
            <a:rect l="l" t="t" r="r" b="b"/>
            <a:pathLst>
              <a:path w="5540188" h="2700200">
                <a:moveTo>
                  <a:pt x="5152913" y="2108499"/>
                </a:moveTo>
                <a:cubicBezTo>
                  <a:pt x="5158292" y="2092362"/>
                  <a:pt x="5149745" y="2101966"/>
                  <a:pt x="5185186" y="2054711"/>
                </a:cubicBezTo>
                <a:cubicBezTo>
                  <a:pt x="5200701" y="2034025"/>
                  <a:pt x="5212341" y="2010576"/>
                  <a:pt x="5228216" y="1990165"/>
                </a:cubicBezTo>
                <a:cubicBezTo>
                  <a:pt x="5237556" y="1978156"/>
                  <a:pt x="5251646" y="1970272"/>
                  <a:pt x="5260489" y="1957892"/>
                </a:cubicBezTo>
                <a:cubicBezTo>
                  <a:pt x="5269810" y="1944843"/>
                  <a:pt x="5272382" y="1927691"/>
                  <a:pt x="5282004" y="1914862"/>
                </a:cubicBezTo>
                <a:cubicBezTo>
                  <a:pt x="5294175" y="1898634"/>
                  <a:pt x="5311834" y="1887233"/>
                  <a:pt x="5325035" y="1871831"/>
                </a:cubicBezTo>
                <a:cubicBezTo>
                  <a:pt x="5362029" y="1828671"/>
                  <a:pt x="5334402" y="1853096"/>
                  <a:pt x="5357308" y="1807285"/>
                </a:cubicBezTo>
                <a:cubicBezTo>
                  <a:pt x="5370880" y="1780141"/>
                  <a:pt x="5380325" y="1773510"/>
                  <a:pt x="5400339" y="1753497"/>
                </a:cubicBezTo>
                <a:cubicBezTo>
                  <a:pt x="5460246" y="1633680"/>
                  <a:pt x="5388665" y="1784624"/>
                  <a:pt x="5432611" y="1667436"/>
                </a:cubicBezTo>
                <a:cubicBezTo>
                  <a:pt x="5438242" y="1652420"/>
                  <a:pt x="5446171" y="1638329"/>
                  <a:pt x="5454127" y="1624405"/>
                </a:cubicBezTo>
                <a:cubicBezTo>
                  <a:pt x="5460542" y="1613179"/>
                  <a:pt x="5470669" y="1604067"/>
                  <a:pt x="5475642" y="1592132"/>
                </a:cubicBezTo>
                <a:cubicBezTo>
                  <a:pt x="5488726" y="1560730"/>
                  <a:pt x="5501243" y="1528671"/>
                  <a:pt x="5507915" y="1495313"/>
                </a:cubicBezTo>
                <a:lnTo>
                  <a:pt x="5529430" y="1387737"/>
                </a:lnTo>
                <a:lnTo>
                  <a:pt x="5540188" y="1333949"/>
                </a:lnTo>
                <a:cubicBezTo>
                  <a:pt x="5536602" y="1125968"/>
                  <a:pt x="5535827" y="917919"/>
                  <a:pt x="5529430" y="710005"/>
                </a:cubicBezTo>
                <a:cubicBezTo>
                  <a:pt x="5527030" y="632004"/>
                  <a:pt x="5522237" y="654943"/>
                  <a:pt x="5507915" y="602429"/>
                </a:cubicBezTo>
                <a:cubicBezTo>
                  <a:pt x="5507705" y="601657"/>
                  <a:pt x="5475193" y="462132"/>
                  <a:pt x="5464884" y="451822"/>
                </a:cubicBezTo>
                <a:lnTo>
                  <a:pt x="5443369" y="430306"/>
                </a:lnTo>
                <a:cubicBezTo>
                  <a:pt x="5424936" y="375009"/>
                  <a:pt x="5446135" y="416589"/>
                  <a:pt x="5400339" y="376518"/>
                </a:cubicBezTo>
                <a:cubicBezTo>
                  <a:pt x="5359180" y="340504"/>
                  <a:pt x="5348940" y="316412"/>
                  <a:pt x="5303520" y="290457"/>
                </a:cubicBezTo>
                <a:cubicBezTo>
                  <a:pt x="5293675" y="284831"/>
                  <a:pt x="5281670" y="284166"/>
                  <a:pt x="5271247" y="279699"/>
                </a:cubicBezTo>
                <a:cubicBezTo>
                  <a:pt x="5256507" y="273382"/>
                  <a:pt x="5243430" y="263255"/>
                  <a:pt x="5228216" y="258184"/>
                </a:cubicBezTo>
                <a:cubicBezTo>
                  <a:pt x="5210870" y="252402"/>
                  <a:pt x="5192277" y="251392"/>
                  <a:pt x="5174428" y="247426"/>
                </a:cubicBezTo>
                <a:cubicBezTo>
                  <a:pt x="5159995" y="244219"/>
                  <a:pt x="5146162" y="237446"/>
                  <a:pt x="5131397" y="236669"/>
                </a:cubicBezTo>
                <a:cubicBezTo>
                  <a:pt x="5009593" y="230258"/>
                  <a:pt x="4887557" y="229497"/>
                  <a:pt x="4765637" y="225911"/>
                </a:cubicBezTo>
                <a:cubicBezTo>
                  <a:pt x="4612215" y="195227"/>
                  <a:pt x="4694522" y="207201"/>
                  <a:pt x="4518211" y="193638"/>
                </a:cubicBezTo>
                <a:cubicBezTo>
                  <a:pt x="4496696" y="190052"/>
                  <a:pt x="4475054" y="187158"/>
                  <a:pt x="4453666" y="182880"/>
                </a:cubicBezTo>
                <a:cubicBezTo>
                  <a:pt x="4439168" y="179980"/>
                  <a:pt x="4425420" y="172123"/>
                  <a:pt x="4410635" y="172123"/>
                </a:cubicBezTo>
                <a:lnTo>
                  <a:pt x="2818503" y="182880"/>
                </a:lnTo>
                <a:lnTo>
                  <a:pt x="2130014" y="172123"/>
                </a:lnTo>
                <a:cubicBezTo>
                  <a:pt x="2096752" y="171212"/>
                  <a:pt x="2007970" y="158471"/>
                  <a:pt x="1968649" y="150607"/>
                </a:cubicBezTo>
                <a:cubicBezTo>
                  <a:pt x="1954151" y="147708"/>
                  <a:pt x="1940255" y="141941"/>
                  <a:pt x="1925619" y="139850"/>
                </a:cubicBezTo>
                <a:cubicBezTo>
                  <a:pt x="1889943" y="134754"/>
                  <a:pt x="1853764" y="133855"/>
                  <a:pt x="1818042" y="129092"/>
                </a:cubicBezTo>
                <a:cubicBezTo>
                  <a:pt x="1799918" y="126676"/>
                  <a:pt x="1781992" y="122770"/>
                  <a:pt x="1764254" y="118335"/>
                </a:cubicBezTo>
                <a:cubicBezTo>
                  <a:pt x="1702803" y="102972"/>
                  <a:pt x="1762738" y="110235"/>
                  <a:pt x="1688950" y="96819"/>
                </a:cubicBezTo>
                <a:cubicBezTo>
                  <a:pt x="1664003" y="92283"/>
                  <a:pt x="1638594" y="90598"/>
                  <a:pt x="1613647" y="86062"/>
                </a:cubicBezTo>
                <a:cubicBezTo>
                  <a:pt x="1427627" y="52241"/>
                  <a:pt x="1788287" y="106401"/>
                  <a:pt x="1495313" y="64546"/>
                </a:cubicBezTo>
                <a:cubicBezTo>
                  <a:pt x="1484555" y="60960"/>
                  <a:pt x="1473943" y="56904"/>
                  <a:pt x="1463040" y="53789"/>
                </a:cubicBezTo>
                <a:cubicBezTo>
                  <a:pt x="1437439" y="46474"/>
                  <a:pt x="1391015" y="36188"/>
                  <a:pt x="1366221" y="32273"/>
                </a:cubicBezTo>
                <a:cubicBezTo>
                  <a:pt x="1219025" y="9031"/>
                  <a:pt x="1232830" y="12323"/>
                  <a:pt x="1097280" y="0"/>
                </a:cubicBezTo>
                <a:cubicBezTo>
                  <a:pt x="917986" y="3586"/>
                  <a:pt x="738451" y="811"/>
                  <a:pt x="559397" y="10758"/>
                </a:cubicBezTo>
                <a:cubicBezTo>
                  <a:pt x="543385" y="11648"/>
                  <a:pt x="531021" y="25760"/>
                  <a:pt x="516367" y="32273"/>
                </a:cubicBezTo>
                <a:cubicBezTo>
                  <a:pt x="498721" y="40116"/>
                  <a:pt x="481075" y="48240"/>
                  <a:pt x="462579" y="53789"/>
                </a:cubicBezTo>
                <a:cubicBezTo>
                  <a:pt x="445065" y="59043"/>
                  <a:pt x="426639" y="60580"/>
                  <a:pt x="408790" y="64546"/>
                </a:cubicBezTo>
                <a:cubicBezTo>
                  <a:pt x="389894" y="68745"/>
                  <a:pt x="352839" y="77768"/>
                  <a:pt x="333487" y="86062"/>
                </a:cubicBezTo>
                <a:cubicBezTo>
                  <a:pt x="288341" y="105410"/>
                  <a:pt x="282581" y="114343"/>
                  <a:pt x="236668" y="139850"/>
                </a:cubicBezTo>
                <a:cubicBezTo>
                  <a:pt x="222649" y="147638"/>
                  <a:pt x="207981" y="154193"/>
                  <a:pt x="193637" y="161365"/>
                </a:cubicBezTo>
                <a:cubicBezTo>
                  <a:pt x="143410" y="211592"/>
                  <a:pt x="177292" y="173491"/>
                  <a:pt x="139849" y="225911"/>
                </a:cubicBezTo>
                <a:cubicBezTo>
                  <a:pt x="113128" y="263321"/>
                  <a:pt x="102023" y="269408"/>
                  <a:pt x="86061" y="311972"/>
                </a:cubicBezTo>
                <a:cubicBezTo>
                  <a:pt x="80870" y="325816"/>
                  <a:pt x="80494" y="341159"/>
                  <a:pt x="75303" y="355003"/>
                </a:cubicBezTo>
                <a:cubicBezTo>
                  <a:pt x="69672" y="370018"/>
                  <a:pt x="59419" y="383018"/>
                  <a:pt x="53788" y="398033"/>
                </a:cubicBezTo>
                <a:cubicBezTo>
                  <a:pt x="48597" y="411877"/>
                  <a:pt x="47092" y="426848"/>
                  <a:pt x="43030" y="441064"/>
                </a:cubicBezTo>
                <a:cubicBezTo>
                  <a:pt x="39915" y="451967"/>
                  <a:pt x="35859" y="462579"/>
                  <a:pt x="32273" y="473337"/>
                </a:cubicBezTo>
                <a:cubicBezTo>
                  <a:pt x="28687" y="516368"/>
                  <a:pt x="23727" y="559306"/>
                  <a:pt x="21515" y="602429"/>
                </a:cubicBezTo>
                <a:cubicBezTo>
                  <a:pt x="1012" y="1002230"/>
                  <a:pt x="24319" y="770820"/>
                  <a:pt x="0" y="989704"/>
                </a:cubicBezTo>
                <a:cubicBezTo>
                  <a:pt x="3586" y="1057836"/>
                  <a:pt x="4580" y="1126153"/>
                  <a:pt x="10757" y="1194099"/>
                </a:cubicBezTo>
                <a:cubicBezTo>
                  <a:pt x="11784" y="1205392"/>
                  <a:pt x="16444" y="1216230"/>
                  <a:pt x="21515" y="1226372"/>
                </a:cubicBezTo>
                <a:cubicBezTo>
                  <a:pt x="36409" y="1256160"/>
                  <a:pt x="58246" y="1272436"/>
                  <a:pt x="75303" y="1301676"/>
                </a:cubicBezTo>
                <a:cubicBezTo>
                  <a:pt x="91464" y="1329380"/>
                  <a:pt x="100543" y="1361050"/>
                  <a:pt x="118334" y="1387737"/>
                </a:cubicBezTo>
                <a:cubicBezTo>
                  <a:pt x="141906" y="1423096"/>
                  <a:pt x="139473" y="1413313"/>
                  <a:pt x="150607" y="1452283"/>
                </a:cubicBezTo>
                <a:cubicBezTo>
                  <a:pt x="154669" y="1466499"/>
                  <a:pt x="153914" y="1482542"/>
                  <a:pt x="161364" y="1495313"/>
                </a:cubicBezTo>
                <a:cubicBezTo>
                  <a:pt x="179432" y="1526287"/>
                  <a:pt x="225910" y="1581375"/>
                  <a:pt x="225910" y="1581375"/>
                </a:cubicBezTo>
                <a:cubicBezTo>
                  <a:pt x="250881" y="1656285"/>
                  <a:pt x="218806" y="1576098"/>
                  <a:pt x="258183" y="1635163"/>
                </a:cubicBezTo>
                <a:cubicBezTo>
                  <a:pt x="302958" y="1702325"/>
                  <a:pt x="261767" y="1653087"/>
                  <a:pt x="290456" y="1710466"/>
                </a:cubicBezTo>
                <a:cubicBezTo>
                  <a:pt x="329532" y="1788620"/>
                  <a:pt x="293466" y="1704224"/>
                  <a:pt x="333487" y="1764255"/>
                </a:cubicBezTo>
                <a:cubicBezTo>
                  <a:pt x="342382" y="1777598"/>
                  <a:pt x="345681" y="1794236"/>
                  <a:pt x="355002" y="1807285"/>
                </a:cubicBezTo>
                <a:cubicBezTo>
                  <a:pt x="363845" y="1819665"/>
                  <a:pt x="377536" y="1827871"/>
                  <a:pt x="387275" y="1839558"/>
                </a:cubicBezTo>
                <a:cubicBezTo>
                  <a:pt x="410333" y="1867228"/>
                  <a:pt x="414880" y="1896392"/>
                  <a:pt x="451821" y="1914862"/>
                </a:cubicBezTo>
                <a:cubicBezTo>
                  <a:pt x="466164" y="1922034"/>
                  <a:pt x="481508" y="1927482"/>
                  <a:pt x="494851" y="1936377"/>
                </a:cubicBezTo>
                <a:cubicBezTo>
                  <a:pt x="503290" y="1942003"/>
                  <a:pt x="508447" y="1951556"/>
                  <a:pt x="516367" y="1957892"/>
                </a:cubicBezTo>
                <a:cubicBezTo>
                  <a:pt x="526463" y="1965969"/>
                  <a:pt x="537414" y="1972992"/>
                  <a:pt x="548640" y="1979407"/>
                </a:cubicBezTo>
                <a:cubicBezTo>
                  <a:pt x="562564" y="1987363"/>
                  <a:pt x="577919" y="1992672"/>
                  <a:pt x="591670" y="2000923"/>
                </a:cubicBezTo>
                <a:cubicBezTo>
                  <a:pt x="613843" y="2014227"/>
                  <a:pt x="631685" y="2035776"/>
                  <a:pt x="656216" y="2043953"/>
                </a:cubicBezTo>
                <a:cubicBezTo>
                  <a:pt x="666974" y="2047539"/>
                  <a:pt x="678347" y="2049640"/>
                  <a:pt x="688489" y="2054711"/>
                </a:cubicBezTo>
                <a:cubicBezTo>
                  <a:pt x="700053" y="2060493"/>
                  <a:pt x="708878" y="2071133"/>
                  <a:pt x="720762" y="2076226"/>
                </a:cubicBezTo>
                <a:cubicBezTo>
                  <a:pt x="734352" y="2082050"/>
                  <a:pt x="749449" y="2083398"/>
                  <a:pt x="763793" y="2086984"/>
                </a:cubicBezTo>
                <a:cubicBezTo>
                  <a:pt x="774551" y="2094156"/>
                  <a:pt x="783960" y="2103959"/>
                  <a:pt x="796066" y="2108499"/>
                </a:cubicBezTo>
                <a:cubicBezTo>
                  <a:pt x="813186" y="2114919"/>
                  <a:pt x="832005" y="2115290"/>
                  <a:pt x="849854" y="2119257"/>
                </a:cubicBezTo>
                <a:cubicBezTo>
                  <a:pt x="864287" y="2122464"/>
                  <a:pt x="879041" y="2124824"/>
                  <a:pt x="892884" y="2130015"/>
                </a:cubicBezTo>
                <a:cubicBezTo>
                  <a:pt x="907900" y="2135646"/>
                  <a:pt x="920701" y="2146459"/>
                  <a:pt x="935915" y="2151530"/>
                </a:cubicBezTo>
                <a:cubicBezTo>
                  <a:pt x="963967" y="2160881"/>
                  <a:pt x="993289" y="2165873"/>
                  <a:pt x="1021976" y="2173045"/>
                </a:cubicBezTo>
                <a:lnTo>
                  <a:pt x="1151068" y="2205318"/>
                </a:lnTo>
                <a:lnTo>
                  <a:pt x="1194099" y="2216076"/>
                </a:lnTo>
                <a:cubicBezTo>
                  <a:pt x="1208442" y="2219662"/>
                  <a:pt x="1223103" y="2222158"/>
                  <a:pt x="1237129" y="2226833"/>
                </a:cubicBezTo>
                <a:cubicBezTo>
                  <a:pt x="1247887" y="2230419"/>
                  <a:pt x="1258332" y="2235131"/>
                  <a:pt x="1269402" y="2237591"/>
                </a:cubicBezTo>
                <a:cubicBezTo>
                  <a:pt x="1290695" y="2242323"/>
                  <a:pt x="1312655" y="2243617"/>
                  <a:pt x="1333948" y="2248349"/>
                </a:cubicBezTo>
                <a:cubicBezTo>
                  <a:pt x="1345017" y="2250809"/>
                  <a:pt x="1355013" y="2257382"/>
                  <a:pt x="1366221" y="2259106"/>
                </a:cubicBezTo>
                <a:cubicBezTo>
                  <a:pt x="1401839" y="2264586"/>
                  <a:pt x="1437938" y="2266278"/>
                  <a:pt x="1473797" y="2269864"/>
                </a:cubicBezTo>
                <a:cubicBezTo>
                  <a:pt x="1545863" y="2293887"/>
                  <a:pt x="1469064" y="2270791"/>
                  <a:pt x="1602889" y="2291379"/>
                </a:cubicBezTo>
                <a:cubicBezTo>
                  <a:pt x="1617502" y="2293627"/>
                  <a:pt x="1631139" y="2301776"/>
                  <a:pt x="1645920" y="2302137"/>
                </a:cubicBezTo>
                <a:cubicBezTo>
                  <a:pt x="1925558" y="2308958"/>
                  <a:pt x="2205317" y="2309309"/>
                  <a:pt x="2485016" y="2312895"/>
                </a:cubicBezTo>
                <a:cubicBezTo>
                  <a:pt x="2506531" y="2316481"/>
                  <a:pt x="2527870" y="2321369"/>
                  <a:pt x="2549562" y="2323652"/>
                </a:cubicBezTo>
                <a:cubicBezTo>
                  <a:pt x="2596059" y="2328546"/>
                  <a:pt x="2643018" y="2328611"/>
                  <a:pt x="2689411" y="2334410"/>
                </a:cubicBezTo>
                <a:cubicBezTo>
                  <a:pt x="2700663" y="2335816"/>
                  <a:pt x="2710458" y="2343563"/>
                  <a:pt x="2721684" y="2345167"/>
                </a:cubicBezTo>
                <a:cubicBezTo>
                  <a:pt x="2999687" y="2384881"/>
                  <a:pt x="2714760" y="2333256"/>
                  <a:pt x="2915322" y="2366683"/>
                </a:cubicBezTo>
                <a:cubicBezTo>
                  <a:pt x="2933358" y="2369689"/>
                  <a:pt x="2951038" y="2374660"/>
                  <a:pt x="2969110" y="2377440"/>
                </a:cubicBezTo>
                <a:cubicBezTo>
                  <a:pt x="3022037" y="2385583"/>
                  <a:pt x="3067982" y="2387460"/>
                  <a:pt x="3119717" y="2398956"/>
                </a:cubicBezTo>
                <a:cubicBezTo>
                  <a:pt x="3130786" y="2401416"/>
                  <a:pt x="3140921" y="2407253"/>
                  <a:pt x="3151990" y="2409713"/>
                </a:cubicBezTo>
                <a:cubicBezTo>
                  <a:pt x="3173283" y="2414445"/>
                  <a:pt x="3195021" y="2416885"/>
                  <a:pt x="3216536" y="2420471"/>
                </a:cubicBezTo>
                <a:cubicBezTo>
                  <a:pt x="3230880" y="2427643"/>
                  <a:pt x="3244353" y="2436915"/>
                  <a:pt x="3259567" y="2441986"/>
                </a:cubicBezTo>
                <a:cubicBezTo>
                  <a:pt x="3296395" y="2454262"/>
                  <a:pt x="3313423" y="2447400"/>
                  <a:pt x="3345628" y="2463502"/>
                </a:cubicBezTo>
                <a:cubicBezTo>
                  <a:pt x="3357192" y="2469284"/>
                  <a:pt x="3366337" y="2479235"/>
                  <a:pt x="3377901" y="2485017"/>
                </a:cubicBezTo>
                <a:cubicBezTo>
                  <a:pt x="3395173" y="2493653"/>
                  <a:pt x="3414156" y="2498440"/>
                  <a:pt x="3431689" y="2506532"/>
                </a:cubicBezTo>
                <a:cubicBezTo>
                  <a:pt x="3460810" y="2519973"/>
                  <a:pt x="3486300" y="2543273"/>
                  <a:pt x="3517750" y="2549563"/>
                </a:cubicBezTo>
                <a:cubicBezTo>
                  <a:pt x="3679886" y="2581988"/>
                  <a:pt x="3477915" y="2540709"/>
                  <a:pt x="3614569" y="2571078"/>
                </a:cubicBezTo>
                <a:cubicBezTo>
                  <a:pt x="3632418" y="2575045"/>
                  <a:pt x="3650618" y="2577401"/>
                  <a:pt x="3668357" y="2581836"/>
                </a:cubicBezTo>
                <a:cubicBezTo>
                  <a:pt x="3679358" y="2584586"/>
                  <a:pt x="3689422" y="2590869"/>
                  <a:pt x="3700630" y="2592593"/>
                </a:cubicBezTo>
                <a:cubicBezTo>
                  <a:pt x="3736249" y="2598073"/>
                  <a:pt x="3772348" y="2599765"/>
                  <a:pt x="3808207" y="2603351"/>
                </a:cubicBezTo>
                <a:cubicBezTo>
                  <a:pt x="3822550" y="2606937"/>
                  <a:pt x="3837076" y="2609861"/>
                  <a:pt x="3851237" y="2614109"/>
                </a:cubicBezTo>
                <a:cubicBezTo>
                  <a:pt x="3872960" y="2620626"/>
                  <a:pt x="3893544" y="2631176"/>
                  <a:pt x="3915783" y="2635624"/>
                </a:cubicBezTo>
                <a:cubicBezTo>
                  <a:pt x="3933712" y="2639210"/>
                  <a:pt x="3951722" y="2642416"/>
                  <a:pt x="3969571" y="2646382"/>
                </a:cubicBezTo>
                <a:cubicBezTo>
                  <a:pt x="3984004" y="2649589"/>
                  <a:pt x="3998055" y="2654494"/>
                  <a:pt x="4012602" y="2657139"/>
                </a:cubicBezTo>
                <a:cubicBezTo>
                  <a:pt x="4037549" y="2661675"/>
                  <a:pt x="4062805" y="2664311"/>
                  <a:pt x="4087906" y="2667897"/>
                </a:cubicBezTo>
                <a:cubicBezTo>
                  <a:pt x="4098664" y="2671483"/>
                  <a:pt x="4108971" y="2676931"/>
                  <a:pt x="4120179" y="2678655"/>
                </a:cubicBezTo>
                <a:cubicBezTo>
                  <a:pt x="4260226" y="2700200"/>
                  <a:pt x="4318996" y="2685611"/>
                  <a:pt x="4485939" y="2678655"/>
                </a:cubicBezTo>
                <a:cubicBezTo>
                  <a:pt x="4496696" y="2675069"/>
                  <a:pt x="4507308" y="2671012"/>
                  <a:pt x="4518211" y="2667897"/>
                </a:cubicBezTo>
                <a:cubicBezTo>
                  <a:pt x="4532427" y="2663835"/>
                  <a:pt x="4547398" y="2662330"/>
                  <a:pt x="4561242" y="2657139"/>
                </a:cubicBezTo>
                <a:cubicBezTo>
                  <a:pt x="4576258" y="2651508"/>
                  <a:pt x="4589929" y="2642796"/>
                  <a:pt x="4604273" y="2635624"/>
                </a:cubicBezTo>
                <a:cubicBezTo>
                  <a:pt x="4716761" y="2523133"/>
                  <a:pt x="4593713" y="2633354"/>
                  <a:pt x="4679576" y="2581836"/>
                </a:cubicBezTo>
                <a:cubicBezTo>
                  <a:pt x="4688273" y="2576618"/>
                  <a:pt x="4691469" y="2563527"/>
                  <a:pt x="4701091" y="2560320"/>
                </a:cubicBezTo>
                <a:cubicBezTo>
                  <a:pt x="4725146" y="2552302"/>
                  <a:pt x="4751294" y="2553149"/>
                  <a:pt x="4776395" y="2549563"/>
                </a:cubicBezTo>
                <a:cubicBezTo>
                  <a:pt x="4790739" y="2542391"/>
                  <a:pt x="4804410" y="2533678"/>
                  <a:pt x="4819426" y="2528047"/>
                </a:cubicBezTo>
                <a:cubicBezTo>
                  <a:pt x="4833269" y="2522856"/>
                  <a:pt x="4849232" y="2523902"/>
                  <a:pt x="4862456" y="2517290"/>
                </a:cubicBezTo>
                <a:cubicBezTo>
                  <a:pt x="4878493" y="2509272"/>
                  <a:pt x="4890897" y="2495438"/>
                  <a:pt x="4905487" y="2485017"/>
                </a:cubicBezTo>
                <a:cubicBezTo>
                  <a:pt x="4916008" y="2477502"/>
                  <a:pt x="4927664" y="2471579"/>
                  <a:pt x="4937760" y="2463502"/>
                </a:cubicBezTo>
                <a:cubicBezTo>
                  <a:pt x="4945680" y="2457166"/>
                  <a:pt x="4950578" y="2447204"/>
                  <a:pt x="4959275" y="2441986"/>
                </a:cubicBezTo>
                <a:cubicBezTo>
                  <a:pt x="4968999" y="2436152"/>
                  <a:pt x="4980790" y="2434815"/>
                  <a:pt x="4991548" y="2431229"/>
                </a:cubicBezTo>
                <a:cubicBezTo>
                  <a:pt x="5013063" y="2416885"/>
                  <a:pt x="5041751" y="2409713"/>
                  <a:pt x="5056094" y="2388198"/>
                </a:cubicBezTo>
                <a:cubicBezTo>
                  <a:pt x="5063266" y="2377440"/>
                  <a:pt x="5071827" y="2367489"/>
                  <a:pt x="5077609" y="2355925"/>
                </a:cubicBezTo>
                <a:cubicBezTo>
                  <a:pt x="5082680" y="2345783"/>
                  <a:pt x="5081283" y="2332507"/>
                  <a:pt x="5088367" y="2323652"/>
                </a:cubicBezTo>
                <a:cubicBezTo>
                  <a:pt x="5096444" y="2313556"/>
                  <a:pt x="5109882" y="2309309"/>
                  <a:pt x="5120640" y="2302137"/>
                </a:cubicBezTo>
                <a:cubicBezTo>
                  <a:pt x="5124226" y="2277036"/>
                  <a:pt x="5126861" y="2251780"/>
                  <a:pt x="5131397" y="2226833"/>
                </a:cubicBezTo>
                <a:cubicBezTo>
                  <a:pt x="5134042" y="2212287"/>
                  <a:pt x="5138093" y="2198019"/>
                  <a:pt x="5142155" y="2183803"/>
                </a:cubicBezTo>
                <a:cubicBezTo>
                  <a:pt x="5145270" y="2172900"/>
                  <a:pt x="5151049" y="2162715"/>
                  <a:pt x="5152913" y="2151530"/>
                </a:cubicBezTo>
                <a:cubicBezTo>
                  <a:pt x="5154682" y="2140919"/>
                  <a:pt x="5147534" y="2124636"/>
                  <a:pt x="5152913" y="2108499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516367" y="1021976"/>
            <a:ext cx="8509256" cy="3248810"/>
          </a:xfrm>
          <a:custGeom>
            <a:avLst/>
            <a:gdLst>
              <a:gd name="connsiteX0" fmla="*/ 6562165 w 8509256"/>
              <a:gd name="connsiteY0" fmla="*/ 2958353 h 3248810"/>
              <a:gd name="connsiteX1" fmla="*/ 6637468 w 8509256"/>
              <a:gd name="connsiteY1" fmla="*/ 3001384 h 3248810"/>
              <a:gd name="connsiteX2" fmla="*/ 6691257 w 8509256"/>
              <a:gd name="connsiteY2" fmla="*/ 3012142 h 3248810"/>
              <a:gd name="connsiteX3" fmla="*/ 6745045 w 8509256"/>
              <a:gd name="connsiteY3" fmla="*/ 3033657 h 3248810"/>
              <a:gd name="connsiteX4" fmla="*/ 6777318 w 8509256"/>
              <a:gd name="connsiteY4" fmla="*/ 3055172 h 3248810"/>
              <a:gd name="connsiteX5" fmla="*/ 6852621 w 8509256"/>
              <a:gd name="connsiteY5" fmla="*/ 3065930 h 3248810"/>
              <a:gd name="connsiteX6" fmla="*/ 6906409 w 8509256"/>
              <a:gd name="connsiteY6" fmla="*/ 3087445 h 3248810"/>
              <a:gd name="connsiteX7" fmla="*/ 7046259 w 8509256"/>
              <a:gd name="connsiteY7" fmla="*/ 3108960 h 3248810"/>
              <a:gd name="connsiteX8" fmla="*/ 7368988 w 8509256"/>
              <a:gd name="connsiteY8" fmla="*/ 3141233 h 3248810"/>
              <a:gd name="connsiteX9" fmla="*/ 7508838 w 8509256"/>
              <a:gd name="connsiteY9" fmla="*/ 3162749 h 3248810"/>
              <a:gd name="connsiteX10" fmla="*/ 7616414 w 8509256"/>
              <a:gd name="connsiteY10" fmla="*/ 3184264 h 3248810"/>
              <a:gd name="connsiteX11" fmla="*/ 7680960 w 8509256"/>
              <a:gd name="connsiteY11" fmla="*/ 3195022 h 3248810"/>
              <a:gd name="connsiteX12" fmla="*/ 7734748 w 8509256"/>
              <a:gd name="connsiteY12" fmla="*/ 3205779 h 3248810"/>
              <a:gd name="connsiteX13" fmla="*/ 8025205 w 8509256"/>
              <a:gd name="connsiteY13" fmla="*/ 3195022 h 3248810"/>
              <a:gd name="connsiteX14" fmla="*/ 8122024 w 8509256"/>
              <a:gd name="connsiteY14" fmla="*/ 3151991 h 3248810"/>
              <a:gd name="connsiteX15" fmla="*/ 8154297 w 8509256"/>
              <a:gd name="connsiteY15" fmla="*/ 3141233 h 3248810"/>
              <a:gd name="connsiteX16" fmla="*/ 8208085 w 8509256"/>
              <a:gd name="connsiteY16" fmla="*/ 3087445 h 3248810"/>
              <a:gd name="connsiteX17" fmla="*/ 8261873 w 8509256"/>
              <a:gd name="connsiteY17" fmla="*/ 3012142 h 3248810"/>
              <a:gd name="connsiteX18" fmla="*/ 8283388 w 8509256"/>
              <a:gd name="connsiteY18" fmla="*/ 2990626 h 3248810"/>
              <a:gd name="connsiteX19" fmla="*/ 8304904 w 8509256"/>
              <a:gd name="connsiteY19" fmla="*/ 2915323 h 3248810"/>
              <a:gd name="connsiteX20" fmla="*/ 8337177 w 8509256"/>
              <a:gd name="connsiteY20" fmla="*/ 2807746 h 3248810"/>
              <a:gd name="connsiteX21" fmla="*/ 8358692 w 8509256"/>
              <a:gd name="connsiteY21" fmla="*/ 2657139 h 3248810"/>
              <a:gd name="connsiteX22" fmla="*/ 8369449 w 8509256"/>
              <a:gd name="connsiteY22" fmla="*/ 2614109 h 3248810"/>
              <a:gd name="connsiteX23" fmla="*/ 8412480 w 8509256"/>
              <a:gd name="connsiteY23" fmla="*/ 2377440 h 3248810"/>
              <a:gd name="connsiteX24" fmla="*/ 8433995 w 8509256"/>
              <a:gd name="connsiteY24" fmla="*/ 2334410 h 3248810"/>
              <a:gd name="connsiteX25" fmla="*/ 8466268 w 8509256"/>
              <a:gd name="connsiteY25" fmla="*/ 2226833 h 3248810"/>
              <a:gd name="connsiteX26" fmla="*/ 8477026 w 8509256"/>
              <a:gd name="connsiteY26" fmla="*/ 2162288 h 3248810"/>
              <a:gd name="connsiteX27" fmla="*/ 8487784 w 8509256"/>
              <a:gd name="connsiteY27" fmla="*/ 1269403 h 3248810"/>
              <a:gd name="connsiteX28" fmla="*/ 8498541 w 8509256"/>
              <a:gd name="connsiteY28" fmla="*/ 925158 h 3248810"/>
              <a:gd name="connsiteX29" fmla="*/ 8477026 w 8509256"/>
              <a:gd name="connsiteY29" fmla="*/ 516368 h 3248810"/>
              <a:gd name="connsiteX30" fmla="*/ 8466268 w 8509256"/>
              <a:gd name="connsiteY30" fmla="*/ 484095 h 3248810"/>
              <a:gd name="connsiteX31" fmla="*/ 8433995 w 8509256"/>
              <a:gd name="connsiteY31" fmla="*/ 398033 h 3248810"/>
              <a:gd name="connsiteX32" fmla="*/ 8412480 w 8509256"/>
              <a:gd name="connsiteY32" fmla="*/ 311972 h 3248810"/>
              <a:gd name="connsiteX33" fmla="*/ 8401722 w 8509256"/>
              <a:gd name="connsiteY33" fmla="*/ 268942 h 3248810"/>
              <a:gd name="connsiteX34" fmla="*/ 8358692 w 8509256"/>
              <a:gd name="connsiteY34" fmla="*/ 161365 h 3248810"/>
              <a:gd name="connsiteX35" fmla="*/ 8304904 w 8509256"/>
              <a:gd name="connsiteY35" fmla="*/ 96819 h 3248810"/>
              <a:gd name="connsiteX36" fmla="*/ 8240358 w 8509256"/>
              <a:gd name="connsiteY36" fmla="*/ 86062 h 3248810"/>
              <a:gd name="connsiteX37" fmla="*/ 8197327 w 8509256"/>
              <a:gd name="connsiteY37" fmla="*/ 75304 h 3248810"/>
              <a:gd name="connsiteX38" fmla="*/ 8035962 w 8509256"/>
              <a:gd name="connsiteY38" fmla="*/ 53789 h 3248810"/>
              <a:gd name="connsiteX39" fmla="*/ 7691718 w 8509256"/>
              <a:gd name="connsiteY39" fmla="*/ 21516 h 3248810"/>
              <a:gd name="connsiteX40" fmla="*/ 7401261 w 8509256"/>
              <a:gd name="connsiteY40" fmla="*/ 0 h 3248810"/>
              <a:gd name="connsiteX41" fmla="*/ 7229139 w 8509256"/>
              <a:gd name="connsiteY41" fmla="*/ 10758 h 3248810"/>
              <a:gd name="connsiteX42" fmla="*/ 7121562 w 8509256"/>
              <a:gd name="connsiteY42" fmla="*/ 43031 h 3248810"/>
              <a:gd name="connsiteX43" fmla="*/ 7057017 w 8509256"/>
              <a:gd name="connsiteY43" fmla="*/ 86062 h 3248810"/>
              <a:gd name="connsiteX44" fmla="*/ 7024744 w 8509256"/>
              <a:gd name="connsiteY44" fmla="*/ 107577 h 3248810"/>
              <a:gd name="connsiteX45" fmla="*/ 6992471 w 8509256"/>
              <a:gd name="connsiteY45" fmla="*/ 118335 h 3248810"/>
              <a:gd name="connsiteX46" fmla="*/ 6927925 w 8509256"/>
              <a:gd name="connsiteY46" fmla="*/ 172123 h 3248810"/>
              <a:gd name="connsiteX47" fmla="*/ 6906409 w 8509256"/>
              <a:gd name="connsiteY47" fmla="*/ 193638 h 3248810"/>
              <a:gd name="connsiteX48" fmla="*/ 6874137 w 8509256"/>
              <a:gd name="connsiteY48" fmla="*/ 204396 h 3248810"/>
              <a:gd name="connsiteX49" fmla="*/ 6852621 w 8509256"/>
              <a:gd name="connsiteY49" fmla="*/ 236669 h 3248810"/>
              <a:gd name="connsiteX50" fmla="*/ 6788075 w 8509256"/>
              <a:gd name="connsiteY50" fmla="*/ 279699 h 3248810"/>
              <a:gd name="connsiteX51" fmla="*/ 6734287 w 8509256"/>
              <a:gd name="connsiteY51" fmla="*/ 333488 h 3248810"/>
              <a:gd name="connsiteX52" fmla="*/ 6637468 w 8509256"/>
              <a:gd name="connsiteY52" fmla="*/ 408791 h 3248810"/>
              <a:gd name="connsiteX53" fmla="*/ 6562165 w 8509256"/>
              <a:gd name="connsiteY53" fmla="*/ 484095 h 3248810"/>
              <a:gd name="connsiteX54" fmla="*/ 6540649 w 8509256"/>
              <a:gd name="connsiteY54" fmla="*/ 505610 h 3248810"/>
              <a:gd name="connsiteX55" fmla="*/ 6497619 w 8509256"/>
              <a:gd name="connsiteY55" fmla="*/ 527125 h 3248810"/>
              <a:gd name="connsiteX56" fmla="*/ 6465346 w 8509256"/>
              <a:gd name="connsiteY56" fmla="*/ 548640 h 3248810"/>
              <a:gd name="connsiteX57" fmla="*/ 6422315 w 8509256"/>
              <a:gd name="connsiteY57" fmla="*/ 580913 h 3248810"/>
              <a:gd name="connsiteX58" fmla="*/ 6379285 w 8509256"/>
              <a:gd name="connsiteY58" fmla="*/ 591671 h 3248810"/>
              <a:gd name="connsiteX59" fmla="*/ 6347012 w 8509256"/>
              <a:gd name="connsiteY59" fmla="*/ 613186 h 3248810"/>
              <a:gd name="connsiteX60" fmla="*/ 6314739 w 8509256"/>
              <a:gd name="connsiteY60" fmla="*/ 623944 h 3248810"/>
              <a:gd name="connsiteX61" fmla="*/ 6260951 w 8509256"/>
              <a:gd name="connsiteY61" fmla="*/ 645459 h 3248810"/>
              <a:gd name="connsiteX62" fmla="*/ 6196405 w 8509256"/>
              <a:gd name="connsiteY62" fmla="*/ 666975 h 3248810"/>
              <a:gd name="connsiteX63" fmla="*/ 5604734 w 8509256"/>
              <a:gd name="connsiteY63" fmla="*/ 645459 h 3248810"/>
              <a:gd name="connsiteX64" fmla="*/ 5572461 w 8509256"/>
              <a:gd name="connsiteY64" fmla="*/ 634702 h 3248810"/>
              <a:gd name="connsiteX65" fmla="*/ 5475642 w 8509256"/>
              <a:gd name="connsiteY65" fmla="*/ 580913 h 3248810"/>
              <a:gd name="connsiteX66" fmla="*/ 5389581 w 8509256"/>
              <a:gd name="connsiteY66" fmla="*/ 570156 h 3248810"/>
              <a:gd name="connsiteX67" fmla="*/ 5282005 w 8509256"/>
              <a:gd name="connsiteY67" fmla="*/ 548640 h 3248810"/>
              <a:gd name="connsiteX68" fmla="*/ 5228217 w 8509256"/>
              <a:gd name="connsiteY68" fmla="*/ 537883 h 3248810"/>
              <a:gd name="connsiteX69" fmla="*/ 5077609 w 8509256"/>
              <a:gd name="connsiteY69" fmla="*/ 527125 h 3248810"/>
              <a:gd name="connsiteX70" fmla="*/ 4905487 w 8509256"/>
              <a:gd name="connsiteY70" fmla="*/ 505610 h 3248810"/>
              <a:gd name="connsiteX71" fmla="*/ 4776395 w 8509256"/>
              <a:gd name="connsiteY71" fmla="*/ 484095 h 3248810"/>
              <a:gd name="connsiteX72" fmla="*/ 4550485 w 8509256"/>
              <a:gd name="connsiteY72" fmla="*/ 473337 h 3248810"/>
              <a:gd name="connsiteX73" fmla="*/ 3130475 w 8509256"/>
              <a:gd name="connsiteY73" fmla="*/ 451822 h 3248810"/>
              <a:gd name="connsiteX74" fmla="*/ 2431228 w 8509256"/>
              <a:gd name="connsiteY74" fmla="*/ 462579 h 3248810"/>
              <a:gd name="connsiteX75" fmla="*/ 1592132 w 8509256"/>
              <a:gd name="connsiteY75" fmla="*/ 451822 h 3248810"/>
              <a:gd name="connsiteX76" fmla="*/ 1484555 w 8509256"/>
              <a:gd name="connsiteY76" fmla="*/ 430306 h 3248810"/>
              <a:gd name="connsiteX77" fmla="*/ 1420009 w 8509256"/>
              <a:gd name="connsiteY77" fmla="*/ 408791 h 3248810"/>
              <a:gd name="connsiteX78" fmla="*/ 1366221 w 8509256"/>
              <a:gd name="connsiteY78" fmla="*/ 398033 h 3248810"/>
              <a:gd name="connsiteX79" fmla="*/ 1280160 w 8509256"/>
              <a:gd name="connsiteY79" fmla="*/ 376518 h 3248810"/>
              <a:gd name="connsiteX80" fmla="*/ 1247887 w 8509256"/>
              <a:gd name="connsiteY80" fmla="*/ 355003 h 3248810"/>
              <a:gd name="connsiteX81" fmla="*/ 1183341 w 8509256"/>
              <a:gd name="connsiteY81" fmla="*/ 344245 h 3248810"/>
              <a:gd name="connsiteX82" fmla="*/ 1151068 w 8509256"/>
              <a:gd name="connsiteY82" fmla="*/ 333488 h 3248810"/>
              <a:gd name="connsiteX83" fmla="*/ 903642 w 8509256"/>
              <a:gd name="connsiteY83" fmla="*/ 344245 h 3248810"/>
              <a:gd name="connsiteX84" fmla="*/ 699247 w 8509256"/>
              <a:gd name="connsiteY84" fmla="*/ 376518 h 3248810"/>
              <a:gd name="connsiteX85" fmla="*/ 656217 w 8509256"/>
              <a:gd name="connsiteY85" fmla="*/ 387276 h 3248810"/>
              <a:gd name="connsiteX86" fmla="*/ 623944 w 8509256"/>
              <a:gd name="connsiteY86" fmla="*/ 408791 h 3248810"/>
              <a:gd name="connsiteX87" fmla="*/ 580913 w 8509256"/>
              <a:gd name="connsiteY87" fmla="*/ 419549 h 3248810"/>
              <a:gd name="connsiteX88" fmla="*/ 505609 w 8509256"/>
              <a:gd name="connsiteY88" fmla="*/ 462579 h 3248810"/>
              <a:gd name="connsiteX89" fmla="*/ 451821 w 8509256"/>
              <a:gd name="connsiteY89" fmla="*/ 494852 h 3248810"/>
              <a:gd name="connsiteX90" fmla="*/ 398033 w 8509256"/>
              <a:gd name="connsiteY90" fmla="*/ 548640 h 3248810"/>
              <a:gd name="connsiteX91" fmla="*/ 333487 w 8509256"/>
              <a:gd name="connsiteY91" fmla="*/ 591671 h 3248810"/>
              <a:gd name="connsiteX92" fmla="*/ 268941 w 8509256"/>
              <a:gd name="connsiteY92" fmla="*/ 645459 h 3248810"/>
              <a:gd name="connsiteX93" fmla="*/ 225911 w 8509256"/>
              <a:gd name="connsiteY93" fmla="*/ 710005 h 3248810"/>
              <a:gd name="connsiteX94" fmla="*/ 204395 w 8509256"/>
              <a:gd name="connsiteY94" fmla="*/ 742278 h 3248810"/>
              <a:gd name="connsiteX95" fmla="*/ 182880 w 8509256"/>
              <a:gd name="connsiteY95" fmla="*/ 817582 h 3248810"/>
              <a:gd name="connsiteX96" fmla="*/ 172122 w 8509256"/>
              <a:gd name="connsiteY96" fmla="*/ 849855 h 3248810"/>
              <a:gd name="connsiteX97" fmla="*/ 161365 w 8509256"/>
              <a:gd name="connsiteY97" fmla="*/ 892885 h 3248810"/>
              <a:gd name="connsiteX98" fmla="*/ 139849 w 8509256"/>
              <a:gd name="connsiteY98" fmla="*/ 925158 h 3248810"/>
              <a:gd name="connsiteX99" fmla="*/ 129092 w 8509256"/>
              <a:gd name="connsiteY99" fmla="*/ 957431 h 3248810"/>
              <a:gd name="connsiteX100" fmla="*/ 107577 w 8509256"/>
              <a:gd name="connsiteY100" fmla="*/ 1000462 h 3248810"/>
              <a:gd name="connsiteX101" fmla="*/ 96819 w 8509256"/>
              <a:gd name="connsiteY101" fmla="*/ 1043492 h 3248810"/>
              <a:gd name="connsiteX102" fmla="*/ 75304 w 8509256"/>
              <a:gd name="connsiteY102" fmla="*/ 1086523 h 3248810"/>
              <a:gd name="connsiteX103" fmla="*/ 43031 w 8509256"/>
              <a:gd name="connsiteY103" fmla="*/ 1151069 h 3248810"/>
              <a:gd name="connsiteX104" fmla="*/ 32273 w 8509256"/>
              <a:gd name="connsiteY104" fmla="*/ 1194099 h 3248810"/>
              <a:gd name="connsiteX105" fmla="*/ 10758 w 8509256"/>
              <a:gd name="connsiteY105" fmla="*/ 1237130 h 3248810"/>
              <a:gd name="connsiteX106" fmla="*/ 0 w 8509256"/>
              <a:gd name="connsiteY106" fmla="*/ 1312433 h 3248810"/>
              <a:gd name="connsiteX107" fmla="*/ 10758 w 8509256"/>
              <a:gd name="connsiteY107" fmla="*/ 1635163 h 3248810"/>
              <a:gd name="connsiteX108" fmla="*/ 21515 w 8509256"/>
              <a:gd name="connsiteY108" fmla="*/ 1699709 h 3248810"/>
              <a:gd name="connsiteX109" fmla="*/ 43031 w 8509256"/>
              <a:gd name="connsiteY109" fmla="*/ 1753497 h 3248810"/>
              <a:gd name="connsiteX110" fmla="*/ 53788 w 8509256"/>
              <a:gd name="connsiteY110" fmla="*/ 1828800 h 3248810"/>
              <a:gd name="connsiteX111" fmla="*/ 75304 w 8509256"/>
              <a:gd name="connsiteY111" fmla="*/ 1871831 h 3248810"/>
              <a:gd name="connsiteX112" fmla="*/ 86061 w 8509256"/>
              <a:gd name="connsiteY112" fmla="*/ 1925619 h 3248810"/>
              <a:gd name="connsiteX113" fmla="*/ 107577 w 8509256"/>
              <a:gd name="connsiteY113" fmla="*/ 1990165 h 3248810"/>
              <a:gd name="connsiteX114" fmla="*/ 129092 w 8509256"/>
              <a:gd name="connsiteY114" fmla="*/ 2076226 h 3248810"/>
              <a:gd name="connsiteX115" fmla="*/ 161365 w 8509256"/>
              <a:gd name="connsiteY115" fmla="*/ 2130015 h 3248810"/>
              <a:gd name="connsiteX116" fmla="*/ 172122 w 8509256"/>
              <a:gd name="connsiteY116" fmla="*/ 2162288 h 3248810"/>
              <a:gd name="connsiteX117" fmla="*/ 204395 w 8509256"/>
              <a:gd name="connsiteY117" fmla="*/ 2216076 h 3248810"/>
              <a:gd name="connsiteX118" fmla="*/ 268941 w 8509256"/>
              <a:gd name="connsiteY118" fmla="*/ 2366683 h 3248810"/>
              <a:gd name="connsiteX119" fmla="*/ 311972 w 8509256"/>
              <a:gd name="connsiteY119" fmla="*/ 2420471 h 3248810"/>
              <a:gd name="connsiteX120" fmla="*/ 322729 w 8509256"/>
              <a:gd name="connsiteY120" fmla="*/ 2452744 h 3248810"/>
              <a:gd name="connsiteX121" fmla="*/ 365760 w 8509256"/>
              <a:gd name="connsiteY121" fmla="*/ 2495775 h 3248810"/>
              <a:gd name="connsiteX122" fmla="*/ 441064 w 8509256"/>
              <a:gd name="connsiteY122" fmla="*/ 2581836 h 3248810"/>
              <a:gd name="connsiteX123" fmla="*/ 484094 w 8509256"/>
              <a:gd name="connsiteY123" fmla="*/ 2635624 h 3248810"/>
              <a:gd name="connsiteX124" fmla="*/ 516367 w 8509256"/>
              <a:gd name="connsiteY124" fmla="*/ 2646382 h 3248810"/>
              <a:gd name="connsiteX125" fmla="*/ 645459 w 8509256"/>
              <a:gd name="connsiteY125" fmla="*/ 2710928 h 3248810"/>
              <a:gd name="connsiteX126" fmla="*/ 796066 w 8509256"/>
              <a:gd name="connsiteY126" fmla="*/ 2775473 h 3248810"/>
              <a:gd name="connsiteX127" fmla="*/ 957431 w 8509256"/>
              <a:gd name="connsiteY127" fmla="*/ 2818504 h 3248810"/>
              <a:gd name="connsiteX128" fmla="*/ 1000461 w 8509256"/>
              <a:gd name="connsiteY128" fmla="*/ 2840019 h 3248810"/>
              <a:gd name="connsiteX129" fmla="*/ 1075765 w 8509256"/>
              <a:gd name="connsiteY129" fmla="*/ 2872292 h 3248810"/>
              <a:gd name="connsiteX130" fmla="*/ 1118795 w 8509256"/>
              <a:gd name="connsiteY130" fmla="*/ 2883050 h 3248810"/>
              <a:gd name="connsiteX131" fmla="*/ 1215614 w 8509256"/>
              <a:gd name="connsiteY131" fmla="*/ 2915323 h 3248810"/>
              <a:gd name="connsiteX132" fmla="*/ 1247887 w 8509256"/>
              <a:gd name="connsiteY132" fmla="*/ 2926080 h 3248810"/>
              <a:gd name="connsiteX133" fmla="*/ 1344706 w 8509256"/>
              <a:gd name="connsiteY133" fmla="*/ 2947596 h 3248810"/>
              <a:gd name="connsiteX134" fmla="*/ 1484555 w 8509256"/>
              <a:gd name="connsiteY134" fmla="*/ 2979869 h 3248810"/>
              <a:gd name="connsiteX135" fmla="*/ 1613647 w 8509256"/>
              <a:gd name="connsiteY135" fmla="*/ 2990626 h 3248810"/>
              <a:gd name="connsiteX136" fmla="*/ 1721224 w 8509256"/>
              <a:gd name="connsiteY136" fmla="*/ 3012142 h 3248810"/>
              <a:gd name="connsiteX137" fmla="*/ 1764254 w 8509256"/>
              <a:gd name="connsiteY137" fmla="*/ 3022899 h 3248810"/>
              <a:gd name="connsiteX138" fmla="*/ 1861073 w 8509256"/>
              <a:gd name="connsiteY138" fmla="*/ 3033657 h 3248810"/>
              <a:gd name="connsiteX139" fmla="*/ 1893346 w 8509256"/>
              <a:gd name="connsiteY139" fmla="*/ 3044415 h 3248810"/>
              <a:gd name="connsiteX140" fmla="*/ 1947134 w 8509256"/>
              <a:gd name="connsiteY140" fmla="*/ 3055172 h 3248810"/>
              <a:gd name="connsiteX141" fmla="*/ 2033195 w 8509256"/>
              <a:gd name="connsiteY141" fmla="*/ 3087445 h 3248810"/>
              <a:gd name="connsiteX142" fmla="*/ 2151529 w 8509256"/>
              <a:gd name="connsiteY142" fmla="*/ 3098203 h 3248810"/>
              <a:gd name="connsiteX143" fmla="*/ 2280621 w 8509256"/>
              <a:gd name="connsiteY143" fmla="*/ 3119718 h 3248810"/>
              <a:gd name="connsiteX144" fmla="*/ 2377440 w 8509256"/>
              <a:gd name="connsiteY144" fmla="*/ 3141233 h 3248810"/>
              <a:gd name="connsiteX145" fmla="*/ 2700169 w 8509256"/>
              <a:gd name="connsiteY145" fmla="*/ 3173506 h 3248810"/>
              <a:gd name="connsiteX146" fmla="*/ 2796988 w 8509256"/>
              <a:gd name="connsiteY146" fmla="*/ 3184264 h 3248810"/>
              <a:gd name="connsiteX147" fmla="*/ 2936838 w 8509256"/>
              <a:gd name="connsiteY147" fmla="*/ 3205779 h 3248810"/>
              <a:gd name="connsiteX148" fmla="*/ 3367144 w 8509256"/>
              <a:gd name="connsiteY148" fmla="*/ 3238052 h 3248810"/>
              <a:gd name="connsiteX149" fmla="*/ 3474720 w 8509256"/>
              <a:gd name="connsiteY149" fmla="*/ 3248810 h 3248810"/>
              <a:gd name="connsiteX150" fmla="*/ 4701092 w 8509256"/>
              <a:gd name="connsiteY150" fmla="*/ 3238052 h 3248810"/>
              <a:gd name="connsiteX151" fmla="*/ 4787153 w 8509256"/>
              <a:gd name="connsiteY151" fmla="*/ 3227295 h 3248810"/>
              <a:gd name="connsiteX152" fmla="*/ 4883972 w 8509256"/>
              <a:gd name="connsiteY152" fmla="*/ 3195022 h 3248810"/>
              <a:gd name="connsiteX153" fmla="*/ 5002306 w 8509256"/>
              <a:gd name="connsiteY153" fmla="*/ 3162749 h 3248810"/>
              <a:gd name="connsiteX154" fmla="*/ 5034579 w 8509256"/>
              <a:gd name="connsiteY154" fmla="*/ 3141233 h 3248810"/>
              <a:gd name="connsiteX155" fmla="*/ 5152913 w 8509256"/>
              <a:gd name="connsiteY155" fmla="*/ 3119718 h 3248810"/>
              <a:gd name="connsiteX156" fmla="*/ 5238974 w 8509256"/>
              <a:gd name="connsiteY156" fmla="*/ 3076688 h 3248810"/>
              <a:gd name="connsiteX157" fmla="*/ 5282005 w 8509256"/>
              <a:gd name="connsiteY157" fmla="*/ 3055172 h 3248810"/>
              <a:gd name="connsiteX158" fmla="*/ 5368066 w 8509256"/>
              <a:gd name="connsiteY158" fmla="*/ 3012142 h 3248810"/>
              <a:gd name="connsiteX159" fmla="*/ 5475642 w 8509256"/>
              <a:gd name="connsiteY159" fmla="*/ 2969111 h 3248810"/>
              <a:gd name="connsiteX160" fmla="*/ 5507915 w 8509256"/>
              <a:gd name="connsiteY160" fmla="*/ 2958353 h 3248810"/>
              <a:gd name="connsiteX161" fmla="*/ 5615492 w 8509256"/>
              <a:gd name="connsiteY161" fmla="*/ 2936838 h 3248810"/>
              <a:gd name="connsiteX162" fmla="*/ 5647765 w 8509256"/>
              <a:gd name="connsiteY162" fmla="*/ 2926080 h 3248810"/>
              <a:gd name="connsiteX163" fmla="*/ 5744584 w 8509256"/>
              <a:gd name="connsiteY163" fmla="*/ 2915323 h 3248810"/>
              <a:gd name="connsiteX164" fmla="*/ 5819887 w 8509256"/>
              <a:gd name="connsiteY164" fmla="*/ 2904565 h 3248810"/>
              <a:gd name="connsiteX165" fmla="*/ 5970494 w 8509256"/>
              <a:gd name="connsiteY165" fmla="*/ 2883050 h 3248810"/>
              <a:gd name="connsiteX166" fmla="*/ 6078071 w 8509256"/>
              <a:gd name="connsiteY166" fmla="*/ 2861535 h 3248810"/>
              <a:gd name="connsiteX167" fmla="*/ 6400800 w 8509256"/>
              <a:gd name="connsiteY167" fmla="*/ 2872292 h 3248810"/>
              <a:gd name="connsiteX168" fmla="*/ 6497619 w 8509256"/>
              <a:gd name="connsiteY168" fmla="*/ 2915323 h 3248810"/>
              <a:gd name="connsiteX169" fmla="*/ 6529892 w 8509256"/>
              <a:gd name="connsiteY169" fmla="*/ 2947596 h 3248810"/>
              <a:gd name="connsiteX170" fmla="*/ 6562165 w 8509256"/>
              <a:gd name="connsiteY170" fmla="*/ 2958353 h 32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</a:cxnLst>
            <a:rect l="l" t="t" r="r" b="b"/>
            <a:pathLst>
              <a:path w="8509256" h="3248810">
                <a:moveTo>
                  <a:pt x="6562165" y="2958353"/>
                </a:moveTo>
                <a:cubicBezTo>
                  <a:pt x="6580094" y="2967318"/>
                  <a:pt x="6610169" y="2992284"/>
                  <a:pt x="6637468" y="3001384"/>
                </a:cubicBezTo>
                <a:cubicBezTo>
                  <a:pt x="6654814" y="3007166"/>
                  <a:pt x="6673743" y="3006888"/>
                  <a:pt x="6691257" y="3012142"/>
                </a:cubicBezTo>
                <a:cubicBezTo>
                  <a:pt x="6709753" y="3017691"/>
                  <a:pt x="6727773" y="3025021"/>
                  <a:pt x="6745045" y="3033657"/>
                </a:cubicBezTo>
                <a:cubicBezTo>
                  <a:pt x="6756609" y="3039439"/>
                  <a:pt x="6764934" y="3051457"/>
                  <a:pt x="6777318" y="3055172"/>
                </a:cubicBezTo>
                <a:cubicBezTo>
                  <a:pt x="6801604" y="3062458"/>
                  <a:pt x="6827520" y="3062344"/>
                  <a:pt x="6852621" y="3065930"/>
                </a:cubicBezTo>
                <a:cubicBezTo>
                  <a:pt x="6870550" y="3073102"/>
                  <a:pt x="6888089" y="3081338"/>
                  <a:pt x="6906409" y="3087445"/>
                </a:cubicBezTo>
                <a:cubicBezTo>
                  <a:pt x="6952995" y="3102974"/>
                  <a:pt x="6996124" y="3103390"/>
                  <a:pt x="7046259" y="3108960"/>
                </a:cubicBezTo>
                <a:cubicBezTo>
                  <a:pt x="7208933" y="3149630"/>
                  <a:pt x="7102781" y="3129133"/>
                  <a:pt x="7368988" y="3141233"/>
                </a:cubicBezTo>
                <a:cubicBezTo>
                  <a:pt x="7453189" y="3162284"/>
                  <a:pt x="7376090" y="3145050"/>
                  <a:pt x="7508838" y="3162749"/>
                </a:cubicBezTo>
                <a:cubicBezTo>
                  <a:pt x="7619440" y="3177496"/>
                  <a:pt x="7530891" y="3167159"/>
                  <a:pt x="7616414" y="3184264"/>
                </a:cubicBezTo>
                <a:cubicBezTo>
                  <a:pt x="7637803" y="3188542"/>
                  <a:pt x="7659500" y="3191120"/>
                  <a:pt x="7680960" y="3195022"/>
                </a:cubicBezTo>
                <a:cubicBezTo>
                  <a:pt x="7698949" y="3198293"/>
                  <a:pt x="7716819" y="3202193"/>
                  <a:pt x="7734748" y="3205779"/>
                </a:cubicBezTo>
                <a:cubicBezTo>
                  <a:pt x="7831567" y="3202193"/>
                  <a:pt x="7928718" y="3203794"/>
                  <a:pt x="8025205" y="3195022"/>
                </a:cubicBezTo>
                <a:cubicBezTo>
                  <a:pt x="8093044" y="3188855"/>
                  <a:pt x="8075996" y="3175005"/>
                  <a:pt x="8122024" y="3151991"/>
                </a:cubicBezTo>
                <a:cubicBezTo>
                  <a:pt x="8132166" y="3146920"/>
                  <a:pt x="8143539" y="3144819"/>
                  <a:pt x="8154297" y="3141233"/>
                </a:cubicBezTo>
                <a:cubicBezTo>
                  <a:pt x="8172226" y="3123304"/>
                  <a:pt x="8194020" y="3108542"/>
                  <a:pt x="8208085" y="3087445"/>
                </a:cubicBezTo>
                <a:cubicBezTo>
                  <a:pt x="8226719" y="3059493"/>
                  <a:pt x="8239629" y="3038835"/>
                  <a:pt x="8261873" y="3012142"/>
                </a:cubicBezTo>
                <a:cubicBezTo>
                  <a:pt x="8268366" y="3004350"/>
                  <a:pt x="8276216" y="2997798"/>
                  <a:pt x="8283388" y="2990626"/>
                </a:cubicBezTo>
                <a:cubicBezTo>
                  <a:pt x="8319533" y="2882194"/>
                  <a:pt x="8264391" y="3050364"/>
                  <a:pt x="8304904" y="2915323"/>
                </a:cubicBezTo>
                <a:cubicBezTo>
                  <a:pt x="8315662" y="2879462"/>
                  <a:pt x="8330979" y="2844934"/>
                  <a:pt x="8337177" y="2807746"/>
                </a:cubicBezTo>
                <a:cubicBezTo>
                  <a:pt x="8345514" y="2757724"/>
                  <a:pt x="8346393" y="2706337"/>
                  <a:pt x="8358692" y="2657139"/>
                </a:cubicBezTo>
                <a:cubicBezTo>
                  <a:pt x="8362278" y="2642796"/>
                  <a:pt x="8366724" y="2628640"/>
                  <a:pt x="8369449" y="2614109"/>
                </a:cubicBezTo>
                <a:cubicBezTo>
                  <a:pt x="8370196" y="2610126"/>
                  <a:pt x="8404860" y="2392680"/>
                  <a:pt x="8412480" y="2377440"/>
                </a:cubicBezTo>
                <a:lnTo>
                  <a:pt x="8433995" y="2334410"/>
                </a:lnTo>
                <a:cubicBezTo>
                  <a:pt x="8471993" y="2144428"/>
                  <a:pt x="8413194" y="2421439"/>
                  <a:pt x="8466268" y="2226833"/>
                </a:cubicBezTo>
                <a:cubicBezTo>
                  <a:pt x="8472007" y="2205790"/>
                  <a:pt x="8473440" y="2183803"/>
                  <a:pt x="8477026" y="2162288"/>
                </a:cubicBezTo>
                <a:cubicBezTo>
                  <a:pt x="8480612" y="1864660"/>
                  <a:pt x="8482608" y="1567008"/>
                  <a:pt x="8487784" y="1269403"/>
                </a:cubicBezTo>
                <a:cubicBezTo>
                  <a:pt x="8489780" y="1154616"/>
                  <a:pt x="8498541" y="1039962"/>
                  <a:pt x="8498541" y="925158"/>
                </a:cubicBezTo>
                <a:cubicBezTo>
                  <a:pt x="8498541" y="817104"/>
                  <a:pt x="8509256" y="645283"/>
                  <a:pt x="8477026" y="516368"/>
                </a:cubicBezTo>
                <a:cubicBezTo>
                  <a:pt x="8474276" y="505367"/>
                  <a:pt x="8469018" y="495096"/>
                  <a:pt x="8466268" y="484095"/>
                </a:cubicBezTo>
                <a:cubicBezTo>
                  <a:pt x="8447657" y="409651"/>
                  <a:pt x="8469414" y="451160"/>
                  <a:pt x="8433995" y="398033"/>
                </a:cubicBezTo>
                <a:cubicBezTo>
                  <a:pt x="8412128" y="288690"/>
                  <a:pt x="8434532" y="389149"/>
                  <a:pt x="8412480" y="311972"/>
                </a:cubicBezTo>
                <a:cubicBezTo>
                  <a:pt x="8408418" y="297756"/>
                  <a:pt x="8405970" y="283103"/>
                  <a:pt x="8401722" y="268942"/>
                </a:cubicBezTo>
                <a:cubicBezTo>
                  <a:pt x="8387801" y="222541"/>
                  <a:pt x="8381393" y="201093"/>
                  <a:pt x="8358692" y="161365"/>
                </a:cubicBezTo>
                <a:cubicBezTo>
                  <a:pt x="8349451" y="145192"/>
                  <a:pt x="8321947" y="104393"/>
                  <a:pt x="8304904" y="96819"/>
                </a:cubicBezTo>
                <a:cubicBezTo>
                  <a:pt x="8284972" y="87960"/>
                  <a:pt x="8261747" y="90340"/>
                  <a:pt x="8240358" y="86062"/>
                </a:cubicBezTo>
                <a:cubicBezTo>
                  <a:pt x="8225860" y="83162"/>
                  <a:pt x="8211825" y="78204"/>
                  <a:pt x="8197327" y="75304"/>
                </a:cubicBezTo>
                <a:cubicBezTo>
                  <a:pt x="8136963" y="63231"/>
                  <a:pt x="8100552" y="60965"/>
                  <a:pt x="8035962" y="53789"/>
                </a:cubicBezTo>
                <a:cubicBezTo>
                  <a:pt x="7866337" y="11381"/>
                  <a:pt x="7979445" y="33504"/>
                  <a:pt x="7691718" y="21516"/>
                </a:cubicBezTo>
                <a:cubicBezTo>
                  <a:pt x="7575049" y="4849"/>
                  <a:pt x="7557571" y="0"/>
                  <a:pt x="7401261" y="0"/>
                </a:cubicBezTo>
                <a:cubicBezTo>
                  <a:pt x="7343775" y="0"/>
                  <a:pt x="7286513" y="7172"/>
                  <a:pt x="7229139" y="10758"/>
                </a:cubicBezTo>
                <a:cubicBezTo>
                  <a:pt x="7205086" y="16771"/>
                  <a:pt x="7137274" y="32556"/>
                  <a:pt x="7121562" y="43031"/>
                </a:cubicBezTo>
                <a:lnTo>
                  <a:pt x="7057017" y="86062"/>
                </a:lnTo>
                <a:cubicBezTo>
                  <a:pt x="7046259" y="93234"/>
                  <a:pt x="7037010" y="103488"/>
                  <a:pt x="7024744" y="107577"/>
                </a:cubicBezTo>
                <a:lnTo>
                  <a:pt x="6992471" y="118335"/>
                </a:lnTo>
                <a:cubicBezTo>
                  <a:pt x="6915815" y="194991"/>
                  <a:pt x="7002805" y="112221"/>
                  <a:pt x="6927925" y="172123"/>
                </a:cubicBezTo>
                <a:cubicBezTo>
                  <a:pt x="6920005" y="178459"/>
                  <a:pt x="6915106" y="188420"/>
                  <a:pt x="6906409" y="193638"/>
                </a:cubicBezTo>
                <a:cubicBezTo>
                  <a:pt x="6896686" y="199472"/>
                  <a:pt x="6884894" y="200810"/>
                  <a:pt x="6874137" y="204396"/>
                </a:cubicBezTo>
                <a:cubicBezTo>
                  <a:pt x="6866965" y="215154"/>
                  <a:pt x="6862351" y="228155"/>
                  <a:pt x="6852621" y="236669"/>
                </a:cubicBezTo>
                <a:cubicBezTo>
                  <a:pt x="6833161" y="253697"/>
                  <a:pt x="6788075" y="279699"/>
                  <a:pt x="6788075" y="279699"/>
                </a:cubicBezTo>
                <a:cubicBezTo>
                  <a:pt x="6745046" y="344243"/>
                  <a:pt x="6791660" y="283286"/>
                  <a:pt x="6734287" y="333488"/>
                </a:cubicBezTo>
                <a:cubicBezTo>
                  <a:pt x="6647453" y="409469"/>
                  <a:pt x="6716907" y="369072"/>
                  <a:pt x="6637468" y="408791"/>
                </a:cubicBezTo>
                <a:cubicBezTo>
                  <a:pt x="6584877" y="478912"/>
                  <a:pt x="6629099" y="428317"/>
                  <a:pt x="6562165" y="484095"/>
                </a:cubicBezTo>
                <a:cubicBezTo>
                  <a:pt x="6554373" y="490588"/>
                  <a:pt x="6549088" y="499984"/>
                  <a:pt x="6540649" y="505610"/>
                </a:cubicBezTo>
                <a:cubicBezTo>
                  <a:pt x="6527306" y="514505"/>
                  <a:pt x="6511542" y="519169"/>
                  <a:pt x="6497619" y="527125"/>
                </a:cubicBezTo>
                <a:cubicBezTo>
                  <a:pt x="6486393" y="533540"/>
                  <a:pt x="6475867" y="541125"/>
                  <a:pt x="6465346" y="548640"/>
                </a:cubicBezTo>
                <a:cubicBezTo>
                  <a:pt x="6450756" y="559061"/>
                  <a:pt x="6438352" y="572895"/>
                  <a:pt x="6422315" y="580913"/>
                </a:cubicBezTo>
                <a:cubicBezTo>
                  <a:pt x="6409091" y="587525"/>
                  <a:pt x="6393628" y="588085"/>
                  <a:pt x="6379285" y="591671"/>
                </a:cubicBezTo>
                <a:cubicBezTo>
                  <a:pt x="6368527" y="598843"/>
                  <a:pt x="6358576" y="607404"/>
                  <a:pt x="6347012" y="613186"/>
                </a:cubicBezTo>
                <a:cubicBezTo>
                  <a:pt x="6336870" y="618257"/>
                  <a:pt x="6325357" y="619962"/>
                  <a:pt x="6314739" y="623944"/>
                </a:cubicBezTo>
                <a:cubicBezTo>
                  <a:pt x="6296658" y="630724"/>
                  <a:pt x="6279099" y="638860"/>
                  <a:pt x="6260951" y="645459"/>
                </a:cubicBezTo>
                <a:cubicBezTo>
                  <a:pt x="6239637" y="653210"/>
                  <a:pt x="6196405" y="666975"/>
                  <a:pt x="6196405" y="666975"/>
                </a:cubicBezTo>
                <a:cubicBezTo>
                  <a:pt x="6129761" y="665642"/>
                  <a:pt x="5784458" y="690390"/>
                  <a:pt x="5604734" y="645459"/>
                </a:cubicBezTo>
                <a:cubicBezTo>
                  <a:pt x="5593733" y="642709"/>
                  <a:pt x="5583219" y="638288"/>
                  <a:pt x="5572461" y="634702"/>
                </a:cubicBezTo>
                <a:cubicBezTo>
                  <a:pt x="5538962" y="612369"/>
                  <a:pt x="5514694" y="588013"/>
                  <a:pt x="5475642" y="580913"/>
                </a:cubicBezTo>
                <a:cubicBezTo>
                  <a:pt x="5447198" y="575741"/>
                  <a:pt x="5418098" y="574909"/>
                  <a:pt x="5389581" y="570156"/>
                </a:cubicBezTo>
                <a:cubicBezTo>
                  <a:pt x="5353510" y="564144"/>
                  <a:pt x="5317864" y="555812"/>
                  <a:pt x="5282005" y="548640"/>
                </a:cubicBezTo>
                <a:cubicBezTo>
                  <a:pt x="5264076" y="545054"/>
                  <a:pt x="5246455" y="539186"/>
                  <a:pt x="5228217" y="537883"/>
                </a:cubicBezTo>
                <a:lnTo>
                  <a:pt x="5077609" y="527125"/>
                </a:lnTo>
                <a:cubicBezTo>
                  <a:pt x="4995341" y="499703"/>
                  <a:pt x="5079900" y="524990"/>
                  <a:pt x="4905487" y="505610"/>
                </a:cubicBezTo>
                <a:cubicBezTo>
                  <a:pt x="4771877" y="490764"/>
                  <a:pt x="4946013" y="496210"/>
                  <a:pt x="4776395" y="484095"/>
                </a:cubicBezTo>
                <a:cubicBezTo>
                  <a:pt x="4701198" y="478724"/>
                  <a:pt x="4625788" y="476923"/>
                  <a:pt x="4550485" y="473337"/>
                </a:cubicBezTo>
                <a:cubicBezTo>
                  <a:pt x="4063553" y="351601"/>
                  <a:pt x="4478750" y="451822"/>
                  <a:pt x="3130475" y="451822"/>
                </a:cubicBezTo>
                <a:cubicBezTo>
                  <a:pt x="2897365" y="451822"/>
                  <a:pt x="2664310" y="458993"/>
                  <a:pt x="2431228" y="462579"/>
                </a:cubicBezTo>
                <a:lnTo>
                  <a:pt x="1592132" y="451822"/>
                </a:lnTo>
                <a:cubicBezTo>
                  <a:pt x="1571075" y="451321"/>
                  <a:pt x="1509383" y="437754"/>
                  <a:pt x="1484555" y="430306"/>
                </a:cubicBezTo>
                <a:cubicBezTo>
                  <a:pt x="1462832" y="423789"/>
                  <a:pt x="1442248" y="413239"/>
                  <a:pt x="1420009" y="408791"/>
                </a:cubicBezTo>
                <a:cubicBezTo>
                  <a:pt x="1402080" y="405205"/>
                  <a:pt x="1383960" y="402468"/>
                  <a:pt x="1366221" y="398033"/>
                </a:cubicBezTo>
                <a:cubicBezTo>
                  <a:pt x="1233904" y="364954"/>
                  <a:pt x="1478414" y="416170"/>
                  <a:pt x="1280160" y="376518"/>
                </a:cubicBezTo>
                <a:cubicBezTo>
                  <a:pt x="1269402" y="369346"/>
                  <a:pt x="1260153" y="359092"/>
                  <a:pt x="1247887" y="355003"/>
                </a:cubicBezTo>
                <a:cubicBezTo>
                  <a:pt x="1227194" y="348105"/>
                  <a:pt x="1204634" y="348977"/>
                  <a:pt x="1183341" y="344245"/>
                </a:cubicBezTo>
                <a:cubicBezTo>
                  <a:pt x="1172272" y="341785"/>
                  <a:pt x="1161826" y="337074"/>
                  <a:pt x="1151068" y="333488"/>
                </a:cubicBezTo>
                <a:cubicBezTo>
                  <a:pt x="1068593" y="337074"/>
                  <a:pt x="985925" y="337574"/>
                  <a:pt x="903642" y="344245"/>
                </a:cubicBezTo>
                <a:cubicBezTo>
                  <a:pt x="853973" y="348272"/>
                  <a:pt x="759842" y="363052"/>
                  <a:pt x="699247" y="376518"/>
                </a:cubicBezTo>
                <a:cubicBezTo>
                  <a:pt x="684814" y="379725"/>
                  <a:pt x="670560" y="383690"/>
                  <a:pt x="656217" y="387276"/>
                </a:cubicBezTo>
                <a:cubicBezTo>
                  <a:pt x="645459" y="394448"/>
                  <a:pt x="635828" y="403698"/>
                  <a:pt x="623944" y="408791"/>
                </a:cubicBezTo>
                <a:cubicBezTo>
                  <a:pt x="610354" y="414615"/>
                  <a:pt x="593750" y="412214"/>
                  <a:pt x="580913" y="419549"/>
                </a:cubicBezTo>
                <a:cubicBezTo>
                  <a:pt x="481219" y="476517"/>
                  <a:pt x="618761" y="434293"/>
                  <a:pt x="505609" y="462579"/>
                </a:cubicBezTo>
                <a:cubicBezTo>
                  <a:pt x="413634" y="554559"/>
                  <a:pt x="563528" y="411073"/>
                  <a:pt x="451821" y="494852"/>
                </a:cubicBezTo>
                <a:cubicBezTo>
                  <a:pt x="431536" y="510065"/>
                  <a:pt x="419130" y="534575"/>
                  <a:pt x="398033" y="548640"/>
                </a:cubicBezTo>
                <a:lnTo>
                  <a:pt x="333487" y="591671"/>
                </a:lnTo>
                <a:cubicBezTo>
                  <a:pt x="259062" y="703310"/>
                  <a:pt x="378130" y="536270"/>
                  <a:pt x="268941" y="645459"/>
                </a:cubicBezTo>
                <a:cubicBezTo>
                  <a:pt x="250657" y="663743"/>
                  <a:pt x="240254" y="688490"/>
                  <a:pt x="225911" y="710005"/>
                </a:cubicBezTo>
                <a:lnTo>
                  <a:pt x="204395" y="742278"/>
                </a:lnTo>
                <a:cubicBezTo>
                  <a:pt x="178597" y="819677"/>
                  <a:pt x="209904" y="723000"/>
                  <a:pt x="182880" y="817582"/>
                </a:cubicBezTo>
                <a:cubicBezTo>
                  <a:pt x="179765" y="828485"/>
                  <a:pt x="175237" y="838952"/>
                  <a:pt x="172122" y="849855"/>
                </a:cubicBezTo>
                <a:cubicBezTo>
                  <a:pt x="168060" y="864071"/>
                  <a:pt x="167189" y="879296"/>
                  <a:pt x="161365" y="892885"/>
                </a:cubicBezTo>
                <a:cubicBezTo>
                  <a:pt x="156272" y="904769"/>
                  <a:pt x="147021" y="914400"/>
                  <a:pt x="139849" y="925158"/>
                </a:cubicBezTo>
                <a:cubicBezTo>
                  <a:pt x="136263" y="935916"/>
                  <a:pt x="133559" y="947008"/>
                  <a:pt x="129092" y="957431"/>
                </a:cubicBezTo>
                <a:cubicBezTo>
                  <a:pt x="122775" y="972171"/>
                  <a:pt x="113208" y="985446"/>
                  <a:pt x="107577" y="1000462"/>
                </a:cubicBezTo>
                <a:cubicBezTo>
                  <a:pt x="102386" y="1014305"/>
                  <a:pt x="102010" y="1029649"/>
                  <a:pt x="96819" y="1043492"/>
                </a:cubicBezTo>
                <a:cubicBezTo>
                  <a:pt x="91188" y="1058508"/>
                  <a:pt x="81621" y="1071783"/>
                  <a:pt x="75304" y="1086523"/>
                </a:cubicBezTo>
                <a:cubicBezTo>
                  <a:pt x="48582" y="1148875"/>
                  <a:pt x="84376" y="1089050"/>
                  <a:pt x="43031" y="1151069"/>
                </a:cubicBezTo>
                <a:cubicBezTo>
                  <a:pt x="39445" y="1165412"/>
                  <a:pt x="37464" y="1180256"/>
                  <a:pt x="32273" y="1194099"/>
                </a:cubicBezTo>
                <a:cubicBezTo>
                  <a:pt x="26642" y="1209115"/>
                  <a:pt x="14978" y="1221658"/>
                  <a:pt x="10758" y="1237130"/>
                </a:cubicBezTo>
                <a:cubicBezTo>
                  <a:pt x="4086" y="1261592"/>
                  <a:pt x="3586" y="1287332"/>
                  <a:pt x="0" y="1312433"/>
                </a:cubicBezTo>
                <a:cubicBezTo>
                  <a:pt x="3586" y="1420010"/>
                  <a:pt x="4787" y="1527692"/>
                  <a:pt x="10758" y="1635163"/>
                </a:cubicBezTo>
                <a:cubicBezTo>
                  <a:pt x="11968" y="1656941"/>
                  <a:pt x="15776" y="1678666"/>
                  <a:pt x="21515" y="1699709"/>
                </a:cubicBezTo>
                <a:cubicBezTo>
                  <a:pt x="26596" y="1718339"/>
                  <a:pt x="35859" y="1735568"/>
                  <a:pt x="43031" y="1753497"/>
                </a:cubicBezTo>
                <a:cubicBezTo>
                  <a:pt x="46617" y="1778598"/>
                  <a:pt x="47116" y="1804338"/>
                  <a:pt x="53788" y="1828800"/>
                </a:cubicBezTo>
                <a:cubicBezTo>
                  <a:pt x="58008" y="1844272"/>
                  <a:pt x="70233" y="1856617"/>
                  <a:pt x="75304" y="1871831"/>
                </a:cubicBezTo>
                <a:cubicBezTo>
                  <a:pt x="81086" y="1889177"/>
                  <a:pt x="81250" y="1907979"/>
                  <a:pt x="86061" y="1925619"/>
                </a:cubicBezTo>
                <a:cubicBezTo>
                  <a:pt x="92028" y="1947499"/>
                  <a:pt x="103129" y="1967926"/>
                  <a:pt x="107577" y="1990165"/>
                </a:cubicBezTo>
                <a:cubicBezTo>
                  <a:pt x="111669" y="2010628"/>
                  <a:pt x="118064" y="2054170"/>
                  <a:pt x="129092" y="2076226"/>
                </a:cubicBezTo>
                <a:cubicBezTo>
                  <a:pt x="138443" y="2094928"/>
                  <a:pt x="152014" y="2111313"/>
                  <a:pt x="161365" y="2130015"/>
                </a:cubicBezTo>
                <a:cubicBezTo>
                  <a:pt x="166436" y="2140157"/>
                  <a:pt x="167051" y="2152146"/>
                  <a:pt x="172122" y="2162288"/>
                </a:cubicBezTo>
                <a:cubicBezTo>
                  <a:pt x="181473" y="2180990"/>
                  <a:pt x="195743" y="2197041"/>
                  <a:pt x="204395" y="2216076"/>
                </a:cubicBezTo>
                <a:cubicBezTo>
                  <a:pt x="225823" y="2263218"/>
                  <a:pt x="230236" y="2327980"/>
                  <a:pt x="268941" y="2366683"/>
                </a:cubicBezTo>
                <a:cubicBezTo>
                  <a:pt x="299599" y="2397340"/>
                  <a:pt x="284831" y="2379759"/>
                  <a:pt x="311972" y="2420471"/>
                </a:cubicBezTo>
                <a:cubicBezTo>
                  <a:pt x="315558" y="2431229"/>
                  <a:pt x="316138" y="2443517"/>
                  <a:pt x="322729" y="2452744"/>
                </a:cubicBezTo>
                <a:cubicBezTo>
                  <a:pt x="334519" y="2469251"/>
                  <a:pt x="354508" y="2478897"/>
                  <a:pt x="365760" y="2495775"/>
                </a:cubicBezTo>
                <a:cubicBezTo>
                  <a:pt x="433431" y="2597283"/>
                  <a:pt x="315197" y="2424500"/>
                  <a:pt x="441064" y="2581836"/>
                </a:cubicBezTo>
                <a:cubicBezTo>
                  <a:pt x="455407" y="2599765"/>
                  <a:pt x="466661" y="2620681"/>
                  <a:pt x="484094" y="2635624"/>
                </a:cubicBezTo>
                <a:cubicBezTo>
                  <a:pt x="492704" y="2643004"/>
                  <a:pt x="506044" y="2641690"/>
                  <a:pt x="516367" y="2646382"/>
                </a:cubicBezTo>
                <a:cubicBezTo>
                  <a:pt x="516411" y="2646402"/>
                  <a:pt x="623923" y="2700160"/>
                  <a:pt x="645459" y="2710928"/>
                </a:cubicBezTo>
                <a:cubicBezTo>
                  <a:pt x="690489" y="2733443"/>
                  <a:pt x="751976" y="2765675"/>
                  <a:pt x="796066" y="2775473"/>
                </a:cubicBezTo>
                <a:cubicBezTo>
                  <a:pt x="862590" y="2790257"/>
                  <a:pt x="897490" y="2794528"/>
                  <a:pt x="957431" y="2818504"/>
                </a:cubicBezTo>
                <a:cubicBezTo>
                  <a:pt x="972320" y="2824460"/>
                  <a:pt x="985862" y="2833383"/>
                  <a:pt x="1000461" y="2840019"/>
                </a:cubicBezTo>
                <a:cubicBezTo>
                  <a:pt x="1025323" y="2851320"/>
                  <a:pt x="1050100" y="2862959"/>
                  <a:pt x="1075765" y="2872292"/>
                </a:cubicBezTo>
                <a:cubicBezTo>
                  <a:pt x="1089660" y="2877345"/>
                  <a:pt x="1104664" y="2878702"/>
                  <a:pt x="1118795" y="2883050"/>
                </a:cubicBezTo>
                <a:cubicBezTo>
                  <a:pt x="1151309" y="2893055"/>
                  <a:pt x="1183341" y="2904565"/>
                  <a:pt x="1215614" y="2915323"/>
                </a:cubicBezTo>
                <a:cubicBezTo>
                  <a:pt x="1226372" y="2918909"/>
                  <a:pt x="1236818" y="2923620"/>
                  <a:pt x="1247887" y="2926080"/>
                </a:cubicBezTo>
                <a:lnTo>
                  <a:pt x="1344706" y="2947596"/>
                </a:lnTo>
                <a:cubicBezTo>
                  <a:pt x="1367753" y="2953019"/>
                  <a:pt x="1451704" y="2976004"/>
                  <a:pt x="1484555" y="2979869"/>
                </a:cubicBezTo>
                <a:cubicBezTo>
                  <a:pt x="1527439" y="2984914"/>
                  <a:pt x="1570616" y="2987040"/>
                  <a:pt x="1613647" y="2990626"/>
                </a:cubicBezTo>
                <a:cubicBezTo>
                  <a:pt x="1649506" y="2997798"/>
                  <a:pt x="1685747" y="3003273"/>
                  <a:pt x="1721224" y="3012142"/>
                </a:cubicBezTo>
                <a:cubicBezTo>
                  <a:pt x="1735567" y="3015728"/>
                  <a:pt x="1749641" y="3020651"/>
                  <a:pt x="1764254" y="3022899"/>
                </a:cubicBezTo>
                <a:cubicBezTo>
                  <a:pt x="1796348" y="3027836"/>
                  <a:pt x="1828800" y="3030071"/>
                  <a:pt x="1861073" y="3033657"/>
                </a:cubicBezTo>
                <a:cubicBezTo>
                  <a:pt x="1871831" y="3037243"/>
                  <a:pt x="1882345" y="3041665"/>
                  <a:pt x="1893346" y="3044415"/>
                </a:cubicBezTo>
                <a:cubicBezTo>
                  <a:pt x="1911084" y="3048850"/>
                  <a:pt x="1929788" y="3049390"/>
                  <a:pt x="1947134" y="3055172"/>
                </a:cubicBezTo>
                <a:cubicBezTo>
                  <a:pt x="2013204" y="3077195"/>
                  <a:pt x="1965558" y="3078427"/>
                  <a:pt x="2033195" y="3087445"/>
                </a:cubicBezTo>
                <a:cubicBezTo>
                  <a:pt x="2072455" y="3092680"/>
                  <a:pt x="2112084" y="3094617"/>
                  <a:pt x="2151529" y="3098203"/>
                </a:cubicBezTo>
                <a:cubicBezTo>
                  <a:pt x="2265553" y="3126707"/>
                  <a:pt x="2095914" y="3086134"/>
                  <a:pt x="2280621" y="3119718"/>
                </a:cubicBezTo>
                <a:cubicBezTo>
                  <a:pt x="2423995" y="3145787"/>
                  <a:pt x="2127805" y="3112429"/>
                  <a:pt x="2377440" y="3141233"/>
                </a:cubicBezTo>
                <a:cubicBezTo>
                  <a:pt x="2658105" y="3173617"/>
                  <a:pt x="2506049" y="3151936"/>
                  <a:pt x="2700169" y="3173506"/>
                </a:cubicBezTo>
                <a:cubicBezTo>
                  <a:pt x="2732442" y="3177092"/>
                  <a:pt x="2764801" y="3179972"/>
                  <a:pt x="2796988" y="3184264"/>
                </a:cubicBezTo>
                <a:cubicBezTo>
                  <a:pt x="2848651" y="3191153"/>
                  <a:pt x="2883992" y="3201282"/>
                  <a:pt x="2936838" y="3205779"/>
                </a:cubicBezTo>
                <a:cubicBezTo>
                  <a:pt x="3080158" y="3217976"/>
                  <a:pt x="3224020" y="3223739"/>
                  <a:pt x="3367144" y="3238052"/>
                </a:cubicBezTo>
                <a:lnTo>
                  <a:pt x="3474720" y="3248810"/>
                </a:lnTo>
                <a:lnTo>
                  <a:pt x="4701092" y="3238052"/>
                </a:lnTo>
                <a:cubicBezTo>
                  <a:pt x="4729998" y="3237578"/>
                  <a:pt x="4758885" y="3233353"/>
                  <a:pt x="4787153" y="3227295"/>
                </a:cubicBezTo>
                <a:cubicBezTo>
                  <a:pt x="4862351" y="3211181"/>
                  <a:pt x="4830236" y="3208456"/>
                  <a:pt x="4883972" y="3195022"/>
                </a:cubicBezTo>
                <a:cubicBezTo>
                  <a:pt x="4981034" y="3170756"/>
                  <a:pt x="4941980" y="3182856"/>
                  <a:pt x="5002306" y="3162749"/>
                </a:cubicBezTo>
                <a:cubicBezTo>
                  <a:pt x="5013064" y="3155577"/>
                  <a:pt x="5022473" y="3145773"/>
                  <a:pt x="5034579" y="3141233"/>
                </a:cubicBezTo>
                <a:cubicBezTo>
                  <a:pt x="5046602" y="3136725"/>
                  <a:pt x="5145670" y="3120925"/>
                  <a:pt x="5152913" y="3119718"/>
                </a:cubicBezTo>
                <a:cubicBezTo>
                  <a:pt x="5258810" y="3077360"/>
                  <a:pt x="5163782" y="3119655"/>
                  <a:pt x="5238974" y="3076688"/>
                </a:cubicBezTo>
                <a:cubicBezTo>
                  <a:pt x="5252898" y="3068732"/>
                  <a:pt x="5268955" y="3064493"/>
                  <a:pt x="5282005" y="3055172"/>
                </a:cubicBezTo>
                <a:cubicBezTo>
                  <a:pt x="5352318" y="3004948"/>
                  <a:pt x="5269180" y="3031918"/>
                  <a:pt x="5368066" y="3012142"/>
                </a:cubicBezTo>
                <a:cubicBezTo>
                  <a:pt x="5431383" y="2980483"/>
                  <a:pt x="5395882" y="2995698"/>
                  <a:pt x="5475642" y="2969111"/>
                </a:cubicBezTo>
                <a:cubicBezTo>
                  <a:pt x="5486400" y="2965525"/>
                  <a:pt x="5496796" y="2960577"/>
                  <a:pt x="5507915" y="2958353"/>
                </a:cubicBezTo>
                <a:cubicBezTo>
                  <a:pt x="5543774" y="2951181"/>
                  <a:pt x="5580800" y="2948402"/>
                  <a:pt x="5615492" y="2936838"/>
                </a:cubicBezTo>
                <a:cubicBezTo>
                  <a:pt x="5626250" y="2933252"/>
                  <a:pt x="5636580" y="2927944"/>
                  <a:pt x="5647765" y="2926080"/>
                </a:cubicBezTo>
                <a:cubicBezTo>
                  <a:pt x="5679795" y="2920742"/>
                  <a:pt x="5712363" y="2919351"/>
                  <a:pt x="5744584" y="2915323"/>
                </a:cubicBezTo>
                <a:cubicBezTo>
                  <a:pt x="5769744" y="2912178"/>
                  <a:pt x="5794786" y="2908151"/>
                  <a:pt x="5819887" y="2904565"/>
                </a:cubicBezTo>
                <a:cubicBezTo>
                  <a:pt x="5899857" y="2877910"/>
                  <a:pt x="5805513" y="2906619"/>
                  <a:pt x="5970494" y="2883050"/>
                </a:cubicBezTo>
                <a:cubicBezTo>
                  <a:pt x="6006696" y="2877878"/>
                  <a:pt x="6078071" y="2861535"/>
                  <a:pt x="6078071" y="2861535"/>
                </a:cubicBezTo>
                <a:cubicBezTo>
                  <a:pt x="6185647" y="2865121"/>
                  <a:pt x="6293536" y="2863353"/>
                  <a:pt x="6400800" y="2872292"/>
                </a:cubicBezTo>
                <a:cubicBezTo>
                  <a:pt x="6432070" y="2874898"/>
                  <a:pt x="6472438" y="2894339"/>
                  <a:pt x="6497619" y="2915323"/>
                </a:cubicBezTo>
                <a:cubicBezTo>
                  <a:pt x="6509306" y="2925062"/>
                  <a:pt x="6516683" y="2940048"/>
                  <a:pt x="6529892" y="2947596"/>
                </a:cubicBezTo>
                <a:cubicBezTo>
                  <a:pt x="6550239" y="2959223"/>
                  <a:pt x="6544236" y="2949388"/>
                  <a:pt x="6562165" y="2958353"/>
                </a:cubicBezTo>
                <a:close/>
              </a:path>
            </a:pathLst>
          </a:cu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989704" y="1559859"/>
            <a:ext cx="5012291" cy="4991548"/>
          </a:xfrm>
          <a:custGeom>
            <a:avLst/>
            <a:gdLst>
              <a:gd name="connsiteX0" fmla="*/ 4894729 w 5012291"/>
              <a:gd name="connsiteY0" fmla="*/ 763793 h 4991548"/>
              <a:gd name="connsiteX1" fmla="*/ 4883971 w 5012291"/>
              <a:gd name="connsiteY1" fmla="*/ 677732 h 4991548"/>
              <a:gd name="connsiteX2" fmla="*/ 4873214 w 5012291"/>
              <a:gd name="connsiteY2" fmla="*/ 634701 h 4991548"/>
              <a:gd name="connsiteX3" fmla="*/ 4862456 w 5012291"/>
              <a:gd name="connsiteY3" fmla="*/ 537882 h 4991548"/>
              <a:gd name="connsiteX4" fmla="*/ 4840941 w 5012291"/>
              <a:gd name="connsiteY4" fmla="*/ 505609 h 4991548"/>
              <a:gd name="connsiteX5" fmla="*/ 4830183 w 5012291"/>
              <a:gd name="connsiteY5" fmla="*/ 473336 h 4991548"/>
              <a:gd name="connsiteX6" fmla="*/ 4819425 w 5012291"/>
              <a:gd name="connsiteY6" fmla="*/ 398033 h 4991548"/>
              <a:gd name="connsiteX7" fmla="*/ 4797910 w 5012291"/>
              <a:gd name="connsiteY7" fmla="*/ 301214 h 4991548"/>
              <a:gd name="connsiteX8" fmla="*/ 4787152 w 5012291"/>
              <a:gd name="connsiteY8" fmla="*/ 268941 h 4991548"/>
              <a:gd name="connsiteX9" fmla="*/ 4754880 w 5012291"/>
              <a:gd name="connsiteY9" fmla="*/ 247426 h 4991548"/>
              <a:gd name="connsiteX10" fmla="*/ 4701091 w 5012291"/>
              <a:gd name="connsiteY10" fmla="*/ 204395 h 4991548"/>
              <a:gd name="connsiteX11" fmla="*/ 4636545 w 5012291"/>
              <a:gd name="connsiteY11" fmla="*/ 182880 h 4991548"/>
              <a:gd name="connsiteX12" fmla="*/ 4604272 w 5012291"/>
              <a:gd name="connsiteY12" fmla="*/ 172122 h 4991548"/>
              <a:gd name="connsiteX13" fmla="*/ 4572000 w 5012291"/>
              <a:gd name="connsiteY13" fmla="*/ 150607 h 4991548"/>
              <a:gd name="connsiteX14" fmla="*/ 4518211 w 5012291"/>
              <a:gd name="connsiteY14" fmla="*/ 107576 h 4991548"/>
              <a:gd name="connsiteX15" fmla="*/ 4453665 w 5012291"/>
              <a:gd name="connsiteY15" fmla="*/ 86061 h 4991548"/>
              <a:gd name="connsiteX16" fmla="*/ 4389120 w 5012291"/>
              <a:gd name="connsiteY16" fmla="*/ 64546 h 4991548"/>
              <a:gd name="connsiteX17" fmla="*/ 4356847 w 5012291"/>
              <a:gd name="connsiteY17" fmla="*/ 53788 h 4991548"/>
              <a:gd name="connsiteX18" fmla="*/ 4270785 w 5012291"/>
              <a:gd name="connsiteY18" fmla="*/ 32273 h 4991548"/>
              <a:gd name="connsiteX19" fmla="*/ 4238512 w 5012291"/>
              <a:gd name="connsiteY19" fmla="*/ 21515 h 4991548"/>
              <a:gd name="connsiteX20" fmla="*/ 4034117 w 5012291"/>
              <a:gd name="connsiteY20" fmla="*/ 10757 h 4991548"/>
              <a:gd name="connsiteX21" fmla="*/ 3861995 w 5012291"/>
              <a:gd name="connsiteY21" fmla="*/ 0 h 4991548"/>
              <a:gd name="connsiteX22" fmla="*/ 3463962 w 5012291"/>
              <a:gd name="connsiteY22" fmla="*/ 10757 h 4991548"/>
              <a:gd name="connsiteX23" fmla="*/ 3388658 w 5012291"/>
              <a:gd name="connsiteY23" fmla="*/ 53788 h 4991548"/>
              <a:gd name="connsiteX24" fmla="*/ 3334870 w 5012291"/>
              <a:gd name="connsiteY24" fmla="*/ 75303 h 4991548"/>
              <a:gd name="connsiteX25" fmla="*/ 3302597 w 5012291"/>
              <a:gd name="connsiteY25" fmla="*/ 107576 h 4991548"/>
              <a:gd name="connsiteX26" fmla="*/ 3270324 w 5012291"/>
              <a:gd name="connsiteY26" fmla="*/ 129092 h 4991548"/>
              <a:gd name="connsiteX27" fmla="*/ 3184263 w 5012291"/>
              <a:gd name="connsiteY27" fmla="*/ 215153 h 4991548"/>
              <a:gd name="connsiteX28" fmla="*/ 3130475 w 5012291"/>
              <a:gd name="connsiteY28" fmla="*/ 279699 h 4991548"/>
              <a:gd name="connsiteX29" fmla="*/ 3119717 w 5012291"/>
              <a:gd name="connsiteY29" fmla="*/ 311972 h 4991548"/>
              <a:gd name="connsiteX30" fmla="*/ 3076687 w 5012291"/>
              <a:gd name="connsiteY30" fmla="*/ 376517 h 4991548"/>
              <a:gd name="connsiteX31" fmla="*/ 3055171 w 5012291"/>
              <a:gd name="connsiteY31" fmla="*/ 408790 h 4991548"/>
              <a:gd name="connsiteX32" fmla="*/ 3033656 w 5012291"/>
              <a:gd name="connsiteY32" fmla="*/ 451821 h 4991548"/>
              <a:gd name="connsiteX33" fmla="*/ 2990625 w 5012291"/>
              <a:gd name="connsiteY33" fmla="*/ 537882 h 4991548"/>
              <a:gd name="connsiteX34" fmla="*/ 2926080 w 5012291"/>
              <a:gd name="connsiteY34" fmla="*/ 656216 h 4991548"/>
              <a:gd name="connsiteX35" fmla="*/ 2904564 w 5012291"/>
              <a:gd name="connsiteY35" fmla="*/ 677732 h 4991548"/>
              <a:gd name="connsiteX36" fmla="*/ 2893807 w 5012291"/>
              <a:gd name="connsiteY36" fmla="*/ 710005 h 4991548"/>
              <a:gd name="connsiteX37" fmla="*/ 2872291 w 5012291"/>
              <a:gd name="connsiteY37" fmla="*/ 731520 h 4991548"/>
              <a:gd name="connsiteX38" fmla="*/ 2850776 w 5012291"/>
              <a:gd name="connsiteY38" fmla="*/ 774550 h 4991548"/>
              <a:gd name="connsiteX39" fmla="*/ 2840018 w 5012291"/>
              <a:gd name="connsiteY39" fmla="*/ 806823 h 4991548"/>
              <a:gd name="connsiteX40" fmla="*/ 2764715 w 5012291"/>
              <a:gd name="connsiteY40" fmla="*/ 914400 h 4991548"/>
              <a:gd name="connsiteX41" fmla="*/ 2721684 w 5012291"/>
              <a:gd name="connsiteY41" fmla="*/ 978946 h 4991548"/>
              <a:gd name="connsiteX42" fmla="*/ 2689411 w 5012291"/>
              <a:gd name="connsiteY42" fmla="*/ 1043492 h 4991548"/>
              <a:gd name="connsiteX43" fmla="*/ 2657138 w 5012291"/>
              <a:gd name="connsiteY43" fmla="*/ 1075765 h 4991548"/>
              <a:gd name="connsiteX44" fmla="*/ 2624865 w 5012291"/>
              <a:gd name="connsiteY44" fmla="*/ 1118795 h 4991548"/>
              <a:gd name="connsiteX45" fmla="*/ 2592592 w 5012291"/>
              <a:gd name="connsiteY45" fmla="*/ 1151068 h 4991548"/>
              <a:gd name="connsiteX46" fmla="*/ 2517289 w 5012291"/>
              <a:gd name="connsiteY46" fmla="*/ 1247887 h 4991548"/>
              <a:gd name="connsiteX47" fmla="*/ 2495774 w 5012291"/>
              <a:gd name="connsiteY47" fmla="*/ 1280160 h 4991548"/>
              <a:gd name="connsiteX48" fmla="*/ 2474258 w 5012291"/>
              <a:gd name="connsiteY48" fmla="*/ 1301675 h 4991548"/>
              <a:gd name="connsiteX49" fmla="*/ 2431228 w 5012291"/>
              <a:gd name="connsiteY49" fmla="*/ 1366221 h 4991548"/>
              <a:gd name="connsiteX50" fmla="*/ 2409712 w 5012291"/>
              <a:gd name="connsiteY50" fmla="*/ 1398494 h 4991548"/>
              <a:gd name="connsiteX51" fmla="*/ 2355924 w 5012291"/>
              <a:gd name="connsiteY51" fmla="*/ 1452282 h 4991548"/>
              <a:gd name="connsiteX52" fmla="*/ 2302136 w 5012291"/>
              <a:gd name="connsiteY52" fmla="*/ 1506070 h 4991548"/>
              <a:gd name="connsiteX53" fmla="*/ 2259105 w 5012291"/>
              <a:gd name="connsiteY53" fmla="*/ 1549101 h 4991548"/>
              <a:gd name="connsiteX54" fmla="*/ 2173044 w 5012291"/>
              <a:gd name="connsiteY54" fmla="*/ 1613647 h 4991548"/>
              <a:gd name="connsiteX55" fmla="*/ 2108498 w 5012291"/>
              <a:gd name="connsiteY55" fmla="*/ 1688950 h 4991548"/>
              <a:gd name="connsiteX56" fmla="*/ 2000922 w 5012291"/>
              <a:gd name="connsiteY56" fmla="*/ 1764254 h 4991548"/>
              <a:gd name="connsiteX57" fmla="*/ 1957891 w 5012291"/>
              <a:gd name="connsiteY57" fmla="*/ 1796527 h 4991548"/>
              <a:gd name="connsiteX58" fmla="*/ 1914861 w 5012291"/>
              <a:gd name="connsiteY58" fmla="*/ 1839557 h 4991548"/>
              <a:gd name="connsiteX59" fmla="*/ 1882588 w 5012291"/>
              <a:gd name="connsiteY59" fmla="*/ 1861073 h 4991548"/>
              <a:gd name="connsiteX60" fmla="*/ 1818042 w 5012291"/>
              <a:gd name="connsiteY60" fmla="*/ 1914861 h 4991548"/>
              <a:gd name="connsiteX61" fmla="*/ 1785769 w 5012291"/>
              <a:gd name="connsiteY61" fmla="*/ 1925619 h 4991548"/>
              <a:gd name="connsiteX62" fmla="*/ 1721223 w 5012291"/>
              <a:gd name="connsiteY62" fmla="*/ 1968649 h 4991548"/>
              <a:gd name="connsiteX63" fmla="*/ 1699708 w 5012291"/>
              <a:gd name="connsiteY63" fmla="*/ 1990165 h 4991548"/>
              <a:gd name="connsiteX64" fmla="*/ 1656677 w 5012291"/>
              <a:gd name="connsiteY64" fmla="*/ 2000922 h 4991548"/>
              <a:gd name="connsiteX65" fmla="*/ 1624404 w 5012291"/>
              <a:gd name="connsiteY65" fmla="*/ 2011680 h 4991548"/>
              <a:gd name="connsiteX66" fmla="*/ 1581374 w 5012291"/>
              <a:gd name="connsiteY66" fmla="*/ 2033195 h 4991548"/>
              <a:gd name="connsiteX67" fmla="*/ 1495312 w 5012291"/>
              <a:gd name="connsiteY67" fmla="*/ 2054710 h 4991548"/>
              <a:gd name="connsiteX68" fmla="*/ 1398494 w 5012291"/>
              <a:gd name="connsiteY68" fmla="*/ 2097741 h 4991548"/>
              <a:gd name="connsiteX69" fmla="*/ 1312432 w 5012291"/>
              <a:gd name="connsiteY69" fmla="*/ 2130014 h 4991548"/>
              <a:gd name="connsiteX70" fmla="*/ 1269402 w 5012291"/>
              <a:gd name="connsiteY70" fmla="*/ 2151529 h 4991548"/>
              <a:gd name="connsiteX71" fmla="*/ 1226371 w 5012291"/>
              <a:gd name="connsiteY71" fmla="*/ 2162287 h 4991548"/>
              <a:gd name="connsiteX72" fmla="*/ 1108037 w 5012291"/>
              <a:gd name="connsiteY72" fmla="*/ 2226833 h 4991548"/>
              <a:gd name="connsiteX73" fmla="*/ 1032734 w 5012291"/>
              <a:gd name="connsiteY73" fmla="*/ 2248348 h 4991548"/>
              <a:gd name="connsiteX74" fmla="*/ 978945 w 5012291"/>
              <a:gd name="connsiteY74" fmla="*/ 2280621 h 4991548"/>
              <a:gd name="connsiteX75" fmla="*/ 925157 w 5012291"/>
              <a:gd name="connsiteY75" fmla="*/ 2302136 h 4991548"/>
              <a:gd name="connsiteX76" fmla="*/ 892884 w 5012291"/>
              <a:gd name="connsiteY76" fmla="*/ 2312894 h 4991548"/>
              <a:gd name="connsiteX77" fmla="*/ 860611 w 5012291"/>
              <a:gd name="connsiteY77" fmla="*/ 2334409 h 4991548"/>
              <a:gd name="connsiteX78" fmla="*/ 828338 w 5012291"/>
              <a:gd name="connsiteY78" fmla="*/ 2345167 h 4991548"/>
              <a:gd name="connsiteX79" fmla="*/ 753035 w 5012291"/>
              <a:gd name="connsiteY79" fmla="*/ 2388197 h 4991548"/>
              <a:gd name="connsiteX80" fmla="*/ 720762 w 5012291"/>
              <a:gd name="connsiteY80" fmla="*/ 2398955 h 4991548"/>
              <a:gd name="connsiteX81" fmla="*/ 645458 w 5012291"/>
              <a:gd name="connsiteY81" fmla="*/ 2452743 h 4991548"/>
              <a:gd name="connsiteX82" fmla="*/ 602428 w 5012291"/>
              <a:gd name="connsiteY82" fmla="*/ 2474259 h 4991548"/>
              <a:gd name="connsiteX83" fmla="*/ 580912 w 5012291"/>
              <a:gd name="connsiteY83" fmla="*/ 2495774 h 4991548"/>
              <a:gd name="connsiteX84" fmla="*/ 537882 w 5012291"/>
              <a:gd name="connsiteY84" fmla="*/ 2528047 h 4991548"/>
              <a:gd name="connsiteX85" fmla="*/ 494851 w 5012291"/>
              <a:gd name="connsiteY85" fmla="*/ 2571077 h 4991548"/>
              <a:gd name="connsiteX86" fmla="*/ 430305 w 5012291"/>
              <a:gd name="connsiteY86" fmla="*/ 2614108 h 4991548"/>
              <a:gd name="connsiteX87" fmla="*/ 365760 w 5012291"/>
              <a:gd name="connsiteY87" fmla="*/ 2678654 h 4991548"/>
              <a:gd name="connsiteX88" fmla="*/ 333487 w 5012291"/>
              <a:gd name="connsiteY88" fmla="*/ 2710927 h 4991548"/>
              <a:gd name="connsiteX89" fmla="*/ 290456 w 5012291"/>
              <a:gd name="connsiteY89" fmla="*/ 2743200 h 4991548"/>
              <a:gd name="connsiteX90" fmla="*/ 258183 w 5012291"/>
              <a:gd name="connsiteY90" fmla="*/ 2786230 h 4991548"/>
              <a:gd name="connsiteX91" fmla="*/ 236668 w 5012291"/>
              <a:gd name="connsiteY91" fmla="*/ 2807746 h 4991548"/>
              <a:gd name="connsiteX92" fmla="*/ 215152 w 5012291"/>
              <a:gd name="connsiteY92" fmla="*/ 2840019 h 4991548"/>
              <a:gd name="connsiteX93" fmla="*/ 182880 w 5012291"/>
              <a:gd name="connsiteY93" fmla="*/ 2883049 h 4991548"/>
              <a:gd name="connsiteX94" fmla="*/ 172122 w 5012291"/>
              <a:gd name="connsiteY94" fmla="*/ 2915322 h 4991548"/>
              <a:gd name="connsiteX95" fmla="*/ 118334 w 5012291"/>
              <a:gd name="connsiteY95" fmla="*/ 2990626 h 4991548"/>
              <a:gd name="connsiteX96" fmla="*/ 75303 w 5012291"/>
              <a:gd name="connsiteY96" fmla="*/ 3076687 h 4991548"/>
              <a:gd name="connsiteX97" fmla="*/ 53788 w 5012291"/>
              <a:gd name="connsiteY97" fmla="*/ 3130475 h 4991548"/>
              <a:gd name="connsiteX98" fmla="*/ 32272 w 5012291"/>
              <a:gd name="connsiteY98" fmla="*/ 3173506 h 4991548"/>
              <a:gd name="connsiteX99" fmla="*/ 10757 w 5012291"/>
              <a:gd name="connsiteY99" fmla="*/ 3259567 h 4991548"/>
              <a:gd name="connsiteX100" fmla="*/ 0 w 5012291"/>
              <a:gd name="connsiteY100" fmla="*/ 3302597 h 4991548"/>
              <a:gd name="connsiteX101" fmla="*/ 10757 w 5012291"/>
              <a:gd name="connsiteY101" fmla="*/ 3571539 h 4991548"/>
              <a:gd name="connsiteX102" fmla="*/ 32272 w 5012291"/>
              <a:gd name="connsiteY102" fmla="*/ 3722146 h 4991548"/>
              <a:gd name="connsiteX103" fmla="*/ 53788 w 5012291"/>
              <a:gd name="connsiteY103" fmla="*/ 3861995 h 4991548"/>
              <a:gd name="connsiteX104" fmla="*/ 96818 w 5012291"/>
              <a:gd name="connsiteY104" fmla="*/ 4001845 h 4991548"/>
              <a:gd name="connsiteX105" fmla="*/ 118334 w 5012291"/>
              <a:gd name="connsiteY105" fmla="*/ 4087906 h 4991548"/>
              <a:gd name="connsiteX106" fmla="*/ 150607 w 5012291"/>
              <a:gd name="connsiteY106" fmla="*/ 4227755 h 4991548"/>
              <a:gd name="connsiteX107" fmla="*/ 161364 w 5012291"/>
              <a:gd name="connsiteY107" fmla="*/ 4260028 h 4991548"/>
              <a:gd name="connsiteX108" fmla="*/ 172122 w 5012291"/>
              <a:gd name="connsiteY108" fmla="*/ 4292301 h 4991548"/>
              <a:gd name="connsiteX109" fmla="*/ 193637 w 5012291"/>
              <a:gd name="connsiteY109" fmla="*/ 4410635 h 4991548"/>
              <a:gd name="connsiteX110" fmla="*/ 215152 w 5012291"/>
              <a:gd name="connsiteY110" fmla="*/ 4453666 h 4991548"/>
              <a:gd name="connsiteX111" fmla="*/ 236668 w 5012291"/>
              <a:gd name="connsiteY111" fmla="*/ 4475181 h 4991548"/>
              <a:gd name="connsiteX112" fmla="*/ 247425 w 5012291"/>
              <a:gd name="connsiteY112" fmla="*/ 4507454 h 4991548"/>
              <a:gd name="connsiteX113" fmla="*/ 301214 w 5012291"/>
              <a:gd name="connsiteY113" fmla="*/ 4550485 h 4991548"/>
              <a:gd name="connsiteX114" fmla="*/ 355002 w 5012291"/>
              <a:gd name="connsiteY114" fmla="*/ 4593515 h 4991548"/>
              <a:gd name="connsiteX115" fmla="*/ 387275 w 5012291"/>
              <a:gd name="connsiteY115" fmla="*/ 4625788 h 4991548"/>
              <a:gd name="connsiteX116" fmla="*/ 451821 w 5012291"/>
              <a:gd name="connsiteY116" fmla="*/ 4668819 h 4991548"/>
              <a:gd name="connsiteX117" fmla="*/ 505609 w 5012291"/>
              <a:gd name="connsiteY117" fmla="*/ 4733365 h 4991548"/>
              <a:gd name="connsiteX118" fmla="*/ 548640 w 5012291"/>
              <a:gd name="connsiteY118" fmla="*/ 4754880 h 4991548"/>
              <a:gd name="connsiteX119" fmla="*/ 613185 w 5012291"/>
              <a:gd name="connsiteY119" fmla="*/ 4819426 h 4991548"/>
              <a:gd name="connsiteX120" fmla="*/ 666974 w 5012291"/>
              <a:gd name="connsiteY120" fmla="*/ 4862456 h 4991548"/>
              <a:gd name="connsiteX121" fmla="*/ 753035 w 5012291"/>
              <a:gd name="connsiteY121" fmla="*/ 4894729 h 4991548"/>
              <a:gd name="connsiteX122" fmla="*/ 785308 w 5012291"/>
              <a:gd name="connsiteY122" fmla="*/ 4916245 h 4991548"/>
              <a:gd name="connsiteX123" fmla="*/ 828338 w 5012291"/>
              <a:gd name="connsiteY123" fmla="*/ 4927002 h 4991548"/>
              <a:gd name="connsiteX124" fmla="*/ 968188 w 5012291"/>
              <a:gd name="connsiteY124" fmla="*/ 4948517 h 4991548"/>
              <a:gd name="connsiteX125" fmla="*/ 1194098 w 5012291"/>
              <a:gd name="connsiteY125" fmla="*/ 4980790 h 4991548"/>
              <a:gd name="connsiteX126" fmla="*/ 1290917 w 5012291"/>
              <a:gd name="connsiteY126" fmla="*/ 4991548 h 4991548"/>
              <a:gd name="connsiteX127" fmla="*/ 1624404 w 5012291"/>
              <a:gd name="connsiteY127" fmla="*/ 4980790 h 4991548"/>
              <a:gd name="connsiteX128" fmla="*/ 1688950 w 5012291"/>
              <a:gd name="connsiteY128" fmla="*/ 4959275 h 4991548"/>
              <a:gd name="connsiteX129" fmla="*/ 1807284 w 5012291"/>
              <a:gd name="connsiteY129" fmla="*/ 4948517 h 4991548"/>
              <a:gd name="connsiteX130" fmla="*/ 1850315 w 5012291"/>
              <a:gd name="connsiteY130" fmla="*/ 4937760 h 4991548"/>
              <a:gd name="connsiteX131" fmla="*/ 1914861 w 5012291"/>
              <a:gd name="connsiteY131" fmla="*/ 4927002 h 4991548"/>
              <a:gd name="connsiteX132" fmla="*/ 1947134 w 5012291"/>
              <a:gd name="connsiteY132" fmla="*/ 4916245 h 4991548"/>
              <a:gd name="connsiteX133" fmla="*/ 1990164 w 5012291"/>
              <a:gd name="connsiteY133" fmla="*/ 4905487 h 4991548"/>
              <a:gd name="connsiteX134" fmla="*/ 2108498 w 5012291"/>
              <a:gd name="connsiteY134" fmla="*/ 4851699 h 4991548"/>
              <a:gd name="connsiteX135" fmla="*/ 2162287 w 5012291"/>
              <a:gd name="connsiteY135" fmla="*/ 4830183 h 4991548"/>
              <a:gd name="connsiteX136" fmla="*/ 2248348 w 5012291"/>
              <a:gd name="connsiteY136" fmla="*/ 4787153 h 4991548"/>
              <a:gd name="connsiteX137" fmla="*/ 2323651 w 5012291"/>
              <a:gd name="connsiteY137" fmla="*/ 4765637 h 4991548"/>
              <a:gd name="connsiteX138" fmla="*/ 2366682 w 5012291"/>
              <a:gd name="connsiteY138" fmla="*/ 4744122 h 4991548"/>
              <a:gd name="connsiteX139" fmla="*/ 2452743 w 5012291"/>
              <a:gd name="connsiteY139" fmla="*/ 4711849 h 4991548"/>
              <a:gd name="connsiteX140" fmla="*/ 2549562 w 5012291"/>
              <a:gd name="connsiteY140" fmla="*/ 4647303 h 4991548"/>
              <a:gd name="connsiteX141" fmla="*/ 2614108 w 5012291"/>
              <a:gd name="connsiteY141" fmla="*/ 4604273 h 4991548"/>
              <a:gd name="connsiteX142" fmla="*/ 2646381 w 5012291"/>
              <a:gd name="connsiteY142" fmla="*/ 4582757 h 4991548"/>
              <a:gd name="connsiteX143" fmla="*/ 2689411 w 5012291"/>
              <a:gd name="connsiteY143" fmla="*/ 4539727 h 4991548"/>
              <a:gd name="connsiteX144" fmla="*/ 2743200 w 5012291"/>
              <a:gd name="connsiteY144" fmla="*/ 4496696 h 4991548"/>
              <a:gd name="connsiteX145" fmla="*/ 2775472 w 5012291"/>
              <a:gd name="connsiteY145" fmla="*/ 4453666 h 4991548"/>
              <a:gd name="connsiteX146" fmla="*/ 2850776 w 5012291"/>
              <a:gd name="connsiteY146" fmla="*/ 4389120 h 4991548"/>
              <a:gd name="connsiteX147" fmla="*/ 2904564 w 5012291"/>
              <a:gd name="connsiteY147" fmla="*/ 4324574 h 4991548"/>
              <a:gd name="connsiteX148" fmla="*/ 3022898 w 5012291"/>
              <a:gd name="connsiteY148" fmla="*/ 4173967 h 4991548"/>
              <a:gd name="connsiteX149" fmla="*/ 3108960 w 5012291"/>
              <a:gd name="connsiteY149" fmla="*/ 4044875 h 4991548"/>
              <a:gd name="connsiteX150" fmla="*/ 3151990 w 5012291"/>
              <a:gd name="connsiteY150" fmla="*/ 3980329 h 4991548"/>
              <a:gd name="connsiteX151" fmla="*/ 3184263 w 5012291"/>
              <a:gd name="connsiteY151" fmla="*/ 3937299 h 4991548"/>
              <a:gd name="connsiteX152" fmla="*/ 3216536 w 5012291"/>
              <a:gd name="connsiteY152" fmla="*/ 3883510 h 4991548"/>
              <a:gd name="connsiteX153" fmla="*/ 3248809 w 5012291"/>
              <a:gd name="connsiteY153" fmla="*/ 3851237 h 4991548"/>
              <a:gd name="connsiteX154" fmla="*/ 3270324 w 5012291"/>
              <a:gd name="connsiteY154" fmla="*/ 3818965 h 4991548"/>
              <a:gd name="connsiteX155" fmla="*/ 3334870 w 5012291"/>
              <a:gd name="connsiteY155" fmla="*/ 3765176 h 4991548"/>
              <a:gd name="connsiteX156" fmla="*/ 3399416 w 5012291"/>
              <a:gd name="connsiteY156" fmla="*/ 3711388 h 4991548"/>
              <a:gd name="connsiteX157" fmla="*/ 3463962 w 5012291"/>
              <a:gd name="connsiteY157" fmla="*/ 3636085 h 4991548"/>
              <a:gd name="connsiteX158" fmla="*/ 3528508 w 5012291"/>
              <a:gd name="connsiteY158" fmla="*/ 3582296 h 4991548"/>
              <a:gd name="connsiteX159" fmla="*/ 3550023 w 5012291"/>
              <a:gd name="connsiteY159" fmla="*/ 3550023 h 4991548"/>
              <a:gd name="connsiteX160" fmla="*/ 3657600 w 5012291"/>
              <a:gd name="connsiteY160" fmla="*/ 3463962 h 4991548"/>
              <a:gd name="connsiteX161" fmla="*/ 3722145 w 5012291"/>
              <a:gd name="connsiteY161" fmla="*/ 3399416 h 4991548"/>
              <a:gd name="connsiteX162" fmla="*/ 3743661 w 5012291"/>
              <a:gd name="connsiteY162" fmla="*/ 3367143 h 4991548"/>
              <a:gd name="connsiteX163" fmla="*/ 3775934 w 5012291"/>
              <a:gd name="connsiteY163" fmla="*/ 3334870 h 4991548"/>
              <a:gd name="connsiteX164" fmla="*/ 3808207 w 5012291"/>
              <a:gd name="connsiteY164" fmla="*/ 3281082 h 4991548"/>
              <a:gd name="connsiteX165" fmla="*/ 3851237 w 5012291"/>
              <a:gd name="connsiteY165" fmla="*/ 3227294 h 4991548"/>
              <a:gd name="connsiteX166" fmla="*/ 3905025 w 5012291"/>
              <a:gd name="connsiteY166" fmla="*/ 3151990 h 4991548"/>
              <a:gd name="connsiteX167" fmla="*/ 3926541 w 5012291"/>
              <a:gd name="connsiteY167" fmla="*/ 3130475 h 4991548"/>
              <a:gd name="connsiteX168" fmla="*/ 3991087 w 5012291"/>
              <a:gd name="connsiteY168" fmla="*/ 3055172 h 4991548"/>
              <a:gd name="connsiteX169" fmla="*/ 4001844 w 5012291"/>
              <a:gd name="connsiteY169" fmla="*/ 3022899 h 4991548"/>
              <a:gd name="connsiteX170" fmla="*/ 4023360 w 5012291"/>
              <a:gd name="connsiteY170" fmla="*/ 3001383 h 4991548"/>
              <a:gd name="connsiteX171" fmla="*/ 4055632 w 5012291"/>
              <a:gd name="connsiteY171" fmla="*/ 2958353 h 4991548"/>
              <a:gd name="connsiteX172" fmla="*/ 4087905 w 5012291"/>
              <a:gd name="connsiteY172" fmla="*/ 2926080 h 4991548"/>
              <a:gd name="connsiteX173" fmla="*/ 4120178 w 5012291"/>
              <a:gd name="connsiteY173" fmla="*/ 2872292 h 4991548"/>
              <a:gd name="connsiteX174" fmla="*/ 4152451 w 5012291"/>
              <a:gd name="connsiteY174" fmla="*/ 2829261 h 4991548"/>
              <a:gd name="connsiteX175" fmla="*/ 4173967 w 5012291"/>
              <a:gd name="connsiteY175" fmla="*/ 2786230 h 4991548"/>
              <a:gd name="connsiteX176" fmla="*/ 4195482 w 5012291"/>
              <a:gd name="connsiteY176" fmla="*/ 2753957 h 4991548"/>
              <a:gd name="connsiteX177" fmla="*/ 4238512 w 5012291"/>
              <a:gd name="connsiteY177" fmla="*/ 2667896 h 4991548"/>
              <a:gd name="connsiteX178" fmla="*/ 4281543 w 5012291"/>
              <a:gd name="connsiteY178" fmla="*/ 2603350 h 4991548"/>
              <a:gd name="connsiteX179" fmla="*/ 4313816 w 5012291"/>
              <a:gd name="connsiteY179" fmla="*/ 2538805 h 4991548"/>
              <a:gd name="connsiteX180" fmla="*/ 4356847 w 5012291"/>
              <a:gd name="connsiteY180" fmla="*/ 2463501 h 4991548"/>
              <a:gd name="connsiteX181" fmla="*/ 4399877 w 5012291"/>
              <a:gd name="connsiteY181" fmla="*/ 2355925 h 4991548"/>
              <a:gd name="connsiteX182" fmla="*/ 4421392 w 5012291"/>
              <a:gd name="connsiteY182" fmla="*/ 2323652 h 4991548"/>
              <a:gd name="connsiteX183" fmla="*/ 4432150 w 5012291"/>
              <a:gd name="connsiteY183" fmla="*/ 2291379 h 4991548"/>
              <a:gd name="connsiteX184" fmla="*/ 4485938 w 5012291"/>
              <a:gd name="connsiteY184" fmla="*/ 2237590 h 4991548"/>
              <a:gd name="connsiteX185" fmla="*/ 4507454 w 5012291"/>
              <a:gd name="connsiteY185" fmla="*/ 2216075 h 4991548"/>
              <a:gd name="connsiteX186" fmla="*/ 4528969 w 5012291"/>
              <a:gd name="connsiteY186" fmla="*/ 2183802 h 4991548"/>
              <a:gd name="connsiteX187" fmla="*/ 4561242 w 5012291"/>
              <a:gd name="connsiteY187" fmla="*/ 2130014 h 4991548"/>
              <a:gd name="connsiteX188" fmla="*/ 4593515 w 5012291"/>
              <a:gd name="connsiteY188" fmla="*/ 2086983 h 4991548"/>
              <a:gd name="connsiteX189" fmla="*/ 4636545 w 5012291"/>
              <a:gd name="connsiteY189" fmla="*/ 2022437 h 4991548"/>
              <a:gd name="connsiteX190" fmla="*/ 4658061 w 5012291"/>
              <a:gd name="connsiteY190" fmla="*/ 1979407 h 4991548"/>
              <a:gd name="connsiteX191" fmla="*/ 4711849 w 5012291"/>
              <a:gd name="connsiteY191" fmla="*/ 1904103 h 4991548"/>
              <a:gd name="connsiteX192" fmla="*/ 4733364 w 5012291"/>
              <a:gd name="connsiteY192" fmla="*/ 1861073 h 4991548"/>
              <a:gd name="connsiteX193" fmla="*/ 4744122 w 5012291"/>
              <a:gd name="connsiteY193" fmla="*/ 1828800 h 4991548"/>
              <a:gd name="connsiteX194" fmla="*/ 4787152 w 5012291"/>
              <a:gd name="connsiteY194" fmla="*/ 1764254 h 4991548"/>
              <a:gd name="connsiteX195" fmla="*/ 4819425 w 5012291"/>
              <a:gd name="connsiteY195" fmla="*/ 1699708 h 4991548"/>
              <a:gd name="connsiteX196" fmla="*/ 4840941 w 5012291"/>
              <a:gd name="connsiteY196" fmla="*/ 1656677 h 4991548"/>
              <a:gd name="connsiteX197" fmla="*/ 4873214 w 5012291"/>
              <a:gd name="connsiteY197" fmla="*/ 1602889 h 4991548"/>
              <a:gd name="connsiteX198" fmla="*/ 4883971 w 5012291"/>
              <a:gd name="connsiteY198" fmla="*/ 1570616 h 4991548"/>
              <a:gd name="connsiteX199" fmla="*/ 4905487 w 5012291"/>
              <a:gd name="connsiteY199" fmla="*/ 1527586 h 4991548"/>
              <a:gd name="connsiteX200" fmla="*/ 4916244 w 5012291"/>
              <a:gd name="connsiteY200" fmla="*/ 1484555 h 4991548"/>
              <a:gd name="connsiteX201" fmla="*/ 4937760 w 5012291"/>
              <a:gd name="connsiteY201" fmla="*/ 1430767 h 4991548"/>
              <a:gd name="connsiteX202" fmla="*/ 4959275 w 5012291"/>
              <a:gd name="connsiteY202" fmla="*/ 1301675 h 4991548"/>
              <a:gd name="connsiteX203" fmla="*/ 4980790 w 5012291"/>
              <a:gd name="connsiteY203" fmla="*/ 1204856 h 4991548"/>
              <a:gd name="connsiteX204" fmla="*/ 4991548 w 5012291"/>
              <a:gd name="connsiteY204" fmla="*/ 1172583 h 4991548"/>
              <a:gd name="connsiteX205" fmla="*/ 4991548 w 5012291"/>
              <a:gd name="connsiteY205" fmla="*/ 914400 h 4991548"/>
              <a:gd name="connsiteX206" fmla="*/ 4948517 w 5012291"/>
              <a:gd name="connsiteY206" fmla="*/ 839096 h 4991548"/>
              <a:gd name="connsiteX207" fmla="*/ 4894729 w 5012291"/>
              <a:gd name="connsiteY207" fmla="*/ 763793 h 4991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</a:cxnLst>
            <a:rect l="l" t="t" r="r" b="b"/>
            <a:pathLst>
              <a:path w="5012291" h="4991548">
                <a:moveTo>
                  <a:pt x="4894729" y="763793"/>
                </a:moveTo>
                <a:cubicBezTo>
                  <a:pt x="4883971" y="736899"/>
                  <a:pt x="4888724" y="706249"/>
                  <a:pt x="4883971" y="677732"/>
                </a:cubicBezTo>
                <a:cubicBezTo>
                  <a:pt x="4881540" y="663148"/>
                  <a:pt x="4875462" y="649314"/>
                  <a:pt x="4873214" y="634701"/>
                </a:cubicBezTo>
                <a:cubicBezTo>
                  <a:pt x="4868277" y="602607"/>
                  <a:pt x="4870332" y="569384"/>
                  <a:pt x="4862456" y="537882"/>
                </a:cubicBezTo>
                <a:cubicBezTo>
                  <a:pt x="4859320" y="525339"/>
                  <a:pt x="4846723" y="517173"/>
                  <a:pt x="4840941" y="505609"/>
                </a:cubicBezTo>
                <a:cubicBezTo>
                  <a:pt x="4835870" y="495467"/>
                  <a:pt x="4833769" y="484094"/>
                  <a:pt x="4830183" y="473336"/>
                </a:cubicBezTo>
                <a:cubicBezTo>
                  <a:pt x="4826597" y="448235"/>
                  <a:pt x="4823593" y="423044"/>
                  <a:pt x="4819425" y="398033"/>
                </a:cubicBezTo>
                <a:cubicBezTo>
                  <a:pt x="4814987" y="371405"/>
                  <a:pt x="4805648" y="328298"/>
                  <a:pt x="4797910" y="301214"/>
                </a:cubicBezTo>
                <a:cubicBezTo>
                  <a:pt x="4794795" y="290311"/>
                  <a:pt x="4794236" y="277796"/>
                  <a:pt x="4787152" y="268941"/>
                </a:cubicBezTo>
                <a:cubicBezTo>
                  <a:pt x="4779076" y="258845"/>
                  <a:pt x="4764976" y="255503"/>
                  <a:pt x="4754880" y="247426"/>
                </a:cubicBezTo>
                <a:cubicBezTo>
                  <a:pt x="4726939" y="225073"/>
                  <a:pt x="4738340" y="220950"/>
                  <a:pt x="4701091" y="204395"/>
                </a:cubicBezTo>
                <a:cubicBezTo>
                  <a:pt x="4680367" y="195184"/>
                  <a:pt x="4658060" y="190052"/>
                  <a:pt x="4636545" y="182880"/>
                </a:cubicBezTo>
                <a:cubicBezTo>
                  <a:pt x="4625787" y="179294"/>
                  <a:pt x="4613707" y="178412"/>
                  <a:pt x="4604272" y="172122"/>
                </a:cubicBezTo>
                <a:cubicBezTo>
                  <a:pt x="4593515" y="164950"/>
                  <a:pt x="4582096" y="158683"/>
                  <a:pt x="4572000" y="150607"/>
                </a:cubicBezTo>
                <a:cubicBezTo>
                  <a:pt x="4544062" y="128257"/>
                  <a:pt x="4555455" y="124129"/>
                  <a:pt x="4518211" y="107576"/>
                </a:cubicBezTo>
                <a:cubicBezTo>
                  <a:pt x="4497487" y="98365"/>
                  <a:pt x="4475180" y="93233"/>
                  <a:pt x="4453665" y="86061"/>
                </a:cubicBezTo>
                <a:lnTo>
                  <a:pt x="4389120" y="64546"/>
                </a:lnTo>
                <a:cubicBezTo>
                  <a:pt x="4378362" y="60960"/>
                  <a:pt x="4367848" y="56538"/>
                  <a:pt x="4356847" y="53788"/>
                </a:cubicBezTo>
                <a:cubicBezTo>
                  <a:pt x="4328160" y="46616"/>
                  <a:pt x="4298838" y="41624"/>
                  <a:pt x="4270785" y="32273"/>
                </a:cubicBezTo>
                <a:cubicBezTo>
                  <a:pt x="4260027" y="28687"/>
                  <a:pt x="4249805" y="22542"/>
                  <a:pt x="4238512" y="21515"/>
                </a:cubicBezTo>
                <a:cubicBezTo>
                  <a:pt x="4170566" y="15338"/>
                  <a:pt x="4102232" y="14649"/>
                  <a:pt x="4034117" y="10757"/>
                </a:cubicBezTo>
                <a:lnTo>
                  <a:pt x="3861995" y="0"/>
                </a:lnTo>
                <a:cubicBezTo>
                  <a:pt x="3729317" y="3586"/>
                  <a:pt x="3596351" y="1301"/>
                  <a:pt x="3463962" y="10757"/>
                </a:cubicBezTo>
                <a:cubicBezTo>
                  <a:pt x="3384901" y="16404"/>
                  <a:pt x="3432157" y="28932"/>
                  <a:pt x="3388658" y="53788"/>
                </a:cubicBezTo>
                <a:cubicBezTo>
                  <a:pt x="3371892" y="63369"/>
                  <a:pt x="3352799" y="68131"/>
                  <a:pt x="3334870" y="75303"/>
                </a:cubicBezTo>
                <a:cubicBezTo>
                  <a:pt x="3324112" y="86061"/>
                  <a:pt x="3314284" y="97836"/>
                  <a:pt x="3302597" y="107576"/>
                </a:cubicBezTo>
                <a:cubicBezTo>
                  <a:pt x="3292665" y="115853"/>
                  <a:pt x="3279987" y="120502"/>
                  <a:pt x="3270324" y="129092"/>
                </a:cubicBezTo>
                <a:cubicBezTo>
                  <a:pt x="3270270" y="129140"/>
                  <a:pt x="3203404" y="196011"/>
                  <a:pt x="3184263" y="215153"/>
                </a:cubicBezTo>
                <a:cubicBezTo>
                  <a:pt x="3160470" y="238946"/>
                  <a:pt x="3145453" y="249743"/>
                  <a:pt x="3130475" y="279699"/>
                </a:cubicBezTo>
                <a:cubicBezTo>
                  <a:pt x="3125404" y="289841"/>
                  <a:pt x="3125224" y="302059"/>
                  <a:pt x="3119717" y="311972"/>
                </a:cubicBezTo>
                <a:cubicBezTo>
                  <a:pt x="3107159" y="334576"/>
                  <a:pt x="3091030" y="355002"/>
                  <a:pt x="3076687" y="376517"/>
                </a:cubicBezTo>
                <a:cubicBezTo>
                  <a:pt x="3069515" y="387275"/>
                  <a:pt x="3060953" y="397226"/>
                  <a:pt x="3055171" y="408790"/>
                </a:cubicBezTo>
                <a:cubicBezTo>
                  <a:pt x="3047999" y="423134"/>
                  <a:pt x="3039612" y="436931"/>
                  <a:pt x="3033656" y="451821"/>
                </a:cubicBezTo>
                <a:cubicBezTo>
                  <a:pt x="3000693" y="534229"/>
                  <a:pt x="3031863" y="496646"/>
                  <a:pt x="2990625" y="537882"/>
                </a:cubicBezTo>
                <a:cubicBezTo>
                  <a:pt x="2974316" y="570500"/>
                  <a:pt x="2952283" y="623462"/>
                  <a:pt x="2926080" y="656216"/>
                </a:cubicBezTo>
                <a:cubicBezTo>
                  <a:pt x="2919744" y="664136"/>
                  <a:pt x="2911736" y="670560"/>
                  <a:pt x="2904564" y="677732"/>
                </a:cubicBezTo>
                <a:cubicBezTo>
                  <a:pt x="2900978" y="688490"/>
                  <a:pt x="2899641" y="700281"/>
                  <a:pt x="2893807" y="710005"/>
                </a:cubicBezTo>
                <a:cubicBezTo>
                  <a:pt x="2888589" y="718702"/>
                  <a:pt x="2877917" y="723081"/>
                  <a:pt x="2872291" y="731520"/>
                </a:cubicBezTo>
                <a:cubicBezTo>
                  <a:pt x="2863395" y="744863"/>
                  <a:pt x="2857093" y="759810"/>
                  <a:pt x="2850776" y="774550"/>
                </a:cubicBezTo>
                <a:cubicBezTo>
                  <a:pt x="2846309" y="784973"/>
                  <a:pt x="2845644" y="796977"/>
                  <a:pt x="2840018" y="806823"/>
                </a:cubicBezTo>
                <a:cubicBezTo>
                  <a:pt x="2820379" y="841192"/>
                  <a:pt x="2777094" y="877263"/>
                  <a:pt x="2764715" y="914400"/>
                </a:cubicBezTo>
                <a:cubicBezTo>
                  <a:pt x="2749146" y="961106"/>
                  <a:pt x="2761975" y="938655"/>
                  <a:pt x="2721684" y="978946"/>
                </a:cubicBezTo>
                <a:cubicBezTo>
                  <a:pt x="2710902" y="1011293"/>
                  <a:pt x="2712584" y="1015685"/>
                  <a:pt x="2689411" y="1043492"/>
                </a:cubicBezTo>
                <a:cubicBezTo>
                  <a:pt x="2679671" y="1055179"/>
                  <a:pt x="2667039" y="1064214"/>
                  <a:pt x="2657138" y="1075765"/>
                </a:cubicBezTo>
                <a:cubicBezTo>
                  <a:pt x="2645470" y="1089378"/>
                  <a:pt x="2636533" y="1105182"/>
                  <a:pt x="2624865" y="1118795"/>
                </a:cubicBezTo>
                <a:cubicBezTo>
                  <a:pt x="2614964" y="1130346"/>
                  <a:pt x="2602331" y="1139381"/>
                  <a:pt x="2592592" y="1151068"/>
                </a:cubicBezTo>
                <a:cubicBezTo>
                  <a:pt x="2566418" y="1182477"/>
                  <a:pt x="2539968" y="1213868"/>
                  <a:pt x="2517289" y="1247887"/>
                </a:cubicBezTo>
                <a:cubicBezTo>
                  <a:pt x="2510117" y="1258645"/>
                  <a:pt x="2503851" y="1270064"/>
                  <a:pt x="2495774" y="1280160"/>
                </a:cubicBezTo>
                <a:cubicBezTo>
                  <a:pt x="2489438" y="1288080"/>
                  <a:pt x="2480344" y="1293561"/>
                  <a:pt x="2474258" y="1301675"/>
                </a:cubicBezTo>
                <a:cubicBezTo>
                  <a:pt x="2458743" y="1322361"/>
                  <a:pt x="2445571" y="1344706"/>
                  <a:pt x="2431228" y="1366221"/>
                </a:cubicBezTo>
                <a:cubicBezTo>
                  <a:pt x="2424056" y="1376979"/>
                  <a:pt x="2418854" y="1389352"/>
                  <a:pt x="2409712" y="1398494"/>
                </a:cubicBezTo>
                <a:cubicBezTo>
                  <a:pt x="2391783" y="1416423"/>
                  <a:pt x="2369989" y="1431185"/>
                  <a:pt x="2355924" y="1452282"/>
                </a:cubicBezTo>
                <a:cubicBezTo>
                  <a:pt x="2314488" y="1514438"/>
                  <a:pt x="2357916" y="1458258"/>
                  <a:pt x="2302136" y="1506070"/>
                </a:cubicBezTo>
                <a:cubicBezTo>
                  <a:pt x="2286734" y="1519271"/>
                  <a:pt x="2275333" y="1536930"/>
                  <a:pt x="2259105" y="1549101"/>
                </a:cubicBezTo>
                <a:lnTo>
                  <a:pt x="2173044" y="1613647"/>
                </a:lnTo>
                <a:cubicBezTo>
                  <a:pt x="2146927" y="1652824"/>
                  <a:pt x="2150239" y="1652427"/>
                  <a:pt x="2108498" y="1688950"/>
                </a:cubicBezTo>
                <a:cubicBezTo>
                  <a:pt x="2071763" y="1721093"/>
                  <a:pt x="2041473" y="1733841"/>
                  <a:pt x="2000922" y="1764254"/>
                </a:cubicBezTo>
                <a:cubicBezTo>
                  <a:pt x="1986578" y="1775012"/>
                  <a:pt x="1971384" y="1784720"/>
                  <a:pt x="1957891" y="1796527"/>
                </a:cubicBezTo>
                <a:cubicBezTo>
                  <a:pt x="1942625" y="1809884"/>
                  <a:pt x="1930262" y="1826356"/>
                  <a:pt x="1914861" y="1839557"/>
                </a:cubicBezTo>
                <a:cubicBezTo>
                  <a:pt x="1905044" y="1847971"/>
                  <a:pt x="1892684" y="1852996"/>
                  <a:pt x="1882588" y="1861073"/>
                </a:cubicBezTo>
                <a:cubicBezTo>
                  <a:pt x="1841083" y="1894277"/>
                  <a:pt x="1882109" y="1878251"/>
                  <a:pt x="1818042" y="1914861"/>
                </a:cubicBezTo>
                <a:cubicBezTo>
                  <a:pt x="1808197" y="1920487"/>
                  <a:pt x="1795682" y="1920112"/>
                  <a:pt x="1785769" y="1925619"/>
                </a:cubicBezTo>
                <a:cubicBezTo>
                  <a:pt x="1763165" y="1938177"/>
                  <a:pt x="1739507" y="1950364"/>
                  <a:pt x="1721223" y="1968649"/>
                </a:cubicBezTo>
                <a:cubicBezTo>
                  <a:pt x="1714051" y="1975821"/>
                  <a:pt x="1708780" y="1985629"/>
                  <a:pt x="1699708" y="1990165"/>
                </a:cubicBezTo>
                <a:cubicBezTo>
                  <a:pt x="1686484" y="1996777"/>
                  <a:pt x="1670893" y="1996860"/>
                  <a:pt x="1656677" y="2000922"/>
                </a:cubicBezTo>
                <a:cubicBezTo>
                  <a:pt x="1645774" y="2004037"/>
                  <a:pt x="1634827" y="2007213"/>
                  <a:pt x="1624404" y="2011680"/>
                </a:cubicBezTo>
                <a:cubicBezTo>
                  <a:pt x="1609664" y="2017997"/>
                  <a:pt x="1596587" y="2028124"/>
                  <a:pt x="1581374" y="2033195"/>
                </a:cubicBezTo>
                <a:cubicBezTo>
                  <a:pt x="1553321" y="2042546"/>
                  <a:pt x="1495312" y="2054710"/>
                  <a:pt x="1495312" y="2054710"/>
                </a:cubicBezTo>
                <a:cubicBezTo>
                  <a:pt x="1454664" y="2095360"/>
                  <a:pt x="1485285" y="2071703"/>
                  <a:pt x="1398494" y="2097741"/>
                </a:cubicBezTo>
                <a:cubicBezTo>
                  <a:pt x="1371203" y="2105928"/>
                  <a:pt x="1337068" y="2119065"/>
                  <a:pt x="1312432" y="2130014"/>
                </a:cubicBezTo>
                <a:cubicBezTo>
                  <a:pt x="1297778" y="2136527"/>
                  <a:pt x="1284417" y="2145898"/>
                  <a:pt x="1269402" y="2151529"/>
                </a:cubicBezTo>
                <a:cubicBezTo>
                  <a:pt x="1255558" y="2156720"/>
                  <a:pt x="1240715" y="2158701"/>
                  <a:pt x="1226371" y="2162287"/>
                </a:cubicBezTo>
                <a:cubicBezTo>
                  <a:pt x="1191025" y="2185850"/>
                  <a:pt x="1147083" y="2217072"/>
                  <a:pt x="1108037" y="2226833"/>
                </a:cubicBezTo>
                <a:cubicBezTo>
                  <a:pt x="1094245" y="2230281"/>
                  <a:pt x="1048170" y="2240630"/>
                  <a:pt x="1032734" y="2248348"/>
                </a:cubicBezTo>
                <a:cubicBezTo>
                  <a:pt x="1014032" y="2257699"/>
                  <a:pt x="997647" y="2271270"/>
                  <a:pt x="978945" y="2280621"/>
                </a:cubicBezTo>
                <a:cubicBezTo>
                  <a:pt x="961673" y="2289257"/>
                  <a:pt x="943238" y="2295356"/>
                  <a:pt x="925157" y="2302136"/>
                </a:cubicBezTo>
                <a:cubicBezTo>
                  <a:pt x="914539" y="2306118"/>
                  <a:pt x="903026" y="2307823"/>
                  <a:pt x="892884" y="2312894"/>
                </a:cubicBezTo>
                <a:cubicBezTo>
                  <a:pt x="881320" y="2318676"/>
                  <a:pt x="872175" y="2328627"/>
                  <a:pt x="860611" y="2334409"/>
                </a:cubicBezTo>
                <a:cubicBezTo>
                  <a:pt x="850469" y="2339480"/>
                  <a:pt x="838761" y="2340700"/>
                  <a:pt x="828338" y="2345167"/>
                </a:cubicBezTo>
                <a:cubicBezTo>
                  <a:pt x="696321" y="2401746"/>
                  <a:pt x="861072" y="2334178"/>
                  <a:pt x="753035" y="2388197"/>
                </a:cubicBezTo>
                <a:cubicBezTo>
                  <a:pt x="742893" y="2393268"/>
                  <a:pt x="731520" y="2395369"/>
                  <a:pt x="720762" y="2398955"/>
                </a:cubicBezTo>
                <a:cubicBezTo>
                  <a:pt x="702287" y="2412811"/>
                  <a:pt x="667484" y="2440157"/>
                  <a:pt x="645458" y="2452743"/>
                </a:cubicBezTo>
                <a:cubicBezTo>
                  <a:pt x="631534" y="2460699"/>
                  <a:pt x="615771" y="2465364"/>
                  <a:pt x="602428" y="2474259"/>
                </a:cubicBezTo>
                <a:cubicBezTo>
                  <a:pt x="593989" y="2479885"/>
                  <a:pt x="588704" y="2489281"/>
                  <a:pt x="580912" y="2495774"/>
                </a:cubicBezTo>
                <a:cubicBezTo>
                  <a:pt x="567138" y="2507252"/>
                  <a:pt x="551375" y="2516241"/>
                  <a:pt x="537882" y="2528047"/>
                </a:cubicBezTo>
                <a:cubicBezTo>
                  <a:pt x="522616" y="2541405"/>
                  <a:pt x="510691" y="2558405"/>
                  <a:pt x="494851" y="2571077"/>
                </a:cubicBezTo>
                <a:cubicBezTo>
                  <a:pt x="474659" y="2587230"/>
                  <a:pt x="430305" y="2614108"/>
                  <a:pt x="430305" y="2614108"/>
                </a:cubicBezTo>
                <a:cubicBezTo>
                  <a:pt x="392430" y="2670921"/>
                  <a:pt x="428028" y="2625281"/>
                  <a:pt x="365760" y="2678654"/>
                </a:cubicBezTo>
                <a:cubicBezTo>
                  <a:pt x="354209" y="2688555"/>
                  <a:pt x="345038" y="2701026"/>
                  <a:pt x="333487" y="2710927"/>
                </a:cubicBezTo>
                <a:cubicBezTo>
                  <a:pt x="319874" y="2722595"/>
                  <a:pt x="303134" y="2730522"/>
                  <a:pt x="290456" y="2743200"/>
                </a:cubicBezTo>
                <a:cubicBezTo>
                  <a:pt x="277778" y="2755878"/>
                  <a:pt x="269661" y="2772456"/>
                  <a:pt x="258183" y="2786230"/>
                </a:cubicBezTo>
                <a:cubicBezTo>
                  <a:pt x="251690" y="2794022"/>
                  <a:pt x="243004" y="2799826"/>
                  <a:pt x="236668" y="2807746"/>
                </a:cubicBezTo>
                <a:cubicBezTo>
                  <a:pt x="228591" y="2817842"/>
                  <a:pt x="222667" y="2829498"/>
                  <a:pt x="215152" y="2840019"/>
                </a:cubicBezTo>
                <a:cubicBezTo>
                  <a:pt x="204731" y="2854608"/>
                  <a:pt x="193637" y="2868706"/>
                  <a:pt x="182880" y="2883049"/>
                </a:cubicBezTo>
                <a:cubicBezTo>
                  <a:pt x="179294" y="2893807"/>
                  <a:pt x="177193" y="2905180"/>
                  <a:pt x="172122" y="2915322"/>
                </a:cubicBezTo>
                <a:cubicBezTo>
                  <a:pt x="164256" y="2931054"/>
                  <a:pt x="125644" y="2980879"/>
                  <a:pt x="118334" y="2990626"/>
                </a:cubicBezTo>
                <a:cubicBezTo>
                  <a:pt x="94074" y="3063404"/>
                  <a:pt x="126114" y="2975065"/>
                  <a:pt x="75303" y="3076687"/>
                </a:cubicBezTo>
                <a:cubicBezTo>
                  <a:pt x="66667" y="3093959"/>
                  <a:pt x="61631" y="3112829"/>
                  <a:pt x="53788" y="3130475"/>
                </a:cubicBezTo>
                <a:cubicBezTo>
                  <a:pt x="47275" y="3145130"/>
                  <a:pt x="38589" y="3158766"/>
                  <a:pt x="32272" y="3173506"/>
                </a:cubicBezTo>
                <a:cubicBezTo>
                  <a:pt x="18966" y="3204553"/>
                  <a:pt x="18526" y="3224607"/>
                  <a:pt x="10757" y="3259567"/>
                </a:cubicBezTo>
                <a:cubicBezTo>
                  <a:pt x="7550" y="3274000"/>
                  <a:pt x="3586" y="3288254"/>
                  <a:pt x="0" y="3302597"/>
                </a:cubicBezTo>
                <a:cubicBezTo>
                  <a:pt x="3586" y="3392244"/>
                  <a:pt x="5780" y="3481958"/>
                  <a:pt x="10757" y="3571539"/>
                </a:cubicBezTo>
                <a:cubicBezTo>
                  <a:pt x="17042" y="3684665"/>
                  <a:pt x="10565" y="3657022"/>
                  <a:pt x="32272" y="3722146"/>
                </a:cubicBezTo>
                <a:cubicBezTo>
                  <a:pt x="38805" y="3774408"/>
                  <a:pt x="41467" y="3812709"/>
                  <a:pt x="53788" y="3861995"/>
                </a:cubicBezTo>
                <a:cubicBezTo>
                  <a:pt x="88054" y="3999059"/>
                  <a:pt x="61383" y="3877823"/>
                  <a:pt x="96818" y="4001845"/>
                </a:cubicBezTo>
                <a:cubicBezTo>
                  <a:pt x="104942" y="4030277"/>
                  <a:pt x="112535" y="4058910"/>
                  <a:pt x="118334" y="4087906"/>
                </a:cubicBezTo>
                <a:cubicBezTo>
                  <a:pt x="146267" y="4227570"/>
                  <a:pt x="108578" y="4101669"/>
                  <a:pt x="150607" y="4227755"/>
                </a:cubicBezTo>
                <a:lnTo>
                  <a:pt x="161364" y="4260028"/>
                </a:lnTo>
                <a:lnTo>
                  <a:pt x="172122" y="4292301"/>
                </a:lnTo>
                <a:cubicBezTo>
                  <a:pt x="176048" y="4319783"/>
                  <a:pt x="181933" y="4379424"/>
                  <a:pt x="193637" y="4410635"/>
                </a:cubicBezTo>
                <a:cubicBezTo>
                  <a:pt x="199268" y="4425651"/>
                  <a:pt x="206256" y="4440323"/>
                  <a:pt x="215152" y="4453666"/>
                </a:cubicBezTo>
                <a:cubicBezTo>
                  <a:pt x="220778" y="4462105"/>
                  <a:pt x="229496" y="4468009"/>
                  <a:pt x="236668" y="4475181"/>
                </a:cubicBezTo>
                <a:cubicBezTo>
                  <a:pt x="240254" y="4485939"/>
                  <a:pt x="241591" y="4497730"/>
                  <a:pt x="247425" y="4507454"/>
                </a:cubicBezTo>
                <a:cubicBezTo>
                  <a:pt x="257643" y="4524484"/>
                  <a:pt x="286559" y="4540715"/>
                  <a:pt x="301214" y="4550485"/>
                </a:cubicBezTo>
                <a:cubicBezTo>
                  <a:pt x="349332" y="4622660"/>
                  <a:pt x="292648" y="4551945"/>
                  <a:pt x="355002" y="4593515"/>
                </a:cubicBezTo>
                <a:cubicBezTo>
                  <a:pt x="367660" y="4601954"/>
                  <a:pt x="375266" y="4616448"/>
                  <a:pt x="387275" y="4625788"/>
                </a:cubicBezTo>
                <a:cubicBezTo>
                  <a:pt x="407686" y="4641663"/>
                  <a:pt x="436306" y="4648132"/>
                  <a:pt x="451821" y="4668819"/>
                </a:cubicBezTo>
                <a:cubicBezTo>
                  <a:pt x="459953" y="4679661"/>
                  <a:pt x="488515" y="4721969"/>
                  <a:pt x="505609" y="4733365"/>
                </a:cubicBezTo>
                <a:cubicBezTo>
                  <a:pt x="518952" y="4742261"/>
                  <a:pt x="534296" y="4747708"/>
                  <a:pt x="548640" y="4754880"/>
                </a:cubicBezTo>
                <a:lnTo>
                  <a:pt x="613185" y="4819426"/>
                </a:lnTo>
                <a:cubicBezTo>
                  <a:pt x="633196" y="4839437"/>
                  <a:pt x="639835" y="4848886"/>
                  <a:pt x="666974" y="4862456"/>
                </a:cubicBezTo>
                <a:cubicBezTo>
                  <a:pt x="692710" y="4875324"/>
                  <a:pt x="725097" y="4885417"/>
                  <a:pt x="753035" y="4894729"/>
                </a:cubicBezTo>
                <a:cubicBezTo>
                  <a:pt x="763793" y="4901901"/>
                  <a:pt x="773424" y="4911152"/>
                  <a:pt x="785308" y="4916245"/>
                </a:cubicBezTo>
                <a:cubicBezTo>
                  <a:pt x="798897" y="4922069"/>
                  <a:pt x="813840" y="4924103"/>
                  <a:pt x="828338" y="4927002"/>
                </a:cubicBezTo>
                <a:cubicBezTo>
                  <a:pt x="865671" y="4934469"/>
                  <a:pt x="932000" y="4943348"/>
                  <a:pt x="968188" y="4948517"/>
                </a:cubicBezTo>
                <a:cubicBezTo>
                  <a:pt x="1062071" y="4979812"/>
                  <a:pt x="989189" y="4958022"/>
                  <a:pt x="1194098" y="4980790"/>
                </a:cubicBezTo>
                <a:lnTo>
                  <a:pt x="1290917" y="4991548"/>
                </a:lnTo>
                <a:cubicBezTo>
                  <a:pt x="1402079" y="4987962"/>
                  <a:pt x="1513548" y="4989778"/>
                  <a:pt x="1624404" y="4980790"/>
                </a:cubicBezTo>
                <a:cubicBezTo>
                  <a:pt x="1647009" y="4978957"/>
                  <a:pt x="1666364" y="4961328"/>
                  <a:pt x="1688950" y="4959275"/>
                </a:cubicBezTo>
                <a:lnTo>
                  <a:pt x="1807284" y="4948517"/>
                </a:lnTo>
                <a:cubicBezTo>
                  <a:pt x="1821628" y="4944931"/>
                  <a:pt x="1835817" y="4940660"/>
                  <a:pt x="1850315" y="4937760"/>
                </a:cubicBezTo>
                <a:cubicBezTo>
                  <a:pt x="1871704" y="4933482"/>
                  <a:pt x="1893568" y="4931734"/>
                  <a:pt x="1914861" y="4927002"/>
                </a:cubicBezTo>
                <a:cubicBezTo>
                  <a:pt x="1925930" y="4924542"/>
                  <a:pt x="1936231" y="4919360"/>
                  <a:pt x="1947134" y="4916245"/>
                </a:cubicBezTo>
                <a:cubicBezTo>
                  <a:pt x="1961350" y="4912183"/>
                  <a:pt x="1975821" y="4909073"/>
                  <a:pt x="1990164" y="4905487"/>
                </a:cubicBezTo>
                <a:cubicBezTo>
                  <a:pt x="2069923" y="4852314"/>
                  <a:pt x="2029354" y="4867527"/>
                  <a:pt x="2108498" y="4851699"/>
                </a:cubicBezTo>
                <a:cubicBezTo>
                  <a:pt x="2126428" y="4844527"/>
                  <a:pt x="2145015" y="4838819"/>
                  <a:pt x="2162287" y="4830183"/>
                </a:cubicBezTo>
                <a:cubicBezTo>
                  <a:pt x="2241347" y="4790653"/>
                  <a:pt x="2136674" y="4824378"/>
                  <a:pt x="2248348" y="4787153"/>
                </a:cubicBezTo>
                <a:cubicBezTo>
                  <a:pt x="2289293" y="4773505"/>
                  <a:pt x="2287389" y="4781178"/>
                  <a:pt x="2323651" y="4765637"/>
                </a:cubicBezTo>
                <a:cubicBezTo>
                  <a:pt x="2338391" y="4759320"/>
                  <a:pt x="2351942" y="4750439"/>
                  <a:pt x="2366682" y="4744122"/>
                </a:cubicBezTo>
                <a:cubicBezTo>
                  <a:pt x="2411506" y="4724912"/>
                  <a:pt x="2398250" y="4741572"/>
                  <a:pt x="2452743" y="4711849"/>
                </a:cubicBezTo>
                <a:cubicBezTo>
                  <a:pt x="2452766" y="4711836"/>
                  <a:pt x="2533415" y="4658068"/>
                  <a:pt x="2549562" y="4647303"/>
                </a:cubicBezTo>
                <a:lnTo>
                  <a:pt x="2614108" y="4604273"/>
                </a:lnTo>
                <a:cubicBezTo>
                  <a:pt x="2624866" y="4597101"/>
                  <a:pt x="2637239" y="4591899"/>
                  <a:pt x="2646381" y="4582757"/>
                </a:cubicBezTo>
                <a:cubicBezTo>
                  <a:pt x="2660724" y="4568414"/>
                  <a:pt x="2674010" y="4552928"/>
                  <a:pt x="2689411" y="4539727"/>
                </a:cubicBezTo>
                <a:cubicBezTo>
                  <a:pt x="2729944" y="4504985"/>
                  <a:pt x="2712682" y="4533317"/>
                  <a:pt x="2743200" y="4496696"/>
                </a:cubicBezTo>
                <a:cubicBezTo>
                  <a:pt x="2754678" y="4482922"/>
                  <a:pt x="2763804" y="4467279"/>
                  <a:pt x="2775472" y="4453666"/>
                </a:cubicBezTo>
                <a:cubicBezTo>
                  <a:pt x="2802442" y="4422200"/>
                  <a:pt x="2816765" y="4414628"/>
                  <a:pt x="2850776" y="4389120"/>
                </a:cubicBezTo>
                <a:cubicBezTo>
                  <a:pt x="2922961" y="4280841"/>
                  <a:pt x="2813455" y="4440531"/>
                  <a:pt x="2904564" y="4324574"/>
                </a:cubicBezTo>
                <a:cubicBezTo>
                  <a:pt x="3035202" y="4158308"/>
                  <a:pt x="2945024" y="4251841"/>
                  <a:pt x="3022898" y="4173967"/>
                </a:cubicBezTo>
                <a:cubicBezTo>
                  <a:pt x="3049846" y="4093126"/>
                  <a:pt x="3014939" y="4185908"/>
                  <a:pt x="3108960" y="4044875"/>
                </a:cubicBezTo>
                <a:cubicBezTo>
                  <a:pt x="3123303" y="4023360"/>
                  <a:pt x="3136475" y="4001015"/>
                  <a:pt x="3151990" y="3980329"/>
                </a:cubicBezTo>
                <a:cubicBezTo>
                  <a:pt x="3162748" y="3965986"/>
                  <a:pt x="3174318" y="3952217"/>
                  <a:pt x="3184263" y="3937299"/>
                </a:cubicBezTo>
                <a:cubicBezTo>
                  <a:pt x="3195861" y="3919901"/>
                  <a:pt x="3203990" y="3900238"/>
                  <a:pt x="3216536" y="3883510"/>
                </a:cubicBezTo>
                <a:cubicBezTo>
                  <a:pt x="3225664" y="3871339"/>
                  <a:pt x="3239069" y="3862924"/>
                  <a:pt x="3248809" y="3851237"/>
                </a:cubicBezTo>
                <a:cubicBezTo>
                  <a:pt x="3257086" y="3841305"/>
                  <a:pt x="3262247" y="3829061"/>
                  <a:pt x="3270324" y="3818965"/>
                </a:cubicBezTo>
                <a:cubicBezTo>
                  <a:pt x="3299257" y="3782799"/>
                  <a:pt x="3293025" y="3807021"/>
                  <a:pt x="3334870" y="3765176"/>
                </a:cubicBezTo>
                <a:cubicBezTo>
                  <a:pt x="3393484" y="3706562"/>
                  <a:pt x="3337777" y="3731935"/>
                  <a:pt x="3399416" y="3711388"/>
                </a:cubicBezTo>
                <a:cubicBezTo>
                  <a:pt x="3467781" y="3643023"/>
                  <a:pt x="3394967" y="3718880"/>
                  <a:pt x="3463962" y="3636085"/>
                </a:cubicBezTo>
                <a:cubicBezTo>
                  <a:pt x="3482961" y="3613286"/>
                  <a:pt x="3504221" y="3600511"/>
                  <a:pt x="3528508" y="3582296"/>
                </a:cubicBezTo>
                <a:cubicBezTo>
                  <a:pt x="3535680" y="3571538"/>
                  <a:pt x="3540881" y="3559165"/>
                  <a:pt x="3550023" y="3550023"/>
                </a:cubicBezTo>
                <a:cubicBezTo>
                  <a:pt x="3651140" y="3448906"/>
                  <a:pt x="3577569" y="3535990"/>
                  <a:pt x="3657600" y="3463962"/>
                </a:cubicBezTo>
                <a:cubicBezTo>
                  <a:pt x="3680216" y="3443607"/>
                  <a:pt x="3705267" y="3424733"/>
                  <a:pt x="3722145" y="3399416"/>
                </a:cubicBezTo>
                <a:cubicBezTo>
                  <a:pt x="3729317" y="3388658"/>
                  <a:pt x="3735384" y="3377075"/>
                  <a:pt x="3743661" y="3367143"/>
                </a:cubicBezTo>
                <a:cubicBezTo>
                  <a:pt x="3753401" y="3355456"/>
                  <a:pt x="3766806" y="3347041"/>
                  <a:pt x="3775934" y="3334870"/>
                </a:cubicBezTo>
                <a:cubicBezTo>
                  <a:pt x="3788479" y="3318143"/>
                  <a:pt x="3796216" y="3298211"/>
                  <a:pt x="3808207" y="3281082"/>
                </a:cubicBezTo>
                <a:cubicBezTo>
                  <a:pt x="3821374" y="3262272"/>
                  <a:pt x="3837461" y="3245663"/>
                  <a:pt x="3851237" y="3227294"/>
                </a:cubicBezTo>
                <a:cubicBezTo>
                  <a:pt x="3893151" y="3171408"/>
                  <a:pt x="3850498" y="3217421"/>
                  <a:pt x="3905025" y="3151990"/>
                </a:cubicBezTo>
                <a:cubicBezTo>
                  <a:pt x="3911518" y="3144198"/>
                  <a:pt x="3919369" y="3137647"/>
                  <a:pt x="3926541" y="3130475"/>
                </a:cubicBezTo>
                <a:cubicBezTo>
                  <a:pt x="3984179" y="3015199"/>
                  <a:pt x="3903804" y="3159912"/>
                  <a:pt x="3991087" y="3055172"/>
                </a:cubicBezTo>
                <a:cubicBezTo>
                  <a:pt x="3998346" y="3046461"/>
                  <a:pt x="3996010" y="3032623"/>
                  <a:pt x="4001844" y="3022899"/>
                </a:cubicBezTo>
                <a:cubicBezTo>
                  <a:pt x="4007062" y="3014202"/>
                  <a:pt x="4016867" y="3009175"/>
                  <a:pt x="4023360" y="3001383"/>
                </a:cubicBezTo>
                <a:cubicBezTo>
                  <a:pt x="4034838" y="2987609"/>
                  <a:pt x="4043964" y="2971966"/>
                  <a:pt x="4055632" y="2958353"/>
                </a:cubicBezTo>
                <a:cubicBezTo>
                  <a:pt x="4065533" y="2946802"/>
                  <a:pt x="4078777" y="2938251"/>
                  <a:pt x="4087905" y="2926080"/>
                </a:cubicBezTo>
                <a:cubicBezTo>
                  <a:pt x="4100450" y="2909353"/>
                  <a:pt x="4108580" y="2889689"/>
                  <a:pt x="4120178" y="2872292"/>
                </a:cubicBezTo>
                <a:cubicBezTo>
                  <a:pt x="4130124" y="2857374"/>
                  <a:pt x="4142948" y="2844465"/>
                  <a:pt x="4152451" y="2829261"/>
                </a:cubicBezTo>
                <a:cubicBezTo>
                  <a:pt x="4160951" y="2815662"/>
                  <a:pt x="4166011" y="2800154"/>
                  <a:pt x="4173967" y="2786230"/>
                </a:cubicBezTo>
                <a:cubicBezTo>
                  <a:pt x="4180382" y="2775004"/>
                  <a:pt x="4189291" y="2765307"/>
                  <a:pt x="4195482" y="2753957"/>
                </a:cubicBezTo>
                <a:cubicBezTo>
                  <a:pt x="4210840" y="2725800"/>
                  <a:pt x="4220721" y="2694582"/>
                  <a:pt x="4238512" y="2667896"/>
                </a:cubicBezTo>
                <a:cubicBezTo>
                  <a:pt x="4252856" y="2646381"/>
                  <a:pt x="4273366" y="2627881"/>
                  <a:pt x="4281543" y="2603350"/>
                </a:cubicBezTo>
                <a:cubicBezTo>
                  <a:pt x="4308584" y="2522230"/>
                  <a:pt x="4272108" y="2622220"/>
                  <a:pt x="4313816" y="2538805"/>
                </a:cubicBezTo>
                <a:cubicBezTo>
                  <a:pt x="4354886" y="2456666"/>
                  <a:pt x="4278808" y="2567554"/>
                  <a:pt x="4356847" y="2463501"/>
                </a:cubicBezTo>
                <a:cubicBezTo>
                  <a:pt x="4374480" y="2410603"/>
                  <a:pt x="4374551" y="2400246"/>
                  <a:pt x="4399877" y="2355925"/>
                </a:cubicBezTo>
                <a:cubicBezTo>
                  <a:pt x="4406292" y="2344699"/>
                  <a:pt x="4415610" y="2335216"/>
                  <a:pt x="4421392" y="2323652"/>
                </a:cubicBezTo>
                <a:cubicBezTo>
                  <a:pt x="4426463" y="2313510"/>
                  <a:pt x="4425346" y="2300451"/>
                  <a:pt x="4432150" y="2291379"/>
                </a:cubicBezTo>
                <a:cubicBezTo>
                  <a:pt x="4447364" y="2271094"/>
                  <a:pt x="4468008" y="2255520"/>
                  <a:pt x="4485938" y="2237590"/>
                </a:cubicBezTo>
                <a:cubicBezTo>
                  <a:pt x="4493110" y="2230418"/>
                  <a:pt x="4501828" y="2224514"/>
                  <a:pt x="4507454" y="2216075"/>
                </a:cubicBezTo>
                <a:cubicBezTo>
                  <a:pt x="4514626" y="2205317"/>
                  <a:pt x="4522117" y="2194766"/>
                  <a:pt x="4528969" y="2183802"/>
                </a:cubicBezTo>
                <a:cubicBezTo>
                  <a:pt x="4540051" y="2166071"/>
                  <a:pt x="4549644" y="2147411"/>
                  <a:pt x="4561242" y="2130014"/>
                </a:cubicBezTo>
                <a:cubicBezTo>
                  <a:pt x="4571188" y="2115096"/>
                  <a:pt x="4583233" y="2101672"/>
                  <a:pt x="4593515" y="2086983"/>
                </a:cubicBezTo>
                <a:cubicBezTo>
                  <a:pt x="4608344" y="2065799"/>
                  <a:pt x="4624980" y="2045565"/>
                  <a:pt x="4636545" y="2022437"/>
                </a:cubicBezTo>
                <a:cubicBezTo>
                  <a:pt x="4643717" y="2008094"/>
                  <a:pt x="4649562" y="1993006"/>
                  <a:pt x="4658061" y="1979407"/>
                </a:cubicBezTo>
                <a:cubicBezTo>
                  <a:pt x="4696537" y="1917846"/>
                  <a:pt x="4681509" y="1957198"/>
                  <a:pt x="4711849" y="1904103"/>
                </a:cubicBezTo>
                <a:cubicBezTo>
                  <a:pt x="4719805" y="1890180"/>
                  <a:pt x="4727047" y="1875813"/>
                  <a:pt x="4733364" y="1861073"/>
                </a:cubicBezTo>
                <a:cubicBezTo>
                  <a:pt x="4737831" y="1850650"/>
                  <a:pt x="4738615" y="1838713"/>
                  <a:pt x="4744122" y="1828800"/>
                </a:cubicBezTo>
                <a:cubicBezTo>
                  <a:pt x="4756680" y="1806196"/>
                  <a:pt x="4778975" y="1788785"/>
                  <a:pt x="4787152" y="1764254"/>
                </a:cubicBezTo>
                <a:cubicBezTo>
                  <a:pt x="4806876" y="1705085"/>
                  <a:pt x="4786059" y="1758098"/>
                  <a:pt x="4819425" y="1699708"/>
                </a:cubicBezTo>
                <a:cubicBezTo>
                  <a:pt x="4827381" y="1685784"/>
                  <a:pt x="4833153" y="1670696"/>
                  <a:pt x="4840941" y="1656677"/>
                </a:cubicBezTo>
                <a:cubicBezTo>
                  <a:pt x="4851095" y="1638399"/>
                  <a:pt x="4863863" y="1621591"/>
                  <a:pt x="4873214" y="1602889"/>
                </a:cubicBezTo>
                <a:cubicBezTo>
                  <a:pt x="4878285" y="1592747"/>
                  <a:pt x="4879504" y="1581039"/>
                  <a:pt x="4883971" y="1570616"/>
                </a:cubicBezTo>
                <a:cubicBezTo>
                  <a:pt x="4890288" y="1555876"/>
                  <a:pt x="4898315" y="1541929"/>
                  <a:pt x="4905487" y="1527586"/>
                </a:cubicBezTo>
                <a:cubicBezTo>
                  <a:pt x="4909073" y="1513242"/>
                  <a:pt x="4911569" y="1498581"/>
                  <a:pt x="4916244" y="1484555"/>
                </a:cubicBezTo>
                <a:cubicBezTo>
                  <a:pt x="4922351" y="1466235"/>
                  <a:pt x="4932211" y="1449263"/>
                  <a:pt x="4937760" y="1430767"/>
                </a:cubicBezTo>
                <a:cubicBezTo>
                  <a:pt x="4947264" y="1399086"/>
                  <a:pt x="4954564" y="1329942"/>
                  <a:pt x="4959275" y="1301675"/>
                </a:cubicBezTo>
                <a:cubicBezTo>
                  <a:pt x="4963713" y="1275047"/>
                  <a:pt x="4973052" y="1231940"/>
                  <a:pt x="4980790" y="1204856"/>
                </a:cubicBezTo>
                <a:cubicBezTo>
                  <a:pt x="4983905" y="1193953"/>
                  <a:pt x="4987962" y="1183341"/>
                  <a:pt x="4991548" y="1172583"/>
                </a:cubicBezTo>
                <a:cubicBezTo>
                  <a:pt x="4997768" y="1079272"/>
                  <a:pt x="5012291" y="1004288"/>
                  <a:pt x="4991548" y="914400"/>
                </a:cubicBezTo>
                <a:cubicBezTo>
                  <a:pt x="4986731" y="893528"/>
                  <a:pt x="4960803" y="857525"/>
                  <a:pt x="4948517" y="839096"/>
                </a:cubicBezTo>
                <a:cubicBezTo>
                  <a:pt x="4924734" y="767746"/>
                  <a:pt x="4905487" y="790687"/>
                  <a:pt x="4894729" y="763793"/>
                </a:cubicBezTo>
                <a:close/>
              </a:path>
            </a:pathLst>
          </a:cu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rgbClr val="6600CC"/>
                </a:solidFill>
              </a:rPr>
              <a:t>Máme 4 Kč.</a:t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Co si můžeme koupit?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9" name="Obrázek 8" descr="MB9002909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8304" y="4365104"/>
            <a:ext cx="1130424" cy="1130424"/>
          </a:xfrm>
          <a:prstGeom prst="rect">
            <a:avLst/>
          </a:prstGeom>
        </p:spPr>
      </p:pic>
      <p:pic>
        <p:nvPicPr>
          <p:cNvPr id="13" name="Obrázek 12" descr="MH9002327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1772816"/>
            <a:ext cx="1872208" cy="1872208"/>
          </a:xfrm>
          <a:prstGeom prst="rect">
            <a:avLst/>
          </a:prstGeom>
        </p:spPr>
      </p:pic>
      <p:pic>
        <p:nvPicPr>
          <p:cNvPr id="15" name="Obrázek 14" descr="MH9002909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437112"/>
            <a:ext cx="1619821" cy="1619821"/>
          </a:xfrm>
          <a:prstGeom prst="rect">
            <a:avLst/>
          </a:prstGeom>
        </p:spPr>
      </p:pic>
      <p:pic>
        <p:nvPicPr>
          <p:cNvPr id="16" name="Obrázek 15" descr="MH90028056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79912" y="2780928"/>
            <a:ext cx="1835845" cy="1835845"/>
          </a:xfrm>
          <a:prstGeom prst="rect">
            <a:avLst/>
          </a:prstGeom>
        </p:spPr>
      </p:pic>
      <p:pic>
        <p:nvPicPr>
          <p:cNvPr id="17" name="Obrázek 16" descr="MH90023413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1916832"/>
            <a:ext cx="1835845" cy="183584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55576" y="364502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763688" y="522920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7164288" y="558924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516216" y="350100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211960" y="458112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 Kč</a:t>
            </a:r>
          </a:p>
        </p:txBody>
      </p:sp>
      <p:sp>
        <p:nvSpPr>
          <p:cNvPr id="23" name="Volný tvar 22"/>
          <p:cNvSpPr/>
          <p:nvPr/>
        </p:nvSpPr>
        <p:spPr>
          <a:xfrm>
            <a:off x="6013525" y="1767669"/>
            <a:ext cx="2166040" cy="2426974"/>
          </a:xfrm>
          <a:custGeom>
            <a:avLst/>
            <a:gdLst>
              <a:gd name="connsiteX0" fmla="*/ 903642 w 2166040"/>
              <a:gd name="connsiteY0" fmla="*/ 50373 h 2426974"/>
              <a:gd name="connsiteX1" fmla="*/ 710004 w 2166040"/>
              <a:gd name="connsiteY1" fmla="*/ 39616 h 2426974"/>
              <a:gd name="connsiteX2" fmla="*/ 591670 w 2166040"/>
              <a:gd name="connsiteY2" fmla="*/ 61131 h 2426974"/>
              <a:gd name="connsiteX3" fmla="*/ 462579 w 2166040"/>
              <a:gd name="connsiteY3" fmla="*/ 71889 h 2426974"/>
              <a:gd name="connsiteX4" fmla="*/ 279699 w 2166040"/>
              <a:gd name="connsiteY4" fmla="*/ 104162 h 2426974"/>
              <a:gd name="connsiteX5" fmla="*/ 247426 w 2166040"/>
              <a:gd name="connsiteY5" fmla="*/ 114919 h 2426974"/>
              <a:gd name="connsiteX6" fmla="*/ 204395 w 2166040"/>
              <a:gd name="connsiteY6" fmla="*/ 125677 h 2426974"/>
              <a:gd name="connsiteX7" fmla="*/ 129091 w 2166040"/>
              <a:gd name="connsiteY7" fmla="*/ 168707 h 2426974"/>
              <a:gd name="connsiteX8" fmla="*/ 96819 w 2166040"/>
              <a:gd name="connsiteY8" fmla="*/ 179465 h 2426974"/>
              <a:gd name="connsiteX9" fmla="*/ 53788 w 2166040"/>
              <a:gd name="connsiteY9" fmla="*/ 254769 h 2426974"/>
              <a:gd name="connsiteX10" fmla="*/ 43030 w 2166040"/>
              <a:gd name="connsiteY10" fmla="*/ 308557 h 2426974"/>
              <a:gd name="connsiteX11" fmla="*/ 21515 w 2166040"/>
              <a:gd name="connsiteY11" fmla="*/ 383860 h 2426974"/>
              <a:gd name="connsiteX12" fmla="*/ 0 w 2166040"/>
              <a:gd name="connsiteY12" fmla="*/ 846439 h 2426974"/>
              <a:gd name="connsiteX13" fmla="*/ 10757 w 2166040"/>
              <a:gd name="connsiteY13" fmla="*/ 1287503 h 2426974"/>
              <a:gd name="connsiteX14" fmla="*/ 21515 w 2166040"/>
              <a:gd name="connsiteY14" fmla="*/ 1352049 h 2426974"/>
              <a:gd name="connsiteX15" fmla="*/ 43030 w 2166040"/>
              <a:gd name="connsiteY15" fmla="*/ 1416595 h 2426974"/>
              <a:gd name="connsiteX16" fmla="*/ 64546 w 2166040"/>
              <a:gd name="connsiteY16" fmla="*/ 1491898 h 2426974"/>
              <a:gd name="connsiteX17" fmla="*/ 96819 w 2166040"/>
              <a:gd name="connsiteY17" fmla="*/ 1588717 h 2426974"/>
              <a:gd name="connsiteX18" fmla="*/ 161364 w 2166040"/>
              <a:gd name="connsiteY18" fmla="*/ 1696293 h 2426974"/>
              <a:gd name="connsiteX19" fmla="*/ 193637 w 2166040"/>
              <a:gd name="connsiteY19" fmla="*/ 1771597 h 2426974"/>
              <a:gd name="connsiteX20" fmla="*/ 215153 w 2166040"/>
              <a:gd name="connsiteY20" fmla="*/ 1793112 h 2426974"/>
              <a:gd name="connsiteX21" fmla="*/ 258183 w 2166040"/>
              <a:gd name="connsiteY21" fmla="*/ 1857658 h 2426974"/>
              <a:gd name="connsiteX22" fmla="*/ 301214 w 2166040"/>
              <a:gd name="connsiteY22" fmla="*/ 1900689 h 2426974"/>
              <a:gd name="connsiteX23" fmla="*/ 322729 w 2166040"/>
              <a:gd name="connsiteY23" fmla="*/ 1943719 h 2426974"/>
              <a:gd name="connsiteX24" fmla="*/ 333487 w 2166040"/>
              <a:gd name="connsiteY24" fmla="*/ 1975992 h 2426974"/>
              <a:gd name="connsiteX25" fmla="*/ 398033 w 2166040"/>
              <a:gd name="connsiteY25" fmla="*/ 2062053 h 2426974"/>
              <a:gd name="connsiteX26" fmla="*/ 441063 w 2166040"/>
              <a:gd name="connsiteY26" fmla="*/ 2126599 h 2426974"/>
              <a:gd name="connsiteX27" fmla="*/ 462579 w 2166040"/>
              <a:gd name="connsiteY27" fmla="*/ 2158872 h 2426974"/>
              <a:gd name="connsiteX28" fmla="*/ 484094 w 2166040"/>
              <a:gd name="connsiteY28" fmla="*/ 2191145 h 2426974"/>
              <a:gd name="connsiteX29" fmla="*/ 537882 w 2166040"/>
              <a:gd name="connsiteY29" fmla="*/ 2255691 h 2426974"/>
              <a:gd name="connsiteX30" fmla="*/ 613186 w 2166040"/>
              <a:gd name="connsiteY30" fmla="*/ 2320237 h 2426974"/>
              <a:gd name="connsiteX31" fmla="*/ 645459 w 2166040"/>
              <a:gd name="connsiteY31" fmla="*/ 2330995 h 2426974"/>
              <a:gd name="connsiteX32" fmla="*/ 677731 w 2166040"/>
              <a:gd name="connsiteY32" fmla="*/ 2352510 h 2426974"/>
              <a:gd name="connsiteX33" fmla="*/ 720762 w 2166040"/>
              <a:gd name="connsiteY33" fmla="*/ 2363267 h 2426974"/>
              <a:gd name="connsiteX34" fmla="*/ 753035 w 2166040"/>
              <a:gd name="connsiteY34" fmla="*/ 2374025 h 2426974"/>
              <a:gd name="connsiteX35" fmla="*/ 796066 w 2166040"/>
              <a:gd name="connsiteY35" fmla="*/ 2384783 h 2426974"/>
              <a:gd name="connsiteX36" fmla="*/ 882127 w 2166040"/>
              <a:gd name="connsiteY36" fmla="*/ 2417056 h 2426974"/>
              <a:gd name="connsiteX37" fmla="*/ 1215614 w 2166040"/>
              <a:gd name="connsiteY37" fmla="*/ 2406298 h 2426974"/>
              <a:gd name="connsiteX38" fmla="*/ 1301675 w 2166040"/>
              <a:gd name="connsiteY38" fmla="*/ 2384783 h 2426974"/>
              <a:gd name="connsiteX39" fmla="*/ 1355463 w 2166040"/>
              <a:gd name="connsiteY39" fmla="*/ 2374025 h 2426974"/>
              <a:gd name="connsiteX40" fmla="*/ 1430767 w 2166040"/>
              <a:gd name="connsiteY40" fmla="*/ 2341752 h 2426974"/>
              <a:gd name="connsiteX41" fmla="*/ 1495313 w 2166040"/>
              <a:gd name="connsiteY41" fmla="*/ 2320237 h 2426974"/>
              <a:gd name="connsiteX42" fmla="*/ 1527586 w 2166040"/>
              <a:gd name="connsiteY42" fmla="*/ 2309479 h 2426974"/>
              <a:gd name="connsiteX43" fmla="*/ 1581374 w 2166040"/>
              <a:gd name="connsiteY43" fmla="*/ 2298722 h 2426974"/>
              <a:gd name="connsiteX44" fmla="*/ 1645920 w 2166040"/>
              <a:gd name="connsiteY44" fmla="*/ 2255691 h 2426974"/>
              <a:gd name="connsiteX45" fmla="*/ 1688950 w 2166040"/>
              <a:gd name="connsiteY45" fmla="*/ 2234176 h 2426974"/>
              <a:gd name="connsiteX46" fmla="*/ 1753496 w 2166040"/>
              <a:gd name="connsiteY46" fmla="*/ 2191145 h 2426974"/>
              <a:gd name="connsiteX47" fmla="*/ 1785769 w 2166040"/>
              <a:gd name="connsiteY47" fmla="*/ 2169630 h 2426974"/>
              <a:gd name="connsiteX48" fmla="*/ 1818042 w 2166040"/>
              <a:gd name="connsiteY48" fmla="*/ 2148115 h 2426974"/>
              <a:gd name="connsiteX49" fmla="*/ 1882588 w 2166040"/>
              <a:gd name="connsiteY49" fmla="*/ 2083569 h 2426974"/>
              <a:gd name="connsiteX50" fmla="*/ 1914861 w 2166040"/>
              <a:gd name="connsiteY50" fmla="*/ 2040538 h 2426974"/>
              <a:gd name="connsiteX51" fmla="*/ 1957891 w 2166040"/>
              <a:gd name="connsiteY51" fmla="*/ 1975992 h 2426974"/>
              <a:gd name="connsiteX52" fmla="*/ 2000922 w 2166040"/>
              <a:gd name="connsiteY52" fmla="*/ 1932962 h 2426974"/>
              <a:gd name="connsiteX53" fmla="*/ 2086983 w 2166040"/>
              <a:gd name="connsiteY53" fmla="*/ 1825385 h 2426974"/>
              <a:gd name="connsiteX54" fmla="*/ 2086983 w 2166040"/>
              <a:gd name="connsiteY54" fmla="*/ 1825385 h 2426974"/>
              <a:gd name="connsiteX55" fmla="*/ 2130014 w 2166040"/>
              <a:gd name="connsiteY55" fmla="*/ 1760839 h 2426974"/>
              <a:gd name="connsiteX56" fmla="*/ 2140771 w 2166040"/>
              <a:gd name="connsiteY56" fmla="*/ 1513413 h 2426974"/>
              <a:gd name="connsiteX57" fmla="*/ 2119256 w 2166040"/>
              <a:gd name="connsiteY57" fmla="*/ 1481140 h 2426974"/>
              <a:gd name="connsiteX58" fmla="*/ 2108499 w 2166040"/>
              <a:gd name="connsiteY58" fmla="*/ 1448867 h 2426974"/>
              <a:gd name="connsiteX59" fmla="*/ 2086983 w 2166040"/>
              <a:gd name="connsiteY59" fmla="*/ 1405837 h 2426974"/>
              <a:gd name="connsiteX60" fmla="*/ 2076226 w 2166040"/>
              <a:gd name="connsiteY60" fmla="*/ 1362806 h 2426974"/>
              <a:gd name="connsiteX61" fmla="*/ 2054710 w 2166040"/>
              <a:gd name="connsiteY61" fmla="*/ 1319776 h 2426974"/>
              <a:gd name="connsiteX62" fmla="*/ 2033195 w 2166040"/>
              <a:gd name="connsiteY62" fmla="*/ 1244472 h 2426974"/>
              <a:gd name="connsiteX63" fmla="*/ 2022437 w 2166040"/>
              <a:gd name="connsiteY63" fmla="*/ 1212199 h 2426974"/>
              <a:gd name="connsiteX64" fmla="*/ 1979407 w 2166040"/>
              <a:gd name="connsiteY64" fmla="*/ 1136896 h 2426974"/>
              <a:gd name="connsiteX65" fmla="*/ 1957891 w 2166040"/>
              <a:gd name="connsiteY65" fmla="*/ 1072350 h 2426974"/>
              <a:gd name="connsiteX66" fmla="*/ 1947134 w 2166040"/>
              <a:gd name="connsiteY66" fmla="*/ 1029319 h 2426974"/>
              <a:gd name="connsiteX67" fmla="*/ 1925619 w 2166040"/>
              <a:gd name="connsiteY67" fmla="*/ 986289 h 2426974"/>
              <a:gd name="connsiteX68" fmla="*/ 1914861 w 2166040"/>
              <a:gd name="connsiteY68" fmla="*/ 932500 h 2426974"/>
              <a:gd name="connsiteX69" fmla="*/ 1904103 w 2166040"/>
              <a:gd name="connsiteY69" fmla="*/ 900227 h 2426974"/>
              <a:gd name="connsiteX70" fmla="*/ 1893346 w 2166040"/>
              <a:gd name="connsiteY70" fmla="*/ 846439 h 2426974"/>
              <a:gd name="connsiteX71" fmla="*/ 1871830 w 2166040"/>
              <a:gd name="connsiteY71" fmla="*/ 781893 h 2426974"/>
              <a:gd name="connsiteX72" fmla="*/ 1839557 w 2166040"/>
              <a:gd name="connsiteY72" fmla="*/ 706590 h 2426974"/>
              <a:gd name="connsiteX73" fmla="*/ 1807284 w 2166040"/>
              <a:gd name="connsiteY73" fmla="*/ 609771 h 2426974"/>
              <a:gd name="connsiteX74" fmla="*/ 1796527 w 2166040"/>
              <a:gd name="connsiteY74" fmla="*/ 577498 h 2426974"/>
              <a:gd name="connsiteX75" fmla="*/ 1764254 w 2166040"/>
              <a:gd name="connsiteY75" fmla="*/ 545225 h 2426974"/>
              <a:gd name="connsiteX76" fmla="*/ 1753496 w 2166040"/>
              <a:gd name="connsiteY76" fmla="*/ 512952 h 2426974"/>
              <a:gd name="connsiteX77" fmla="*/ 1699708 w 2166040"/>
              <a:gd name="connsiteY77" fmla="*/ 448406 h 2426974"/>
              <a:gd name="connsiteX78" fmla="*/ 1656677 w 2166040"/>
              <a:gd name="connsiteY78" fmla="*/ 383860 h 2426974"/>
              <a:gd name="connsiteX79" fmla="*/ 1613647 w 2166040"/>
              <a:gd name="connsiteY79" fmla="*/ 319315 h 2426974"/>
              <a:gd name="connsiteX80" fmla="*/ 1559859 w 2166040"/>
              <a:gd name="connsiteY80" fmla="*/ 254769 h 2426974"/>
              <a:gd name="connsiteX81" fmla="*/ 1473797 w 2166040"/>
              <a:gd name="connsiteY81" fmla="*/ 168707 h 2426974"/>
              <a:gd name="connsiteX82" fmla="*/ 1409251 w 2166040"/>
              <a:gd name="connsiteY82" fmla="*/ 125677 h 2426974"/>
              <a:gd name="connsiteX83" fmla="*/ 1344706 w 2166040"/>
              <a:gd name="connsiteY83" fmla="*/ 71889 h 2426974"/>
              <a:gd name="connsiteX84" fmla="*/ 1312433 w 2166040"/>
              <a:gd name="connsiteY84" fmla="*/ 61131 h 2426974"/>
              <a:gd name="connsiteX85" fmla="*/ 1280160 w 2166040"/>
              <a:gd name="connsiteY85" fmla="*/ 39616 h 2426974"/>
              <a:gd name="connsiteX86" fmla="*/ 1097280 w 2166040"/>
              <a:gd name="connsiteY86" fmla="*/ 28858 h 2426974"/>
              <a:gd name="connsiteX87" fmla="*/ 903642 w 2166040"/>
              <a:gd name="connsiteY87" fmla="*/ 7343 h 2426974"/>
              <a:gd name="connsiteX88" fmla="*/ 849854 w 2166040"/>
              <a:gd name="connsiteY88" fmla="*/ 18100 h 2426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2166040" h="2426974">
                <a:moveTo>
                  <a:pt x="903642" y="50373"/>
                </a:moveTo>
                <a:cubicBezTo>
                  <a:pt x="828082" y="0"/>
                  <a:pt x="877735" y="23642"/>
                  <a:pt x="710004" y="39616"/>
                </a:cubicBezTo>
                <a:cubicBezTo>
                  <a:pt x="561073" y="53800"/>
                  <a:pt x="722468" y="45742"/>
                  <a:pt x="591670" y="61131"/>
                </a:cubicBezTo>
                <a:cubicBezTo>
                  <a:pt x="548786" y="66176"/>
                  <a:pt x="505609" y="68303"/>
                  <a:pt x="462579" y="71889"/>
                </a:cubicBezTo>
                <a:cubicBezTo>
                  <a:pt x="330139" y="98377"/>
                  <a:pt x="391204" y="88232"/>
                  <a:pt x="279699" y="104162"/>
                </a:cubicBezTo>
                <a:cubicBezTo>
                  <a:pt x="268941" y="107748"/>
                  <a:pt x="258329" y="111804"/>
                  <a:pt x="247426" y="114919"/>
                </a:cubicBezTo>
                <a:cubicBezTo>
                  <a:pt x="233210" y="118981"/>
                  <a:pt x="218239" y="120486"/>
                  <a:pt x="204395" y="125677"/>
                </a:cubicBezTo>
                <a:cubicBezTo>
                  <a:pt x="128960" y="153965"/>
                  <a:pt x="191509" y="137498"/>
                  <a:pt x="129091" y="168707"/>
                </a:cubicBezTo>
                <a:cubicBezTo>
                  <a:pt x="118949" y="173778"/>
                  <a:pt x="107576" y="175879"/>
                  <a:pt x="96819" y="179465"/>
                </a:cubicBezTo>
                <a:cubicBezTo>
                  <a:pt x="81078" y="203076"/>
                  <a:pt x="62888" y="227468"/>
                  <a:pt x="53788" y="254769"/>
                </a:cubicBezTo>
                <a:cubicBezTo>
                  <a:pt x="48006" y="272115"/>
                  <a:pt x="46996" y="290708"/>
                  <a:pt x="43030" y="308557"/>
                </a:cubicBezTo>
                <a:cubicBezTo>
                  <a:pt x="34023" y="349087"/>
                  <a:pt x="33497" y="347916"/>
                  <a:pt x="21515" y="383860"/>
                </a:cubicBezTo>
                <a:cubicBezTo>
                  <a:pt x="6237" y="567189"/>
                  <a:pt x="0" y="615579"/>
                  <a:pt x="0" y="846439"/>
                </a:cubicBezTo>
                <a:cubicBezTo>
                  <a:pt x="0" y="993504"/>
                  <a:pt x="4505" y="1140571"/>
                  <a:pt x="10757" y="1287503"/>
                </a:cubicBezTo>
                <a:cubicBezTo>
                  <a:pt x="11684" y="1309295"/>
                  <a:pt x="16225" y="1330888"/>
                  <a:pt x="21515" y="1352049"/>
                </a:cubicBezTo>
                <a:cubicBezTo>
                  <a:pt x="27015" y="1374051"/>
                  <a:pt x="36360" y="1394919"/>
                  <a:pt x="43030" y="1416595"/>
                </a:cubicBezTo>
                <a:cubicBezTo>
                  <a:pt x="50707" y="1441546"/>
                  <a:pt x="56759" y="1466981"/>
                  <a:pt x="64546" y="1491898"/>
                </a:cubicBezTo>
                <a:cubicBezTo>
                  <a:pt x="74693" y="1524368"/>
                  <a:pt x="79317" y="1559546"/>
                  <a:pt x="96819" y="1588717"/>
                </a:cubicBezTo>
                <a:cubicBezTo>
                  <a:pt x="118334" y="1624576"/>
                  <a:pt x="148140" y="1656621"/>
                  <a:pt x="161364" y="1696293"/>
                </a:cubicBezTo>
                <a:cubicBezTo>
                  <a:pt x="170926" y="1724978"/>
                  <a:pt x="175914" y="1745013"/>
                  <a:pt x="193637" y="1771597"/>
                </a:cubicBezTo>
                <a:cubicBezTo>
                  <a:pt x="199263" y="1780036"/>
                  <a:pt x="209067" y="1784998"/>
                  <a:pt x="215153" y="1793112"/>
                </a:cubicBezTo>
                <a:cubicBezTo>
                  <a:pt x="230668" y="1813798"/>
                  <a:pt x="239899" y="1839374"/>
                  <a:pt x="258183" y="1857658"/>
                </a:cubicBezTo>
                <a:cubicBezTo>
                  <a:pt x="272527" y="1872002"/>
                  <a:pt x="292142" y="1882546"/>
                  <a:pt x="301214" y="1900689"/>
                </a:cubicBezTo>
                <a:cubicBezTo>
                  <a:pt x="308386" y="1915032"/>
                  <a:pt x="316412" y="1928979"/>
                  <a:pt x="322729" y="1943719"/>
                </a:cubicBezTo>
                <a:cubicBezTo>
                  <a:pt x="327196" y="1954142"/>
                  <a:pt x="327399" y="1966425"/>
                  <a:pt x="333487" y="1975992"/>
                </a:cubicBezTo>
                <a:cubicBezTo>
                  <a:pt x="352739" y="2006245"/>
                  <a:pt x="378142" y="2032217"/>
                  <a:pt x="398033" y="2062053"/>
                </a:cubicBezTo>
                <a:lnTo>
                  <a:pt x="441063" y="2126599"/>
                </a:lnTo>
                <a:lnTo>
                  <a:pt x="462579" y="2158872"/>
                </a:lnTo>
                <a:lnTo>
                  <a:pt x="484094" y="2191145"/>
                </a:lnTo>
                <a:cubicBezTo>
                  <a:pt x="502168" y="2245370"/>
                  <a:pt x="483174" y="2208799"/>
                  <a:pt x="537882" y="2255691"/>
                </a:cubicBezTo>
                <a:cubicBezTo>
                  <a:pt x="576035" y="2288394"/>
                  <a:pt x="565995" y="2293271"/>
                  <a:pt x="613186" y="2320237"/>
                </a:cubicBezTo>
                <a:cubicBezTo>
                  <a:pt x="623032" y="2325863"/>
                  <a:pt x="635317" y="2325924"/>
                  <a:pt x="645459" y="2330995"/>
                </a:cubicBezTo>
                <a:cubicBezTo>
                  <a:pt x="657023" y="2336777"/>
                  <a:pt x="665848" y="2347417"/>
                  <a:pt x="677731" y="2352510"/>
                </a:cubicBezTo>
                <a:cubicBezTo>
                  <a:pt x="691321" y="2358334"/>
                  <a:pt x="706546" y="2359205"/>
                  <a:pt x="720762" y="2363267"/>
                </a:cubicBezTo>
                <a:cubicBezTo>
                  <a:pt x="731665" y="2366382"/>
                  <a:pt x="742132" y="2370910"/>
                  <a:pt x="753035" y="2374025"/>
                </a:cubicBezTo>
                <a:cubicBezTo>
                  <a:pt x="767251" y="2378087"/>
                  <a:pt x="782222" y="2379592"/>
                  <a:pt x="796066" y="2384783"/>
                </a:cubicBezTo>
                <a:cubicBezTo>
                  <a:pt x="908576" y="2426974"/>
                  <a:pt x="771672" y="2389442"/>
                  <a:pt x="882127" y="2417056"/>
                </a:cubicBezTo>
                <a:cubicBezTo>
                  <a:pt x="993289" y="2413470"/>
                  <a:pt x="1104721" y="2414828"/>
                  <a:pt x="1215614" y="2406298"/>
                </a:cubicBezTo>
                <a:cubicBezTo>
                  <a:pt x="1245097" y="2404030"/>
                  <a:pt x="1272679" y="2390582"/>
                  <a:pt x="1301675" y="2384783"/>
                </a:cubicBezTo>
                <a:lnTo>
                  <a:pt x="1355463" y="2374025"/>
                </a:lnTo>
                <a:cubicBezTo>
                  <a:pt x="1406664" y="2339891"/>
                  <a:pt x="1367616" y="2360697"/>
                  <a:pt x="1430767" y="2341752"/>
                </a:cubicBezTo>
                <a:cubicBezTo>
                  <a:pt x="1452490" y="2335235"/>
                  <a:pt x="1473798" y="2327409"/>
                  <a:pt x="1495313" y="2320237"/>
                </a:cubicBezTo>
                <a:cubicBezTo>
                  <a:pt x="1506071" y="2316651"/>
                  <a:pt x="1516467" y="2311703"/>
                  <a:pt x="1527586" y="2309479"/>
                </a:cubicBezTo>
                <a:lnTo>
                  <a:pt x="1581374" y="2298722"/>
                </a:lnTo>
                <a:cubicBezTo>
                  <a:pt x="1602889" y="2284378"/>
                  <a:pt x="1622792" y="2267255"/>
                  <a:pt x="1645920" y="2255691"/>
                </a:cubicBezTo>
                <a:cubicBezTo>
                  <a:pt x="1660263" y="2248519"/>
                  <a:pt x="1675199" y="2242427"/>
                  <a:pt x="1688950" y="2234176"/>
                </a:cubicBezTo>
                <a:cubicBezTo>
                  <a:pt x="1711123" y="2220872"/>
                  <a:pt x="1731981" y="2205489"/>
                  <a:pt x="1753496" y="2191145"/>
                </a:cubicBezTo>
                <a:lnTo>
                  <a:pt x="1785769" y="2169630"/>
                </a:lnTo>
                <a:cubicBezTo>
                  <a:pt x="1796527" y="2162458"/>
                  <a:pt x="1808900" y="2157257"/>
                  <a:pt x="1818042" y="2148115"/>
                </a:cubicBezTo>
                <a:cubicBezTo>
                  <a:pt x="1839557" y="2126600"/>
                  <a:pt x="1864332" y="2107911"/>
                  <a:pt x="1882588" y="2083569"/>
                </a:cubicBezTo>
                <a:cubicBezTo>
                  <a:pt x="1893346" y="2069225"/>
                  <a:pt x="1904579" y="2055227"/>
                  <a:pt x="1914861" y="2040538"/>
                </a:cubicBezTo>
                <a:cubicBezTo>
                  <a:pt x="1929690" y="2019354"/>
                  <a:pt x="1941738" y="1996184"/>
                  <a:pt x="1957891" y="1975992"/>
                </a:cubicBezTo>
                <a:cubicBezTo>
                  <a:pt x="1970563" y="1960152"/>
                  <a:pt x="1987721" y="1948363"/>
                  <a:pt x="2000922" y="1932962"/>
                </a:cubicBezTo>
                <a:cubicBezTo>
                  <a:pt x="2030808" y="1898096"/>
                  <a:pt x="2058296" y="1861244"/>
                  <a:pt x="2086983" y="1825385"/>
                </a:cubicBezTo>
                <a:lnTo>
                  <a:pt x="2086983" y="1825385"/>
                </a:lnTo>
                <a:lnTo>
                  <a:pt x="2130014" y="1760839"/>
                </a:lnTo>
                <a:cubicBezTo>
                  <a:pt x="2166040" y="1652760"/>
                  <a:pt x="2165784" y="1680164"/>
                  <a:pt x="2140771" y="1513413"/>
                </a:cubicBezTo>
                <a:cubicBezTo>
                  <a:pt x="2138853" y="1500627"/>
                  <a:pt x="2126428" y="1491898"/>
                  <a:pt x="2119256" y="1481140"/>
                </a:cubicBezTo>
                <a:cubicBezTo>
                  <a:pt x="2115670" y="1470382"/>
                  <a:pt x="2112966" y="1459290"/>
                  <a:pt x="2108499" y="1448867"/>
                </a:cubicBezTo>
                <a:cubicBezTo>
                  <a:pt x="2102182" y="1434127"/>
                  <a:pt x="2092614" y="1420852"/>
                  <a:pt x="2086983" y="1405837"/>
                </a:cubicBezTo>
                <a:cubicBezTo>
                  <a:pt x="2081792" y="1391993"/>
                  <a:pt x="2081417" y="1376650"/>
                  <a:pt x="2076226" y="1362806"/>
                </a:cubicBezTo>
                <a:cubicBezTo>
                  <a:pt x="2070595" y="1347791"/>
                  <a:pt x="2060190" y="1334847"/>
                  <a:pt x="2054710" y="1319776"/>
                </a:cubicBezTo>
                <a:cubicBezTo>
                  <a:pt x="2045788" y="1295242"/>
                  <a:pt x="2040696" y="1269477"/>
                  <a:pt x="2033195" y="1244472"/>
                </a:cubicBezTo>
                <a:cubicBezTo>
                  <a:pt x="2029937" y="1233611"/>
                  <a:pt x="2027508" y="1222341"/>
                  <a:pt x="2022437" y="1212199"/>
                </a:cubicBezTo>
                <a:cubicBezTo>
                  <a:pt x="1983624" y="1134572"/>
                  <a:pt x="2017127" y="1231194"/>
                  <a:pt x="1979407" y="1136896"/>
                </a:cubicBezTo>
                <a:cubicBezTo>
                  <a:pt x="1970984" y="1115839"/>
                  <a:pt x="1963391" y="1094352"/>
                  <a:pt x="1957891" y="1072350"/>
                </a:cubicBezTo>
                <a:cubicBezTo>
                  <a:pt x="1954305" y="1058006"/>
                  <a:pt x="1952325" y="1043163"/>
                  <a:pt x="1947134" y="1029319"/>
                </a:cubicBezTo>
                <a:cubicBezTo>
                  <a:pt x="1941503" y="1014304"/>
                  <a:pt x="1932791" y="1000632"/>
                  <a:pt x="1925619" y="986289"/>
                </a:cubicBezTo>
                <a:cubicBezTo>
                  <a:pt x="1922033" y="968359"/>
                  <a:pt x="1919296" y="950239"/>
                  <a:pt x="1914861" y="932500"/>
                </a:cubicBezTo>
                <a:cubicBezTo>
                  <a:pt x="1912111" y="921499"/>
                  <a:pt x="1906853" y="911228"/>
                  <a:pt x="1904103" y="900227"/>
                </a:cubicBezTo>
                <a:cubicBezTo>
                  <a:pt x="1899668" y="882489"/>
                  <a:pt x="1898157" y="864079"/>
                  <a:pt x="1893346" y="846439"/>
                </a:cubicBezTo>
                <a:cubicBezTo>
                  <a:pt x="1887379" y="824559"/>
                  <a:pt x="1877330" y="803895"/>
                  <a:pt x="1871830" y="781893"/>
                </a:cubicBezTo>
                <a:cubicBezTo>
                  <a:pt x="1857937" y="726320"/>
                  <a:pt x="1869274" y="751165"/>
                  <a:pt x="1839557" y="706590"/>
                </a:cubicBezTo>
                <a:lnTo>
                  <a:pt x="1807284" y="609771"/>
                </a:lnTo>
                <a:cubicBezTo>
                  <a:pt x="1803698" y="599013"/>
                  <a:pt x="1804545" y="585516"/>
                  <a:pt x="1796527" y="577498"/>
                </a:cubicBezTo>
                <a:lnTo>
                  <a:pt x="1764254" y="545225"/>
                </a:lnTo>
                <a:cubicBezTo>
                  <a:pt x="1760668" y="534467"/>
                  <a:pt x="1759122" y="522797"/>
                  <a:pt x="1753496" y="512952"/>
                </a:cubicBezTo>
                <a:cubicBezTo>
                  <a:pt x="1736449" y="483121"/>
                  <a:pt x="1721844" y="470544"/>
                  <a:pt x="1699708" y="448406"/>
                </a:cubicBezTo>
                <a:cubicBezTo>
                  <a:pt x="1674127" y="371666"/>
                  <a:pt x="1710400" y="464446"/>
                  <a:pt x="1656677" y="383860"/>
                </a:cubicBezTo>
                <a:cubicBezTo>
                  <a:pt x="1594406" y="290453"/>
                  <a:pt x="1716596" y="422261"/>
                  <a:pt x="1613647" y="319315"/>
                </a:cubicBezTo>
                <a:cubicBezTo>
                  <a:pt x="1573775" y="239573"/>
                  <a:pt x="1615611" y="305453"/>
                  <a:pt x="1559859" y="254769"/>
                </a:cubicBezTo>
                <a:cubicBezTo>
                  <a:pt x="1529840" y="227479"/>
                  <a:pt x="1507553" y="191211"/>
                  <a:pt x="1473797" y="168707"/>
                </a:cubicBezTo>
                <a:cubicBezTo>
                  <a:pt x="1452282" y="154364"/>
                  <a:pt x="1427535" y="143962"/>
                  <a:pt x="1409251" y="125677"/>
                </a:cubicBezTo>
                <a:cubicBezTo>
                  <a:pt x="1385458" y="101883"/>
                  <a:pt x="1374662" y="86867"/>
                  <a:pt x="1344706" y="71889"/>
                </a:cubicBezTo>
                <a:cubicBezTo>
                  <a:pt x="1334564" y="66818"/>
                  <a:pt x="1322575" y="66202"/>
                  <a:pt x="1312433" y="61131"/>
                </a:cubicBezTo>
                <a:cubicBezTo>
                  <a:pt x="1300869" y="55349"/>
                  <a:pt x="1292946" y="41534"/>
                  <a:pt x="1280160" y="39616"/>
                </a:cubicBezTo>
                <a:cubicBezTo>
                  <a:pt x="1219770" y="30558"/>
                  <a:pt x="1158201" y="33060"/>
                  <a:pt x="1097280" y="28858"/>
                </a:cubicBezTo>
                <a:cubicBezTo>
                  <a:pt x="968635" y="19986"/>
                  <a:pt x="999574" y="23331"/>
                  <a:pt x="903642" y="7343"/>
                </a:cubicBezTo>
                <a:cubicBezTo>
                  <a:pt x="857132" y="18970"/>
                  <a:pt x="875396" y="18100"/>
                  <a:pt x="849854" y="18100"/>
                </a:cubicBezTo>
              </a:path>
            </a:pathLst>
          </a:cu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olný tvar 23"/>
          <p:cNvSpPr/>
          <p:nvPr/>
        </p:nvSpPr>
        <p:spPr>
          <a:xfrm>
            <a:off x="419548" y="1914861"/>
            <a:ext cx="8258084" cy="4389120"/>
          </a:xfrm>
          <a:custGeom>
            <a:avLst/>
            <a:gdLst>
              <a:gd name="connsiteX0" fmla="*/ 7627172 w 8258084"/>
              <a:gd name="connsiteY0" fmla="*/ 2431228 h 4389120"/>
              <a:gd name="connsiteX1" fmla="*/ 7573384 w 8258084"/>
              <a:gd name="connsiteY1" fmla="*/ 2420471 h 4389120"/>
              <a:gd name="connsiteX2" fmla="*/ 7530353 w 8258084"/>
              <a:gd name="connsiteY2" fmla="*/ 2409713 h 4389120"/>
              <a:gd name="connsiteX3" fmla="*/ 7455050 w 8258084"/>
              <a:gd name="connsiteY3" fmla="*/ 2398955 h 4389120"/>
              <a:gd name="connsiteX4" fmla="*/ 7110805 w 8258084"/>
              <a:gd name="connsiteY4" fmla="*/ 2409713 h 4389120"/>
              <a:gd name="connsiteX5" fmla="*/ 7046259 w 8258084"/>
              <a:gd name="connsiteY5" fmla="*/ 2420471 h 4389120"/>
              <a:gd name="connsiteX6" fmla="*/ 6949440 w 8258084"/>
              <a:gd name="connsiteY6" fmla="*/ 2474259 h 4389120"/>
              <a:gd name="connsiteX7" fmla="*/ 6863379 w 8258084"/>
              <a:gd name="connsiteY7" fmla="*/ 2528047 h 4389120"/>
              <a:gd name="connsiteX8" fmla="*/ 6777318 w 8258084"/>
              <a:gd name="connsiteY8" fmla="*/ 2592593 h 4389120"/>
              <a:gd name="connsiteX9" fmla="*/ 6702014 w 8258084"/>
              <a:gd name="connsiteY9" fmla="*/ 2635624 h 4389120"/>
              <a:gd name="connsiteX10" fmla="*/ 6626711 w 8258084"/>
              <a:gd name="connsiteY10" fmla="*/ 2710927 h 4389120"/>
              <a:gd name="connsiteX11" fmla="*/ 6551407 w 8258084"/>
              <a:gd name="connsiteY11" fmla="*/ 2807746 h 4389120"/>
              <a:gd name="connsiteX12" fmla="*/ 6540650 w 8258084"/>
              <a:gd name="connsiteY12" fmla="*/ 2840019 h 4389120"/>
              <a:gd name="connsiteX13" fmla="*/ 6476104 w 8258084"/>
              <a:gd name="connsiteY13" fmla="*/ 2936838 h 4389120"/>
              <a:gd name="connsiteX14" fmla="*/ 6465346 w 8258084"/>
              <a:gd name="connsiteY14" fmla="*/ 2969111 h 4389120"/>
              <a:gd name="connsiteX15" fmla="*/ 6400800 w 8258084"/>
              <a:gd name="connsiteY15" fmla="*/ 3087445 h 4389120"/>
              <a:gd name="connsiteX16" fmla="*/ 6368527 w 8258084"/>
              <a:gd name="connsiteY16" fmla="*/ 3151991 h 4389120"/>
              <a:gd name="connsiteX17" fmla="*/ 6325497 w 8258084"/>
              <a:gd name="connsiteY17" fmla="*/ 3205779 h 4389120"/>
              <a:gd name="connsiteX18" fmla="*/ 6260951 w 8258084"/>
              <a:gd name="connsiteY18" fmla="*/ 3313355 h 4389120"/>
              <a:gd name="connsiteX19" fmla="*/ 6228678 w 8258084"/>
              <a:gd name="connsiteY19" fmla="*/ 3345628 h 4389120"/>
              <a:gd name="connsiteX20" fmla="*/ 6185647 w 8258084"/>
              <a:gd name="connsiteY20" fmla="*/ 3399417 h 4389120"/>
              <a:gd name="connsiteX21" fmla="*/ 6067313 w 8258084"/>
              <a:gd name="connsiteY21" fmla="*/ 3496235 h 4389120"/>
              <a:gd name="connsiteX22" fmla="*/ 6013525 w 8258084"/>
              <a:gd name="connsiteY22" fmla="*/ 3539266 h 4389120"/>
              <a:gd name="connsiteX23" fmla="*/ 5895191 w 8258084"/>
              <a:gd name="connsiteY23" fmla="*/ 3603812 h 4389120"/>
              <a:gd name="connsiteX24" fmla="*/ 5819887 w 8258084"/>
              <a:gd name="connsiteY24" fmla="*/ 3646843 h 4389120"/>
              <a:gd name="connsiteX25" fmla="*/ 5701553 w 8258084"/>
              <a:gd name="connsiteY25" fmla="*/ 3689873 h 4389120"/>
              <a:gd name="connsiteX26" fmla="*/ 5475643 w 8258084"/>
              <a:gd name="connsiteY26" fmla="*/ 3754419 h 4389120"/>
              <a:gd name="connsiteX27" fmla="*/ 5303520 w 8258084"/>
              <a:gd name="connsiteY27" fmla="*/ 3775934 h 4389120"/>
              <a:gd name="connsiteX28" fmla="*/ 4572000 w 8258084"/>
              <a:gd name="connsiteY28" fmla="*/ 3754419 h 4389120"/>
              <a:gd name="connsiteX29" fmla="*/ 4475181 w 8258084"/>
              <a:gd name="connsiteY29" fmla="*/ 3722146 h 4389120"/>
              <a:gd name="connsiteX30" fmla="*/ 4410636 w 8258084"/>
              <a:gd name="connsiteY30" fmla="*/ 3700631 h 4389120"/>
              <a:gd name="connsiteX31" fmla="*/ 4346090 w 8258084"/>
              <a:gd name="connsiteY31" fmla="*/ 3689873 h 4389120"/>
              <a:gd name="connsiteX32" fmla="*/ 4281544 w 8258084"/>
              <a:gd name="connsiteY32" fmla="*/ 3668358 h 4389120"/>
              <a:gd name="connsiteX33" fmla="*/ 4206240 w 8258084"/>
              <a:gd name="connsiteY33" fmla="*/ 3646843 h 4389120"/>
              <a:gd name="connsiteX34" fmla="*/ 4141694 w 8258084"/>
              <a:gd name="connsiteY34" fmla="*/ 3625327 h 4389120"/>
              <a:gd name="connsiteX35" fmla="*/ 4066391 w 8258084"/>
              <a:gd name="connsiteY35" fmla="*/ 3614570 h 4389120"/>
              <a:gd name="connsiteX36" fmla="*/ 3948057 w 8258084"/>
              <a:gd name="connsiteY36" fmla="*/ 3571539 h 4389120"/>
              <a:gd name="connsiteX37" fmla="*/ 3905026 w 8258084"/>
              <a:gd name="connsiteY37" fmla="*/ 3550024 h 4389120"/>
              <a:gd name="connsiteX38" fmla="*/ 3851238 w 8258084"/>
              <a:gd name="connsiteY38" fmla="*/ 3539266 h 4389120"/>
              <a:gd name="connsiteX39" fmla="*/ 3786692 w 8258084"/>
              <a:gd name="connsiteY39" fmla="*/ 3496235 h 4389120"/>
              <a:gd name="connsiteX40" fmla="*/ 3732904 w 8258084"/>
              <a:gd name="connsiteY40" fmla="*/ 3442447 h 4389120"/>
              <a:gd name="connsiteX41" fmla="*/ 3700631 w 8258084"/>
              <a:gd name="connsiteY41" fmla="*/ 3410174 h 4389120"/>
              <a:gd name="connsiteX42" fmla="*/ 3657600 w 8258084"/>
              <a:gd name="connsiteY42" fmla="*/ 3345628 h 4389120"/>
              <a:gd name="connsiteX43" fmla="*/ 3603812 w 8258084"/>
              <a:gd name="connsiteY43" fmla="*/ 3259567 h 4389120"/>
              <a:gd name="connsiteX44" fmla="*/ 3582297 w 8258084"/>
              <a:gd name="connsiteY44" fmla="*/ 3195021 h 4389120"/>
              <a:gd name="connsiteX45" fmla="*/ 3550024 w 8258084"/>
              <a:gd name="connsiteY45" fmla="*/ 3119718 h 4389120"/>
              <a:gd name="connsiteX46" fmla="*/ 3539266 w 8258084"/>
              <a:gd name="connsiteY46" fmla="*/ 3065930 h 4389120"/>
              <a:gd name="connsiteX47" fmla="*/ 3506993 w 8258084"/>
              <a:gd name="connsiteY47" fmla="*/ 2979868 h 4389120"/>
              <a:gd name="connsiteX48" fmla="*/ 3485478 w 8258084"/>
              <a:gd name="connsiteY48" fmla="*/ 2947595 h 4389120"/>
              <a:gd name="connsiteX49" fmla="*/ 3474720 w 8258084"/>
              <a:gd name="connsiteY49" fmla="*/ 2893807 h 4389120"/>
              <a:gd name="connsiteX50" fmla="*/ 3442447 w 8258084"/>
              <a:gd name="connsiteY50" fmla="*/ 2807746 h 4389120"/>
              <a:gd name="connsiteX51" fmla="*/ 3420932 w 8258084"/>
              <a:gd name="connsiteY51" fmla="*/ 2775473 h 4389120"/>
              <a:gd name="connsiteX52" fmla="*/ 3356386 w 8258084"/>
              <a:gd name="connsiteY52" fmla="*/ 2667897 h 4389120"/>
              <a:gd name="connsiteX53" fmla="*/ 3334871 w 8258084"/>
              <a:gd name="connsiteY53" fmla="*/ 2560320 h 4389120"/>
              <a:gd name="connsiteX54" fmla="*/ 3313356 w 8258084"/>
              <a:gd name="connsiteY54" fmla="*/ 2517290 h 4389120"/>
              <a:gd name="connsiteX55" fmla="*/ 3270325 w 8258084"/>
              <a:gd name="connsiteY55" fmla="*/ 2420471 h 4389120"/>
              <a:gd name="connsiteX56" fmla="*/ 3248810 w 8258084"/>
              <a:gd name="connsiteY56" fmla="*/ 2323652 h 4389120"/>
              <a:gd name="connsiteX57" fmla="*/ 3216537 w 8258084"/>
              <a:gd name="connsiteY57" fmla="*/ 2269864 h 4389120"/>
              <a:gd name="connsiteX58" fmla="*/ 3162748 w 8258084"/>
              <a:gd name="connsiteY58" fmla="*/ 2162287 h 4389120"/>
              <a:gd name="connsiteX59" fmla="*/ 3141233 w 8258084"/>
              <a:gd name="connsiteY59" fmla="*/ 2097741 h 4389120"/>
              <a:gd name="connsiteX60" fmla="*/ 3087445 w 8258084"/>
              <a:gd name="connsiteY60" fmla="*/ 1979407 h 4389120"/>
              <a:gd name="connsiteX61" fmla="*/ 3033657 w 8258084"/>
              <a:gd name="connsiteY61" fmla="*/ 1850315 h 4389120"/>
              <a:gd name="connsiteX62" fmla="*/ 2990626 w 8258084"/>
              <a:gd name="connsiteY62" fmla="*/ 1753497 h 4389120"/>
              <a:gd name="connsiteX63" fmla="*/ 2915323 w 8258084"/>
              <a:gd name="connsiteY63" fmla="*/ 1635163 h 4389120"/>
              <a:gd name="connsiteX64" fmla="*/ 2893807 w 8258084"/>
              <a:gd name="connsiteY64" fmla="*/ 1581374 h 4389120"/>
              <a:gd name="connsiteX65" fmla="*/ 2850777 w 8258084"/>
              <a:gd name="connsiteY65" fmla="*/ 1506071 h 4389120"/>
              <a:gd name="connsiteX66" fmla="*/ 2807746 w 8258084"/>
              <a:gd name="connsiteY66" fmla="*/ 1387737 h 4389120"/>
              <a:gd name="connsiteX67" fmla="*/ 2796988 w 8258084"/>
              <a:gd name="connsiteY67" fmla="*/ 1344706 h 4389120"/>
              <a:gd name="connsiteX68" fmla="*/ 2700170 w 8258084"/>
              <a:gd name="connsiteY68" fmla="*/ 1194099 h 4389120"/>
              <a:gd name="connsiteX69" fmla="*/ 2635624 w 8258084"/>
              <a:gd name="connsiteY69" fmla="*/ 1075765 h 4389120"/>
              <a:gd name="connsiteX70" fmla="*/ 2603351 w 8258084"/>
              <a:gd name="connsiteY70" fmla="*/ 1011219 h 4389120"/>
              <a:gd name="connsiteX71" fmla="*/ 2506532 w 8258084"/>
              <a:gd name="connsiteY71" fmla="*/ 892885 h 4389120"/>
              <a:gd name="connsiteX72" fmla="*/ 2463501 w 8258084"/>
              <a:gd name="connsiteY72" fmla="*/ 839097 h 4389120"/>
              <a:gd name="connsiteX73" fmla="*/ 2441986 w 8258084"/>
              <a:gd name="connsiteY73" fmla="*/ 806824 h 4389120"/>
              <a:gd name="connsiteX74" fmla="*/ 2398956 w 8258084"/>
              <a:gd name="connsiteY74" fmla="*/ 763793 h 4389120"/>
              <a:gd name="connsiteX75" fmla="*/ 2377440 w 8258084"/>
              <a:gd name="connsiteY75" fmla="*/ 731520 h 4389120"/>
              <a:gd name="connsiteX76" fmla="*/ 2269864 w 8258084"/>
              <a:gd name="connsiteY76" fmla="*/ 623944 h 4389120"/>
              <a:gd name="connsiteX77" fmla="*/ 2248348 w 8258084"/>
              <a:gd name="connsiteY77" fmla="*/ 602428 h 4389120"/>
              <a:gd name="connsiteX78" fmla="*/ 2183803 w 8258084"/>
              <a:gd name="connsiteY78" fmla="*/ 516367 h 4389120"/>
              <a:gd name="connsiteX79" fmla="*/ 2162287 w 8258084"/>
              <a:gd name="connsiteY79" fmla="*/ 494852 h 4389120"/>
              <a:gd name="connsiteX80" fmla="*/ 2140772 w 8258084"/>
              <a:gd name="connsiteY80" fmla="*/ 462579 h 4389120"/>
              <a:gd name="connsiteX81" fmla="*/ 2097741 w 8258084"/>
              <a:gd name="connsiteY81" fmla="*/ 419548 h 4389120"/>
              <a:gd name="connsiteX82" fmla="*/ 2076226 w 8258084"/>
              <a:gd name="connsiteY82" fmla="*/ 387275 h 4389120"/>
              <a:gd name="connsiteX83" fmla="*/ 2033196 w 8258084"/>
              <a:gd name="connsiteY83" fmla="*/ 355003 h 4389120"/>
              <a:gd name="connsiteX84" fmla="*/ 2011680 w 8258084"/>
              <a:gd name="connsiteY84" fmla="*/ 322730 h 4389120"/>
              <a:gd name="connsiteX85" fmla="*/ 1979407 w 8258084"/>
              <a:gd name="connsiteY85" fmla="*/ 311972 h 4389120"/>
              <a:gd name="connsiteX86" fmla="*/ 1947134 w 8258084"/>
              <a:gd name="connsiteY86" fmla="*/ 290457 h 4389120"/>
              <a:gd name="connsiteX87" fmla="*/ 1893346 w 8258084"/>
              <a:gd name="connsiteY87" fmla="*/ 236668 h 4389120"/>
              <a:gd name="connsiteX88" fmla="*/ 1828800 w 8258084"/>
              <a:gd name="connsiteY88" fmla="*/ 204395 h 4389120"/>
              <a:gd name="connsiteX89" fmla="*/ 1764254 w 8258084"/>
              <a:gd name="connsiteY89" fmla="*/ 161365 h 4389120"/>
              <a:gd name="connsiteX90" fmla="*/ 1667436 w 8258084"/>
              <a:gd name="connsiteY90" fmla="*/ 96819 h 4389120"/>
              <a:gd name="connsiteX91" fmla="*/ 1635163 w 8258084"/>
              <a:gd name="connsiteY91" fmla="*/ 75304 h 4389120"/>
              <a:gd name="connsiteX92" fmla="*/ 1602890 w 8258084"/>
              <a:gd name="connsiteY92" fmla="*/ 53788 h 4389120"/>
              <a:gd name="connsiteX93" fmla="*/ 1559859 w 8258084"/>
              <a:gd name="connsiteY93" fmla="*/ 43031 h 4389120"/>
              <a:gd name="connsiteX94" fmla="*/ 1516828 w 8258084"/>
              <a:gd name="connsiteY94" fmla="*/ 21515 h 4389120"/>
              <a:gd name="connsiteX95" fmla="*/ 1430767 w 8258084"/>
              <a:gd name="connsiteY95" fmla="*/ 10758 h 4389120"/>
              <a:gd name="connsiteX96" fmla="*/ 1387737 w 8258084"/>
              <a:gd name="connsiteY96" fmla="*/ 0 h 4389120"/>
              <a:gd name="connsiteX97" fmla="*/ 1118796 w 8258084"/>
              <a:gd name="connsiteY97" fmla="*/ 10758 h 4389120"/>
              <a:gd name="connsiteX98" fmla="*/ 1086523 w 8258084"/>
              <a:gd name="connsiteY98" fmla="*/ 21515 h 4389120"/>
              <a:gd name="connsiteX99" fmla="*/ 935916 w 8258084"/>
              <a:gd name="connsiteY99" fmla="*/ 43031 h 4389120"/>
              <a:gd name="connsiteX100" fmla="*/ 817581 w 8258084"/>
              <a:gd name="connsiteY100" fmla="*/ 96819 h 4389120"/>
              <a:gd name="connsiteX101" fmla="*/ 731520 w 8258084"/>
              <a:gd name="connsiteY101" fmla="*/ 129092 h 4389120"/>
              <a:gd name="connsiteX102" fmla="*/ 623944 w 8258084"/>
              <a:gd name="connsiteY102" fmla="*/ 182880 h 4389120"/>
              <a:gd name="connsiteX103" fmla="*/ 602428 w 8258084"/>
              <a:gd name="connsiteY103" fmla="*/ 204395 h 4389120"/>
              <a:gd name="connsiteX104" fmla="*/ 505610 w 8258084"/>
              <a:gd name="connsiteY104" fmla="*/ 258184 h 4389120"/>
              <a:gd name="connsiteX105" fmla="*/ 484094 w 8258084"/>
              <a:gd name="connsiteY105" fmla="*/ 279699 h 4389120"/>
              <a:gd name="connsiteX106" fmla="*/ 387276 w 8258084"/>
              <a:gd name="connsiteY106" fmla="*/ 355003 h 4389120"/>
              <a:gd name="connsiteX107" fmla="*/ 355003 w 8258084"/>
              <a:gd name="connsiteY107" fmla="*/ 398033 h 4389120"/>
              <a:gd name="connsiteX108" fmla="*/ 311972 w 8258084"/>
              <a:gd name="connsiteY108" fmla="*/ 462579 h 4389120"/>
              <a:gd name="connsiteX109" fmla="*/ 268941 w 8258084"/>
              <a:gd name="connsiteY109" fmla="*/ 548640 h 4389120"/>
              <a:gd name="connsiteX110" fmla="*/ 225911 w 8258084"/>
              <a:gd name="connsiteY110" fmla="*/ 623944 h 4389120"/>
              <a:gd name="connsiteX111" fmla="*/ 215153 w 8258084"/>
              <a:gd name="connsiteY111" fmla="*/ 656217 h 4389120"/>
              <a:gd name="connsiteX112" fmla="*/ 193638 w 8258084"/>
              <a:gd name="connsiteY112" fmla="*/ 710005 h 4389120"/>
              <a:gd name="connsiteX113" fmla="*/ 182880 w 8258084"/>
              <a:gd name="connsiteY113" fmla="*/ 753035 h 4389120"/>
              <a:gd name="connsiteX114" fmla="*/ 150607 w 8258084"/>
              <a:gd name="connsiteY114" fmla="*/ 828339 h 4389120"/>
              <a:gd name="connsiteX115" fmla="*/ 107577 w 8258084"/>
              <a:gd name="connsiteY115" fmla="*/ 989704 h 4389120"/>
              <a:gd name="connsiteX116" fmla="*/ 75304 w 8258084"/>
              <a:gd name="connsiteY116" fmla="*/ 1075765 h 4389120"/>
              <a:gd name="connsiteX117" fmla="*/ 64546 w 8258084"/>
              <a:gd name="connsiteY117" fmla="*/ 1151068 h 4389120"/>
              <a:gd name="connsiteX118" fmla="*/ 43031 w 8258084"/>
              <a:gd name="connsiteY118" fmla="*/ 1194099 h 4389120"/>
              <a:gd name="connsiteX119" fmla="*/ 32273 w 8258084"/>
              <a:gd name="connsiteY119" fmla="*/ 1237130 h 4389120"/>
              <a:gd name="connsiteX120" fmla="*/ 21516 w 8258084"/>
              <a:gd name="connsiteY120" fmla="*/ 1269403 h 4389120"/>
              <a:gd name="connsiteX121" fmla="*/ 0 w 8258084"/>
              <a:gd name="connsiteY121" fmla="*/ 1430767 h 4389120"/>
              <a:gd name="connsiteX122" fmla="*/ 10758 w 8258084"/>
              <a:gd name="connsiteY122" fmla="*/ 1699708 h 4389120"/>
              <a:gd name="connsiteX123" fmla="*/ 21516 w 8258084"/>
              <a:gd name="connsiteY123" fmla="*/ 1731981 h 4389120"/>
              <a:gd name="connsiteX124" fmla="*/ 32273 w 8258084"/>
              <a:gd name="connsiteY124" fmla="*/ 1775012 h 4389120"/>
              <a:gd name="connsiteX125" fmla="*/ 43031 w 8258084"/>
              <a:gd name="connsiteY125" fmla="*/ 1839558 h 4389120"/>
              <a:gd name="connsiteX126" fmla="*/ 64546 w 8258084"/>
              <a:gd name="connsiteY126" fmla="*/ 1882588 h 4389120"/>
              <a:gd name="connsiteX127" fmla="*/ 107577 w 8258084"/>
              <a:gd name="connsiteY127" fmla="*/ 1968650 h 4389120"/>
              <a:gd name="connsiteX128" fmla="*/ 118334 w 8258084"/>
              <a:gd name="connsiteY128" fmla="*/ 2000923 h 4389120"/>
              <a:gd name="connsiteX129" fmla="*/ 172123 w 8258084"/>
              <a:gd name="connsiteY129" fmla="*/ 2065468 h 4389120"/>
              <a:gd name="connsiteX130" fmla="*/ 193638 w 8258084"/>
              <a:gd name="connsiteY130" fmla="*/ 2108499 h 4389120"/>
              <a:gd name="connsiteX131" fmla="*/ 225911 w 8258084"/>
              <a:gd name="connsiteY131" fmla="*/ 2140772 h 4389120"/>
              <a:gd name="connsiteX132" fmla="*/ 247426 w 8258084"/>
              <a:gd name="connsiteY132" fmla="*/ 2173045 h 4389120"/>
              <a:gd name="connsiteX133" fmla="*/ 279699 w 8258084"/>
              <a:gd name="connsiteY133" fmla="*/ 2194560 h 4389120"/>
              <a:gd name="connsiteX134" fmla="*/ 311972 w 8258084"/>
              <a:gd name="connsiteY134" fmla="*/ 2226833 h 4389120"/>
              <a:gd name="connsiteX135" fmla="*/ 387276 w 8258084"/>
              <a:gd name="connsiteY135" fmla="*/ 2280621 h 4389120"/>
              <a:gd name="connsiteX136" fmla="*/ 430306 w 8258084"/>
              <a:gd name="connsiteY136" fmla="*/ 2312894 h 4389120"/>
              <a:gd name="connsiteX137" fmla="*/ 462579 w 8258084"/>
              <a:gd name="connsiteY137" fmla="*/ 2323652 h 4389120"/>
              <a:gd name="connsiteX138" fmla="*/ 548640 w 8258084"/>
              <a:gd name="connsiteY138" fmla="*/ 2345167 h 4389120"/>
              <a:gd name="connsiteX139" fmla="*/ 623944 w 8258084"/>
              <a:gd name="connsiteY139" fmla="*/ 2366683 h 4389120"/>
              <a:gd name="connsiteX140" fmla="*/ 1301676 w 8258084"/>
              <a:gd name="connsiteY140" fmla="*/ 2355925 h 4389120"/>
              <a:gd name="connsiteX141" fmla="*/ 1333948 w 8258084"/>
              <a:gd name="connsiteY141" fmla="*/ 2345167 h 4389120"/>
              <a:gd name="connsiteX142" fmla="*/ 1387737 w 8258084"/>
              <a:gd name="connsiteY142" fmla="*/ 2334410 h 4389120"/>
              <a:gd name="connsiteX143" fmla="*/ 1452283 w 8258084"/>
              <a:gd name="connsiteY143" fmla="*/ 2312894 h 4389120"/>
              <a:gd name="connsiteX144" fmla="*/ 1484556 w 8258084"/>
              <a:gd name="connsiteY144" fmla="*/ 2302137 h 4389120"/>
              <a:gd name="connsiteX145" fmla="*/ 1602890 w 8258084"/>
              <a:gd name="connsiteY145" fmla="*/ 2259106 h 4389120"/>
              <a:gd name="connsiteX146" fmla="*/ 1731981 w 8258084"/>
              <a:gd name="connsiteY146" fmla="*/ 2237591 h 4389120"/>
              <a:gd name="connsiteX147" fmla="*/ 1775012 w 8258084"/>
              <a:gd name="connsiteY147" fmla="*/ 2226833 h 4389120"/>
              <a:gd name="connsiteX148" fmla="*/ 1882588 w 8258084"/>
              <a:gd name="connsiteY148" fmla="*/ 2216075 h 4389120"/>
              <a:gd name="connsiteX149" fmla="*/ 2323652 w 8258084"/>
              <a:gd name="connsiteY149" fmla="*/ 2226833 h 4389120"/>
              <a:gd name="connsiteX150" fmla="*/ 2431228 w 8258084"/>
              <a:gd name="connsiteY150" fmla="*/ 2248348 h 4389120"/>
              <a:gd name="connsiteX151" fmla="*/ 2538805 w 8258084"/>
              <a:gd name="connsiteY151" fmla="*/ 2269864 h 4389120"/>
              <a:gd name="connsiteX152" fmla="*/ 2689412 w 8258084"/>
              <a:gd name="connsiteY152" fmla="*/ 2302137 h 4389120"/>
              <a:gd name="connsiteX153" fmla="*/ 2732443 w 8258084"/>
              <a:gd name="connsiteY153" fmla="*/ 2334410 h 4389120"/>
              <a:gd name="connsiteX154" fmla="*/ 2764716 w 8258084"/>
              <a:gd name="connsiteY154" fmla="*/ 2366683 h 4389120"/>
              <a:gd name="connsiteX155" fmla="*/ 2829261 w 8258084"/>
              <a:gd name="connsiteY155" fmla="*/ 2409713 h 4389120"/>
              <a:gd name="connsiteX156" fmla="*/ 2861534 w 8258084"/>
              <a:gd name="connsiteY156" fmla="*/ 2431228 h 4389120"/>
              <a:gd name="connsiteX157" fmla="*/ 2904565 w 8258084"/>
              <a:gd name="connsiteY157" fmla="*/ 2452744 h 4389120"/>
              <a:gd name="connsiteX158" fmla="*/ 2969111 w 8258084"/>
              <a:gd name="connsiteY158" fmla="*/ 2517290 h 4389120"/>
              <a:gd name="connsiteX159" fmla="*/ 2979868 w 8258084"/>
              <a:gd name="connsiteY159" fmla="*/ 2549563 h 4389120"/>
              <a:gd name="connsiteX160" fmla="*/ 3033657 w 8258084"/>
              <a:gd name="connsiteY160" fmla="*/ 2614108 h 4389120"/>
              <a:gd name="connsiteX161" fmla="*/ 3055172 w 8258084"/>
              <a:gd name="connsiteY161" fmla="*/ 2667897 h 4389120"/>
              <a:gd name="connsiteX162" fmla="*/ 3065930 w 8258084"/>
              <a:gd name="connsiteY162" fmla="*/ 2700170 h 4389120"/>
              <a:gd name="connsiteX163" fmla="*/ 3087445 w 8258084"/>
              <a:gd name="connsiteY163" fmla="*/ 2732443 h 4389120"/>
              <a:gd name="connsiteX164" fmla="*/ 3141233 w 8258084"/>
              <a:gd name="connsiteY164" fmla="*/ 2818504 h 4389120"/>
              <a:gd name="connsiteX165" fmla="*/ 3173506 w 8258084"/>
              <a:gd name="connsiteY165" fmla="*/ 2893807 h 4389120"/>
              <a:gd name="connsiteX166" fmla="*/ 3195021 w 8258084"/>
              <a:gd name="connsiteY166" fmla="*/ 2915323 h 4389120"/>
              <a:gd name="connsiteX167" fmla="*/ 3216537 w 8258084"/>
              <a:gd name="connsiteY167" fmla="*/ 2958353 h 4389120"/>
              <a:gd name="connsiteX168" fmla="*/ 3238052 w 8258084"/>
              <a:gd name="connsiteY168" fmla="*/ 2990626 h 4389120"/>
              <a:gd name="connsiteX169" fmla="*/ 3281083 w 8258084"/>
              <a:gd name="connsiteY169" fmla="*/ 3076687 h 4389120"/>
              <a:gd name="connsiteX170" fmla="*/ 3313356 w 8258084"/>
              <a:gd name="connsiteY170" fmla="*/ 3195021 h 4389120"/>
              <a:gd name="connsiteX171" fmla="*/ 3345628 w 8258084"/>
              <a:gd name="connsiteY171" fmla="*/ 3238052 h 4389120"/>
              <a:gd name="connsiteX172" fmla="*/ 3377901 w 8258084"/>
              <a:gd name="connsiteY172" fmla="*/ 3324113 h 4389120"/>
              <a:gd name="connsiteX173" fmla="*/ 3399417 w 8258084"/>
              <a:gd name="connsiteY173" fmla="*/ 3367144 h 4389120"/>
              <a:gd name="connsiteX174" fmla="*/ 3431690 w 8258084"/>
              <a:gd name="connsiteY174" fmla="*/ 3399417 h 4389120"/>
              <a:gd name="connsiteX175" fmla="*/ 3453205 w 8258084"/>
              <a:gd name="connsiteY175" fmla="*/ 3442447 h 4389120"/>
              <a:gd name="connsiteX176" fmla="*/ 3474720 w 8258084"/>
              <a:gd name="connsiteY176" fmla="*/ 3463963 h 4389120"/>
              <a:gd name="connsiteX177" fmla="*/ 3496236 w 8258084"/>
              <a:gd name="connsiteY177" fmla="*/ 3506993 h 4389120"/>
              <a:gd name="connsiteX178" fmla="*/ 3582297 w 8258084"/>
              <a:gd name="connsiteY178" fmla="*/ 3593054 h 4389120"/>
              <a:gd name="connsiteX179" fmla="*/ 3646843 w 8258084"/>
              <a:gd name="connsiteY179" fmla="*/ 3668358 h 4389120"/>
              <a:gd name="connsiteX180" fmla="*/ 3711388 w 8258084"/>
              <a:gd name="connsiteY180" fmla="*/ 3722146 h 4389120"/>
              <a:gd name="connsiteX181" fmla="*/ 3829723 w 8258084"/>
              <a:gd name="connsiteY181" fmla="*/ 3808207 h 4389120"/>
              <a:gd name="connsiteX182" fmla="*/ 3861996 w 8258084"/>
              <a:gd name="connsiteY182" fmla="*/ 3840480 h 4389120"/>
              <a:gd name="connsiteX183" fmla="*/ 3905026 w 8258084"/>
              <a:gd name="connsiteY183" fmla="*/ 3861995 h 4389120"/>
              <a:gd name="connsiteX184" fmla="*/ 3958814 w 8258084"/>
              <a:gd name="connsiteY184" fmla="*/ 3894268 h 4389120"/>
              <a:gd name="connsiteX185" fmla="*/ 3991087 w 8258084"/>
              <a:gd name="connsiteY185" fmla="*/ 3926541 h 4389120"/>
              <a:gd name="connsiteX186" fmla="*/ 4077148 w 8258084"/>
              <a:gd name="connsiteY186" fmla="*/ 3958814 h 4389120"/>
              <a:gd name="connsiteX187" fmla="*/ 4120179 w 8258084"/>
              <a:gd name="connsiteY187" fmla="*/ 3980330 h 4389120"/>
              <a:gd name="connsiteX188" fmla="*/ 4206240 w 8258084"/>
              <a:gd name="connsiteY188" fmla="*/ 4044875 h 4389120"/>
              <a:gd name="connsiteX189" fmla="*/ 4238513 w 8258084"/>
              <a:gd name="connsiteY189" fmla="*/ 4055633 h 4389120"/>
              <a:gd name="connsiteX190" fmla="*/ 4292301 w 8258084"/>
              <a:gd name="connsiteY190" fmla="*/ 4077148 h 4389120"/>
              <a:gd name="connsiteX191" fmla="*/ 4356847 w 8258084"/>
              <a:gd name="connsiteY191" fmla="*/ 4098664 h 4389120"/>
              <a:gd name="connsiteX192" fmla="*/ 4464424 w 8258084"/>
              <a:gd name="connsiteY192" fmla="*/ 4141694 h 4389120"/>
              <a:gd name="connsiteX193" fmla="*/ 4550485 w 8258084"/>
              <a:gd name="connsiteY193" fmla="*/ 4163210 h 4389120"/>
              <a:gd name="connsiteX194" fmla="*/ 4593516 w 8258084"/>
              <a:gd name="connsiteY194" fmla="*/ 4184725 h 4389120"/>
              <a:gd name="connsiteX195" fmla="*/ 4668819 w 8258084"/>
              <a:gd name="connsiteY195" fmla="*/ 4216998 h 4389120"/>
              <a:gd name="connsiteX196" fmla="*/ 4722607 w 8258084"/>
              <a:gd name="connsiteY196" fmla="*/ 4227755 h 4389120"/>
              <a:gd name="connsiteX197" fmla="*/ 4808668 w 8258084"/>
              <a:gd name="connsiteY197" fmla="*/ 4260028 h 4389120"/>
              <a:gd name="connsiteX198" fmla="*/ 4905487 w 8258084"/>
              <a:gd name="connsiteY198" fmla="*/ 4281544 h 4389120"/>
              <a:gd name="connsiteX199" fmla="*/ 5099125 w 8258084"/>
              <a:gd name="connsiteY199" fmla="*/ 4313817 h 4389120"/>
              <a:gd name="connsiteX200" fmla="*/ 5206701 w 8258084"/>
              <a:gd name="connsiteY200" fmla="*/ 4324574 h 4389120"/>
              <a:gd name="connsiteX201" fmla="*/ 5271247 w 8258084"/>
              <a:gd name="connsiteY201" fmla="*/ 4335332 h 4389120"/>
              <a:gd name="connsiteX202" fmla="*/ 5346551 w 8258084"/>
              <a:gd name="connsiteY202" fmla="*/ 4346090 h 4389120"/>
              <a:gd name="connsiteX203" fmla="*/ 5432612 w 8258084"/>
              <a:gd name="connsiteY203" fmla="*/ 4356847 h 4389120"/>
              <a:gd name="connsiteX204" fmla="*/ 5486400 w 8258084"/>
              <a:gd name="connsiteY204" fmla="*/ 4367605 h 4389120"/>
              <a:gd name="connsiteX205" fmla="*/ 5701553 w 8258084"/>
              <a:gd name="connsiteY205" fmla="*/ 4378363 h 4389120"/>
              <a:gd name="connsiteX206" fmla="*/ 5841403 w 8258084"/>
              <a:gd name="connsiteY206" fmla="*/ 4389120 h 4389120"/>
              <a:gd name="connsiteX207" fmla="*/ 7207624 w 8258084"/>
              <a:gd name="connsiteY207" fmla="*/ 4378363 h 4389120"/>
              <a:gd name="connsiteX208" fmla="*/ 7282927 w 8258084"/>
              <a:gd name="connsiteY208" fmla="*/ 4367605 h 4389120"/>
              <a:gd name="connsiteX209" fmla="*/ 7498080 w 8258084"/>
              <a:gd name="connsiteY209" fmla="*/ 4346090 h 4389120"/>
              <a:gd name="connsiteX210" fmla="*/ 7562626 w 8258084"/>
              <a:gd name="connsiteY210" fmla="*/ 4335332 h 4389120"/>
              <a:gd name="connsiteX211" fmla="*/ 7831567 w 8258084"/>
              <a:gd name="connsiteY211" fmla="*/ 4324574 h 4389120"/>
              <a:gd name="connsiteX212" fmla="*/ 7885356 w 8258084"/>
              <a:gd name="connsiteY212" fmla="*/ 4313817 h 4389120"/>
              <a:gd name="connsiteX213" fmla="*/ 7971417 w 8258084"/>
              <a:gd name="connsiteY213" fmla="*/ 4260028 h 4389120"/>
              <a:gd name="connsiteX214" fmla="*/ 8003690 w 8258084"/>
              <a:gd name="connsiteY214" fmla="*/ 4238513 h 4389120"/>
              <a:gd name="connsiteX215" fmla="*/ 8035963 w 8258084"/>
              <a:gd name="connsiteY215" fmla="*/ 4173967 h 4389120"/>
              <a:gd name="connsiteX216" fmla="*/ 8046720 w 8258084"/>
              <a:gd name="connsiteY216" fmla="*/ 4141694 h 4389120"/>
              <a:gd name="connsiteX217" fmla="*/ 8111266 w 8258084"/>
              <a:gd name="connsiteY217" fmla="*/ 4001845 h 4389120"/>
              <a:gd name="connsiteX218" fmla="*/ 8132781 w 8258084"/>
              <a:gd name="connsiteY218" fmla="*/ 3905026 h 4389120"/>
              <a:gd name="connsiteX219" fmla="*/ 8154297 w 8258084"/>
              <a:gd name="connsiteY219" fmla="*/ 3786692 h 4389120"/>
              <a:gd name="connsiteX220" fmla="*/ 8165054 w 8258084"/>
              <a:gd name="connsiteY220" fmla="*/ 3743661 h 4389120"/>
              <a:gd name="connsiteX221" fmla="*/ 8175812 w 8258084"/>
              <a:gd name="connsiteY221" fmla="*/ 3689873 h 4389120"/>
              <a:gd name="connsiteX222" fmla="*/ 8186570 w 8258084"/>
              <a:gd name="connsiteY222" fmla="*/ 3625327 h 4389120"/>
              <a:gd name="connsiteX223" fmla="*/ 8208085 w 8258084"/>
              <a:gd name="connsiteY223" fmla="*/ 3560781 h 4389120"/>
              <a:gd name="connsiteX224" fmla="*/ 8218843 w 8258084"/>
              <a:gd name="connsiteY224" fmla="*/ 3496235 h 4389120"/>
              <a:gd name="connsiteX225" fmla="*/ 8240358 w 8258084"/>
              <a:gd name="connsiteY225" fmla="*/ 3399417 h 4389120"/>
              <a:gd name="connsiteX226" fmla="*/ 8240358 w 8258084"/>
              <a:gd name="connsiteY226" fmla="*/ 3012141 h 4389120"/>
              <a:gd name="connsiteX227" fmla="*/ 8175812 w 8258084"/>
              <a:gd name="connsiteY227" fmla="*/ 2893807 h 4389120"/>
              <a:gd name="connsiteX228" fmla="*/ 8100508 w 8258084"/>
              <a:gd name="connsiteY228" fmla="*/ 2807746 h 4389120"/>
              <a:gd name="connsiteX229" fmla="*/ 8035963 w 8258084"/>
              <a:gd name="connsiteY229" fmla="*/ 2764715 h 4389120"/>
              <a:gd name="connsiteX230" fmla="*/ 7939144 w 8258084"/>
              <a:gd name="connsiteY230" fmla="*/ 2710927 h 4389120"/>
              <a:gd name="connsiteX231" fmla="*/ 7874598 w 8258084"/>
              <a:gd name="connsiteY231" fmla="*/ 2667897 h 4389120"/>
              <a:gd name="connsiteX232" fmla="*/ 7842325 w 8258084"/>
              <a:gd name="connsiteY232" fmla="*/ 2646381 h 4389120"/>
              <a:gd name="connsiteX233" fmla="*/ 7767021 w 8258084"/>
              <a:gd name="connsiteY233" fmla="*/ 2592593 h 4389120"/>
              <a:gd name="connsiteX234" fmla="*/ 7745506 w 8258084"/>
              <a:gd name="connsiteY234" fmla="*/ 2560320 h 4389120"/>
              <a:gd name="connsiteX235" fmla="*/ 7713233 w 8258084"/>
              <a:gd name="connsiteY235" fmla="*/ 2495774 h 4389120"/>
              <a:gd name="connsiteX236" fmla="*/ 7680960 w 8258084"/>
              <a:gd name="connsiteY236" fmla="*/ 2474259 h 4389120"/>
              <a:gd name="connsiteX237" fmla="*/ 7627172 w 8258084"/>
              <a:gd name="connsiteY237" fmla="*/ 2431228 h 4389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8258084" h="4389120">
                <a:moveTo>
                  <a:pt x="7627172" y="2431228"/>
                </a:moveTo>
                <a:cubicBezTo>
                  <a:pt x="7609243" y="2422263"/>
                  <a:pt x="7591233" y="2424437"/>
                  <a:pt x="7573384" y="2420471"/>
                </a:cubicBezTo>
                <a:cubicBezTo>
                  <a:pt x="7558951" y="2417264"/>
                  <a:pt x="7544900" y="2412358"/>
                  <a:pt x="7530353" y="2409713"/>
                </a:cubicBezTo>
                <a:cubicBezTo>
                  <a:pt x="7505406" y="2405177"/>
                  <a:pt x="7480151" y="2402541"/>
                  <a:pt x="7455050" y="2398955"/>
                </a:cubicBezTo>
                <a:cubicBezTo>
                  <a:pt x="7340302" y="2402541"/>
                  <a:pt x="7225451" y="2403679"/>
                  <a:pt x="7110805" y="2409713"/>
                </a:cubicBezTo>
                <a:cubicBezTo>
                  <a:pt x="7089023" y="2410859"/>
                  <a:pt x="7067303" y="2414732"/>
                  <a:pt x="7046259" y="2420471"/>
                </a:cubicBezTo>
                <a:cubicBezTo>
                  <a:pt x="6985256" y="2437108"/>
                  <a:pt x="6999162" y="2441111"/>
                  <a:pt x="6949440" y="2474259"/>
                </a:cubicBezTo>
                <a:cubicBezTo>
                  <a:pt x="6921292" y="2493024"/>
                  <a:pt x="6889795" y="2506914"/>
                  <a:pt x="6863379" y="2528047"/>
                </a:cubicBezTo>
                <a:cubicBezTo>
                  <a:pt x="6748813" y="2619701"/>
                  <a:pt x="6857234" y="2535511"/>
                  <a:pt x="6777318" y="2592593"/>
                </a:cubicBezTo>
                <a:cubicBezTo>
                  <a:pt x="6720330" y="2633298"/>
                  <a:pt x="6754386" y="2618166"/>
                  <a:pt x="6702014" y="2635624"/>
                </a:cubicBezTo>
                <a:cubicBezTo>
                  <a:pt x="6643303" y="2723692"/>
                  <a:pt x="6734033" y="2594662"/>
                  <a:pt x="6626711" y="2710927"/>
                </a:cubicBezTo>
                <a:cubicBezTo>
                  <a:pt x="6598979" y="2740970"/>
                  <a:pt x="6551407" y="2807746"/>
                  <a:pt x="6551407" y="2807746"/>
                </a:cubicBezTo>
                <a:cubicBezTo>
                  <a:pt x="6547821" y="2818504"/>
                  <a:pt x="6546276" y="2830174"/>
                  <a:pt x="6540650" y="2840019"/>
                </a:cubicBezTo>
                <a:cubicBezTo>
                  <a:pt x="6468568" y="2966166"/>
                  <a:pt x="6549397" y="2790255"/>
                  <a:pt x="6476104" y="2936838"/>
                </a:cubicBezTo>
                <a:cubicBezTo>
                  <a:pt x="6471033" y="2946980"/>
                  <a:pt x="6469951" y="2958749"/>
                  <a:pt x="6465346" y="2969111"/>
                </a:cubicBezTo>
                <a:cubicBezTo>
                  <a:pt x="6428148" y="3052807"/>
                  <a:pt x="6441603" y="3012640"/>
                  <a:pt x="6400800" y="3087445"/>
                </a:cubicBezTo>
                <a:cubicBezTo>
                  <a:pt x="6389281" y="3108563"/>
                  <a:pt x="6381441" y="3131697"/>
                  <a:pt x="6368527" y="3151991"/>
                </a:cubicBezTo>
                <a:cubicBezTo>
                  <a:pt x="6356200" y="3171362"/>
                  <a:pt x="6338233" y="3186675"/>
                  <a:pt x="6325497" y="3205779"/>
                </a:cubicBezTo>
                <a:cubicBezTo>
                  <a:pt x="6302300" y="3240574"/>
                  <a:pt x="6290521" y="3283785"/>
                  <a:pt x="6260951" y="3313355"/>
                </a:cubicBezTo>
                <a:cubicBezTo>
                  <a:pt x="6250193" y="3324113"/>
                  <a:pt x="6238696" y="3334179"/>
                  <a:pt x="6228678" y="3345628"/>
                </a:cubicBezTo>
                <a:cubicBezTo>
                  <a:pt x="6213558" y="3362908"/>
                  <a:pt x="6202433" y="3383750"/>
                  <a:pt x="6185647" y="3399417"/>
                </a:cubicBezTo>
                <a:cubicBezTo>
                  <a:pt x="6148389" y="3434191"/>
                  <a:pt x="6106867" y="3464097"/>
                  <a:pt x="6067313" y="3496235"/>
                </a:cubicBezTo>
                <a:cubicBezTo>
                  <a:pt x="6049493" y="3510714"/>
                  <a:pt x="6033214" y="3527453"/>
                  <a:pt x="6013525" y="3539266"/>
                </a:cubicBezTo>
                <a:cubicBezTo>
                  <a:pt x="5893885" y="3611050"/>
                  <a:pt x="6030468" y="3530971"/>
                  <a:pt x="5895191" y="3603812"/>
                </a:cubicBezTo>
                <a:cubicBezTo>
                  <a:pt x="5869736" y="3617518"/>
                  <a:pt x="5845745" y="3633914"/>
                  <a:pt x="5819887" y="3646843"/>
                </a:cubicBezTo>
                <a:cubicBezTo>
                  <a:pt x="5784249" y="3664662"/>
                  <a:pt x="5738371" y="3676485"/>
                  <a:pt x="5701553" y="3689873"/>
                </a:cubicBezTo>
                <a:cubicBezTo>
                  <a:pt x="5613320" y="3721957"/>
                  <a:pt x="5603824" y="3741600"/>
                  <a:pt x="5475643" y="3754419"/>
                </a:cubicBezTo>
                <a:cubicBezTo>
                  <a:pt x="5346362" y="3767347"/>
                  <a:pt x="5403614" y="3759253"/>
                  <a:pt x="5303520" y="3775934"/>
                </a:cubicBezTo>
                <a:lnTo>
                  <a:pt x="4572000" y="3754419"/>
                </a:lnTo>
                <a:cubicBezTo>
                  <a:pt x="4514401" y="3752052"/>
                  <a:pt x="4524116" y="3741720"/>
                  <a:pt x="4475181" y="3722146"/>
                </a:cubicBezTo>
                <a:cubicBezTo>
                  <a:pt x="4454124" y="3713723"/>
                  <a:pt x="4432638" y="3706131"/>
                  <a:pt x="4410636" y="3700631"/>
                </a:cubicBezTo>
                <a:cubicBezTo>
                  <a:pt x="4389475" y="3695341"/>
                  <a:pt x="4367251" y="3695163"/>
                  <a:pt x="4346090" y="3689873"/>
                </a:cubicBezTo>
                <a:cubicBezTo>
                  <a:pt x="4324088" y="3684373"/>
                  <a:pt x="4303220" y="3675027"/>
                  <a:pt x="4281544" y="3668358"/>
                </a:cubicBezTo>
                <a:cubicBezTo>
                  <a:pt x="4256593" y="3660681"/>
                  <a:pt x="4231191" y="3654520"/>
                  <a:pt x="4206240" y="3646843"/>
                </a:cubicBezTo>
                <a:cubicBezTo>
                  <a:pt x="4184564" y="3640173"/>
                  <a:pt x="4163792" y="3630427"/>
                  <a:pt x="4141694" y="3625327"/>
                </a:cubicBezTo>
                <a:cubicBezTo>
                  <a:pt x="4116988" y="3619625"/>
                  <a:pt x="4091492" y="3618156"/>
                  <a:pt x="4066391" y="3614570"/>
                </a:cubicBezTo>
                <a:cubicBezTo>
                  <a:pt x="4018689" y="3598669"/>
                  <a:pt x="3992962" y="3591496"/>
                  <a:pt x="3948057" y="3571539"/>
                </a:cubicBezTo>
                <a:cubicBezTo>
                  <a:pt x="3933403" y="3565026"/>
                  <a:pt x="3920240" y="3555095"/>
                  <a:pt x="3905026" y="3550024"/>
                </a:cubicBezTo>
                <a:cubicBezTo>
                  <a:pt x="3887680" y="3544242"/>
                  <a:pt x="3869167" y="3542852"/>
                  <a:pt x="3851238" y="3539266"/>
                </a:cubicBezTo>
                <a:cubicBezTo>
                  <a:pt x="3829723" y="3524922"/>
                  <a:pt x="3804977" y="3514520"/>
                  <a:pt x="3786692" y="3496235"/>
                </a:cubicBezTo>
                <a:lnTo>
                  <a:pt x="3732904" y="3442447"/>
                </a:lnTo>
                <a:cubicBezTo>
                  <a:pt x="3722146" y="3431689"/>
                  <a:pt x="3709070" y="3422832"/>
                  <a:pt x="3700631" y="3410174"/>
                </a:cubicBezTo>
                <a:lnTo>
                  <a:pt x="3657600" y="3345628"/>
                </a:lnTo>
                <a:cubicBezTo>
                  <a:pt x="3642827" y="3323468"/>
                  <a:pt x="3613077" y="3279951"/>
                  <a:pt x="3603812" y="3259567"/>
                </a:cubicBezTo>
                <a:cubicBezTo>
                  <a:pt x="3594427" y="3238921"/>
                  <a:pt x="3590720" y="3216078"/>
                  <a:pt x="3582297" y="3195021"/>
                </a:cubicBezTo>
                <a:cubicBezTo>
                  <a:pt x="3561766" y="3143695"/>
                  <a:pt x="3561569" y="3165899"/>
                  <a:pt x="3550024" y="3119718"/>
                </a:cubicBezTo>
                <a:cubicBezTo>
                  <a:pt x="3545589" y="3101979"/>
                  <a:pt x="3543701" y="3083668"/>
                  <a:pt x="3539266" y="3065930"/>
                </a:cubicBezTo>
                <a:cubicBezTo>
                  <a:pt x="3534611" y="3047312"/>
                  <a:pt x="3511926" y="2989735"/>
                  <a:pt x="3506993" y="2979868"/>
                </a:cubicBezTo>
                <a:cubicBezTo>
                  <a:pt x="3501211" y="2968304"/>
                  <a:pt x="3492650" y="2958353"/>
                  <a:pt x="3485478" y="2947595"/>
                </a:cubicBezTo>
                <a:cubicBezTo>
                  <a:pt x="3481892" y="2929666"/>
                  <a:pt x="3479155" y="2911546"/>
                  <a:pt x="3474720" y="2893807"/>
                </a:cubicBezTo>
                <a:cubicBezTo>
                  <a:pt x="3470063" y="2875180"/>
                  <a:pt x="3447388" y="2817627"/>
                  <a:pt x="3442447" y="2807746"/>
                </a:cubicBezTo>
                <a:cubicBezTo>
                  <a:pt x="3436665" y="2796182"/>
                  <a:pt x="3427708" y="2786484"/>
                  <a:pt x="3420932" y="2775473"/>
                </a:cubicBezTo>
                <a:cubicBezTo>
                  <a:pt x="3399015" y="2739858"/>
                  <a:pt x="3356386" y="2667897"/>
                  <a:pt x="3356386" y="2667897"/>
                </a:cubicBezTo>
                <a:cubicBezTo>
                  <a:pt x="3350023" y="2623359"/>
                  <a:pt x="3350963" y="2597869"/>
                  <a:pt x="3334871" y="2560320"/>
                </a:cubicBezTo>
                <a:cubicBezTo>
                  <a:pt x="3328554" y="2545580"/>
                  <a:pt x="3318987" y="2532305"/>
                  <a:pt x="3313356" y="2517290"/>
                </a:cubicBezTo>
                <a:cubicBezTo>
                  <a:pt x="3276422" y="2418800"/>
                  <a:pt x="3340051" y="2536680"/>
                  <a:pt x="3270325" y="2420471"/>
                </a:cubicBezTo>
                <a:cubicBezTo>
                  <a:pt x="3268625" y="2411972"/>
                  <a:pt x="3254332" y="2336077"/>
                  <a:pt x="3248810" y="2323652"/>
                </a:cubicBezTo>
                <a:cubicBezTo>
                  <a:pt x="3240318" y="2304545"/>
                  <a:pt x="3225189" y="2288899"/>
                  <a:pt x="3216537" y="2269864"/>
                </a:cubicBezTo>
                <a:cubicBezTo>
                  <a:pt x="3164257" y="2154849"/>
                  <a:pt x="3228467" y="2249913"/>
                  <a:pt x="3162748" y="2162287"/>
                </a:cubicBezTo>
                <a:cubicBezTo>
                  <a:pt x="3155576" y="2140772"/>
                  <a:pt x="3149956" y="2118676"/>
                  <a:pt x="3141233" y="2097741"/>
                </a:cubicBezTo>
                <a:cubicBezTo>
                  <a:pt x="3080664" y="1952375"/>
                  <a:pt x="3133676" y="2106544"/>
                  <a:pt x="3087445" y="1979407"/>
                </a:cubicBezTo>
                <a:cubicBezTo>
                  <a:pt x="3030550" y="1822943"/>
                  <a:pt x="3105531" y="2008435"/>
                  <a:pt x="3033657" y="1850315"/>
                </a:cubicBezTo>
                <a:cubicBezTo>
                  <a:pt x="3013427" y="1805809"/>
                  <a:pt x="3014763" y="1793726"/>
                  <a:pt x="2990626" y="1753497"/>
                </a:cubicBezTo>
                <a:cubicBezTo>
                  <a:pt x="2965051" y="1710872"/>
                  <a:pt x="2937407" y="1679331"/>
                  <a:pt x="2915323" y="1635163"/>
                </a:cubicBezTo>
                <a:cubicBezTo>
                  <a:pt x="2906687" y="1617891"/>
                  <a:pt x="2902443" y="1598646"/>
                  <a:pt x="2893807" y="1581374"/>
                </a:cubicBezTo>
                <a:cubicBezTo>
                  <a:pt x="2880878" y="1555516"/>
                  <a:pt x="2865120" y="1531172"/>
                  <a:pt x="2850777" y="1506071"/>
                </a:cubicBezTo>
                <a:cubicBezTo>
                  <a:pt x="2829152" y="1397948"/>
                  <a:pt x="2856286" y="1509088"/>
                  <a:pt x="2807746" y="1387737"/>
                </a:cubicBezTo>
                <a:cubicBezTo>
                  <a:pt x="2802255" y="1374009"/>
                  <a:pt x="2803600" y="1357930"/>
                  <a:pt x="2796988" y="1344706"/>
                </a:cubicBezTo>
                <a:cubicBezTo>
                  <a:pt x="2743554" y="1237836"/>
                  <a:pt x="2764778" y="1387916"/>
                  <a:pt x="2700170" y="1194099"/>
                </a:cubicBezTo>
                <a:cubicBezTo>
                  <a:pt x="2670696" y="1105678"/>
                  <a:pt x="2719343" y="1243203"/>
                  <a:pt x="2635624" y="1075765"/>
                </a:cubicBezTo>
                <a:cubicBezTo>
                  <a:pt x="2624866" y="1054250"/>
                  <a:pt x="2616359" y="1031453"/>
                  <a:pt x="2603351" y="1011219"/>
                </a:cubicBezTo>
                <a:cubicBezTo>
                  <a:pt x="2559147" y="942457"/>
                  <a:pt x="2551658" y="938011"/>
                  <a:pt x="2506532" y="892885"/>
                </a:cubicBezTo>
                <a:cubicBezTo>
                  <a:pt x="2485588" y="830055"/>
                  <a:pt x="2512161" y="887757"/>
                  <a:pt x="2463501" y="839097"/>
                </a:cubicBezTo>
                <a:cubicBezTo>
                  <a:pt x="2454359" y="829955"/>
                  <a:pt x="2450400" y="816641"/>
                  <a:pt x="2441986" y="806824"/>
                </a:cubicBezTo>
                <a:cubicBezTo>
                  <a:pt x="2428785" y="791423"/>
                  <a:pt x="2412157" y="779194"/>
                  <a:pt x="2398956" y="763793"/>
                </a:cubicBezTo>
                <a:cubicBezTo>
                  <a:pt x="2390542" y="753976"/>
                  <a:pt x="2386089" y="741130"/>
                  <a:pt x="2377440" y="731520"/>
                </a:cubicBezTo>
                <a:lnTo>
                  <a:pt x="2269864" y="623944"/>
                </a:lnTo>
                <a:cubicBezTo>
                  <a:pt x="2262692" y="616772"/>
                  <a:pt x="2253974" y="610867"/>
                  <a:pt x="2248348" y="602428"/>
                </a:cubicBezTo>
                <a:cubicBezTo>
                  <a:pt x="2221293" y="561844"/>
                  <a:pt x="2222131" y="561083"/>
                  <a:pt x="2183803" y="516367"/>
                </a:cubicBezTo>
                <a:cubicBezTo>
                  <a:pt x="2177202" y="508666"/>
                  <a:pt x="2168623" y="502772"/>
                  <a:pt x="2162287" y="494852"/>
                </a:cubicBezTo>
                <a:cubicBezTo>
                  <a:pt x="2154210" y="484756"/>
                  <a:pt x="2149186" y="472395"/>
                  <a:pt x="2140772" y="462579"/>
                </a:cubicBezTo>
                <a:cubicBezTo>
                  <a:pt x="2127571" y="447177"/>
                  <a:pt x="2110942" y="434950"/>
                  <a:pt x="2097741" y="419548"/>
                </a:cubicBezTo>
                <a:cubicBezTo>
                  <a:pt x="2089327" y="409732"/>
                  <a:pt x="2085368" y="396417"/>
                  <a:pt x="2076226" y="387275"/>
                </a:cubicBezTo>
                <a:cubicBezTo>
                  <a:pt x="2063548" y="374597"/>
                  <a:pt x="2045874" y="367681"/>
                  <a:pt x="2033196" y="355003"/>
                </a:cubicBezTo>
                <a:cubicBezTo>
                  <a:pt x="2024054" y="345861"/>
                  <a:pt x="2021776" y="330807"/>
                  <a:pt x="2011680" y="322730"/>
                </a:cubicBezTo>
                <a:cubicBezTo>
                  <a:pt x="2002825" y="315646"/>
                  <a:pt x="1989549" y="317043"/>
                  <a:pt x="1979407" y="311972"/>
                </a:cubicBezTo>
                <a:cubicBezTo>
                  <a:pt x="1967843" y="306190"/>
                  <a:pt x="1956864" y="298971"/>
                  <a:pt x="1947134" y="290457"/>
                </a:cubicBezTo>
                <a:cubicBezTo>
                  <a:pt x="1928052" y="273760"/>
                  <a:pt x="1914444" y="250733"/>
                  <a:pt x="1893346" y="236668"/>
                </a:cubicBezTo>
                <a:cubicBezTo>
                  <a:pt x="1750075" y="141156"/>
                  <a:pt x="1962416" y="278625"/>
                  <a:pt x="1828800" y="204395"/>
                </a:cubicBezTo>
                <a:cubicBezTo>
                  <a:pt x="1806196" y="191837"/>
                  <a:pt x="1785769" y="175708"/>
                  <a:pt x="1764254" y="161365"/>
                </a:cubicBezTo>
                <a:lnTo>
                  <a:pt x="1667436" y="96819"/>
                </a:lnTo>
                <a:lnTo>
                  <a:pt x="1635163" y="75304"/>
                </a:lnTo>
                <a:cubicBezTo>
                  <a:pt x="1624405" y="68132"/>
                  <a:pt x="1615433" y="56924"/>
                  <a:pt x="1602890" y="53788"/>
                </a:cubicBezTo>
                <a:lnTo>
                  <a:pt x="1559859" y="43031"/>
                </a:lnTo>
                <a:cubicBezTo>
                  <a:pt x="1545515" y="35859"/>
                  <a:pt x="1532386" y="25404"/>
                  <a:pt x="1516828" y="21515"/>
                </a:cubicBezTo>
                <a:cubicBezTo>
                  <a:pt x="1488781" y="14503"/>
                  <a:pt x="1459284" y="15511"/>
                  <a:pt x="1430767" y="10758"/>
                </a:cubicBezTo>
                <a:cubicBezTo>
                  <a:pt x="1416183" y="8327"/>
                  <a:pt x="1402080" y="3586"/>
                  <a:pt x="1387737" y="0"/>
                </a:cubicBezTo>
                <a:cubicBezTo>
                  <a:pt x="1298090" y="3586"/>
                  <a:pt x="1208287" y="4366"/>
                  <a:pt x="1118796" y="10758"/>
                </a:cubicBezTo>
                <a:cubicBezTo>
                  <a:pt x="1107485" y="11566"/>
                  <a:pt x="1097708" y="19651"/>
                  <a:pt x="1086523" y="21515"/>
                </a:cubicBezTo>
                <a:cubicBezTo>
                  <a:pt x="1015570" y="33340"/>
                  <a:pt x="996747" y="26441"/>
                  <a:pt x="935916" y="43031"/>
                </a:cubicBezTo>
                <a:cubicBezTo>
                  <a:pt x="820367" y="74545"/>
                  <a:pt x="919552" y="49756"/>
                  <a:pt x="817581" y="96819"/>
                </a:cubicBezTo>
                <a:cubicBezTo>
                  <a:pt x="789763" y="109658"/>
                  <a:pt x="758923" y="115390"/>
                  <a:pt x="731520" y="129092"/>
                </a:cubicBezTo>
                <a:cubicBezTo>
                  <a:pt x="603443" y="193131"/>
                  <a:pt x="721351" y="158529"/>
                  <a:pt x="623944" y="182880"/>
                </a:cubicBezTo>
                <a:cubicBezTo>
                  <a:pt x="616772" y="190052"/>
                  <a:pt x="611125" y="199177"/>
                  <a:pt x="602428" y="204395"/>
                </a:cubicBezTo>
                <a:cubicBezTo>
                  <a:pt x="534788" y="244979"/>
                  <a:pt x="604304" y="159495"/>
                  <a:pt x="505610" y="258184"/>
                </a:cubicBezTo>
                <a:cubicBezTo>
                  <a:pt x="498438" y="265356"/>
                  <a:pt x="491944" y="273276"/>
                  <a:pt x="484094" y="279699"/>
                </a:cubicBezTo>
                <a:cubicBezTo>
                  <a:pt x="452451" y="305589"/>
                  <a:pt x="411807" y="322295"/>
                  <a:pt x="387276" y="355003"/>
                </a:cubicBezTo>
                <a:lnTo>
                  <a:pt x="355003" y="398033"/>
                </a:lnTo>
                <a:cubicBezTo>
                  <a:pt x="333427" y="462758"/>
                  <a:pt x="360322" y="398113"/>
                  <a:pt x="311972" y="462579"/>
                </a:cubicBezTo>
                <a:cubicBezTo>
                  <a:pt x="244881" y="552033"/>
                  <a:pt x="302030" y="482462"/>
                  <a:pt x="268941" y="548640"/>
                </a:cubicBezTo>
                <a:cubicBezTo>
                  <a:pt x="256012" y="574498"/>
                  <a:pt x="238840" y="598086"/>
                  <a:pt x="225911" y="623944"/>
                </a:cubicBezTo>
                <a:cubicBezTo>
                  <a:pt x="220840" y="634086"/>
                  <a:pt x="219135" y="645599"/>
                  <a:pt x="215153" y="656217"/>
                </a:cubicBezTo>
                <a:cubicBezTo>
                  <a:pt x="208373" y="674298"/>
                  <a:pt x="199745" y="691686"/>
                  <a:pt x="193638" y="710005"/>
                </a:cubicBezTo>
                <a:cubicBezTo>
                  <a:pt x="188963" y="724031"/>
                  <a:pt x="187933" y="739140"/>
                  <a:pt x="182880" y="753035"/>
                </a:cubicBezTo>
                <a:cubicBezTo>
                  <a:pt x="173547" y="778700"/>
                  <a:pt x="159792" y="802621"/>
                  <a:pt x="150607" y="828339"/>
                </a:cubicBezTo>
                <a:cubicBezTo>
                  <a:pt x="101758" y="965116"/>
                  <a:pt x="157183" y="840891"/>
                  <a:pt x="107577" y="989704"/>
                </a:cubicBezTo>
                <a:cubicBezTo>
                  <a:pt x="90712" y="1040296"/>
                  <a:pt x="101030" y="1011448"/>
                  <a:pt x="75304" y="1075765"/>
                </a:cubicBezTo>
                <a:cubicBezTo>
                  <a:pt x="71718" y="1100866"/>
                  <a:pt x="71218" y="1126606"/>
                  <a:pt x="64546" y="1151068"/>
                </a:cubicBezTo>
                <a:cubicBezTo>
                  <a:pt x="60326" y="1166540"/>
                  <a:pt x="48662" y="1179083"/>
                  <a:pt x="43031" y="1194099"/>
                </a:cubicBezTo>
                <a:cubicBezTo>
                  <a:pt x="37840" y="1207943"/>
                  <a:pt x="36335" y="1222914"/>
                  <a:pt x="32273" y="1237130"/>
                </a:cubicBezTo>
                <a:cubicBezTo>
                  <a:pt x="29158" y="1248033"/>
                  <a:pt x="25102" y="1258645"/>
                  <a:pt x="21516" y="1269403"/>
                </a:cubicBezTo>
                <a:cubicBezTo>
                  <a:pt x="18863" y="1287973"/>
                  <a:pt x="0" y="1416864"/>
                  <a:pt x="0" y="1430767"/>
                </a:cubicBezTo>
                <a:cubicBezTo>
                  <a:pt x="0" y="1520486"/>
                  <a:pt x="4366" y="1610217"/>
                  <a:pt x="10758" y="1699708"/>
                </a:cubicBezTo>
                <a:cubicBezTo>
                  <a:pt x="11566" y="1711019"/>
                  <a:pt x="18401" y="1721078"/>
                  <a:pt x="21516" y="1731981"/>
                </a:cubicBezTo>
                <a:cubicBezTo>
                  <a:pt x="25578" y="1746197"/>
                  <a:pt x="29373" y="1760514"/>
                  <a:pt x="32273" y="1775012"/>
                </a:cubicBezTo>
                <a:cubicBezTo>
                  <a:pt x="36551" y="1796401"/>
                  <a:pt x="36763" y="1818666"/>
                  <a:pt x="43031" y="1839558"/>
                </a:cubicBezTo>
                <a:cubicBezTo>
                  <a:pt x="47639" y="1854918"/>
                  <a:pt x="58033" y="1867934"/>
                  <a:pt x="64546" y="1882588"/>
                </a:cubicBezTo>
                <a:cubicBezTo>
                  <a:pt x="99635" y="1961540"/>
                  <a:pt x="69476" y="1911500"/>
                  <a:pt x="107577" y="1968650"/>
                </a:cubicBezTo>
                <a:cubicBezTo>
                  <a:pt x="111163" y="1979408"/>
                  <a:pt x="112044" y="1991488"/>
                  <a:pt x="118334" y="2000923"/>
                </a:cubicBezTo>
                <a:cubicBezTo>
                  <a:pt x="207334" y="2134423"/>
                  <a:pt x="101728" y="1942277"/>
                  <a:pt x="172123" y="2065468"/>
                </a:cubicBezTo>
                <a:cubicBezTo>
                  <a:pt x="180079" y="2079392"/>
                  <a:pt x="184317" y="2095449"/>
                  <a:pt x="193638" y="2108499"/>
                </a:cubicBezTo>
                <a:cubicBezTo>
                  <a:pt x="202481" y="2120879"/>
                  <a:pt x="216172" y="2129085"/>
                  <a:pt x="225911" y="2140772"/>
                </a:cubicBezTo>
                <a:cubicBezTo>
                  <a:pt x="234188" y="2150704"/>
                  <a:pt x="238284" y="2163903"/>
                  <a:pt x="247426" y="2173045"/>
                </a:cubicBezTo>
                <a:cubicBezTo>
                  <a:pt x="256568" y="2182187"/>
                  <a:pt x="269767" y="2186283"/>
                  <a:pt x="279699" y="2194560"/>
                </a:cubicBezTo>
                <a:cubicBezTo>
                  <a:pt x="291386" y="2204299"/>
                  <a:pt x="300421" y="2216932"/>
                  <a:pt x="311972" y="2226833"/>
                </a:cubicBezTo>
                <a:cubicBezTo>
                  <a:pt x="347134" y="2256972"/>
                  <a:pt x="353218" y="2256293"/>
                  <a:pt x="387276" y="2280621"/>
                </a:cubicBezTo>
                <a:cubicBezTo>
                  <a:pt x="401866" y="2291042"/>
                  <a:pt x="414739" y="2303998"/>
                  <a:pt x="430306" y="2312894"/>
                </a:cubicBezTo>
                <a:cubicBezTo>
                  <a:pt x="440151" y="2318520"/>
                  <a:pt x="451639" y="2320668"/>
                  <a:pt x="462579" y="2323652"/>
                </a:cubicBezTo>
                <a:cubicBezTo>
                  <a:pt x="491107" y="2331432"/>
                  <a:pt x="520588" y="2335816"/>
                  <a:pt x="548640" y="2345167"/>
                </a:cubicBezTo>
                <a:cubicBezTo>
                  <a:pt x="594939" y="2360601"/>
                  <a:pt x="569912" y="2353175"/>
                  <a:pt x="623944" y="2366683"/>
                </a:cubicBezTo>
                <a:lnTo>
                  <a:pt x="1301676" y="2355925"/>
                </a:lnTo>
                <a:cubicBezTo>
                  <a:pt x="1313010" y="2355582"/>
                  <a:pt x="1322947" y="2347917"/>
                  <a:pt x="1333948" y="2345167"/>
                </a:cubicBezTo>
                <a:cubicBezTo>
                  <a:pt x="1351687" y="2340732"/>
                  <a:pt x="1370097" y="2339221"/>
                  <a:pt x="1387737" y="2334410"/>
                </a:cubicBezTo>
                <a:cubicBezTo>
                  <a:pt x="1409617" y="2328443"/>
                  <a:pt x="1430768" y="2320066"/>
                  <a:pt x="1452283" y="2312894"/>
                </a:cubicBezTo>
                <a:cubicBezTo>
                  <a:pt x="1463041" y="2309308"/>
                  <a:pt x="1474028" y="2306349"/>
                  <a:pt x="1484556" y="2302137"/>
                </a:cubicBezTo>
                <a:cubicBezTo>
                  <a:pt x="1509007" y="2292356"/>
                  <a:pt x="1579209" y="2263053"/>
                  <a:pt x="1602890" y="2259106"/>
                </a:cubicBezTo>
                <a:cubicBezTo>
                  <a:pt x="1645920" y="2251934"/>
                  <a:pt x="1689660" y="2248172"/>
                  <a:pt x="1731981" y="2237591"/>
                </a:cubicBezTo>
                <a:cubicBezTo>
                  <a:pt x="1746325" y="2234005"/>
                  <a:pt x="1760375" y="2228924"/>
                  <a:pt x="1775012" y="2226833"/>
                </a:cubicBezTo>
                <a:cubicBezTo>
                  <a:pt x="1810687" y="2221736"/>
                  <a:pt x="1846729" y="2219661"/>
                  <a:pt x="1882588" y="2216075"/>
                </a:cubicBezTo>
                <a:lnTo>
                  <a:pt x="2323652" y="2226833"/>
                </a:lnTo>
                <a:cubicBezTo>
                  <a:pt x="2432185" y="2231355"/>
                  <a:pt x="2365061" y="2233079"/>
                  <a:pt x="2431228" y="2248348"/>
                </a:cubicBezTo>
                <a:cubicBezTo>
                  <a:pt x="2466861" y="2256571"/>
                  <a:pt x="2503643" y="2259818"/>
                  <a:pt x="2538805" y="2269864"/>
                </a:cubicBezTo>
                <a:cubicBezTo>
                  <a:pt x="2638489" y="2298345"/>
                  <a:pt x="2588265" y="2287687"/>
                  <a:pt x="2689412" y="2302137"/>
                </a:cubicBezTo>
                <a:cubicBezTo>
                  <a:pt x="2703756" y="2312895"/>
                  <a:pt x="2718830" y="2322742"/>
                  <a:pt x="2732443" y="2334410"/>
                </a:cubicBezTo>
                <a:cubicBezTo>
                  <a:pt x="2743994" y="2344311"/>
                  <a:pt x="2752707" y="2357343"/>
                  <a:pt x="2764716" y="2366683"/>
                </a:cubicBezTo>
                <a:cubicBezTo>
                  <a:pt x="2785127" y="2382558"/>
                  <a:pt x="2807746" y="2395370"/>
                  <a:pt x="2829261" y="2409713"/>
                </a:cubicBezTo>
                <a:cubicBezTo>
                  <a:pt x="2840019" y="2416885"/>
                  <a:pt x="2849970" y="2425446"/>
                  <a:pt x="2861534" y="2431228"/>
                </a:cubicBezTo>
                <a:cubicBezTo>
                  <a:pt x="2875878" y="2438400"/>
                  <a:pt x="2892042" y="2442726"/>
                  <a:pt x="2904565" y="2452744"/>
                </a:cubicBezTo>
                <a:cubicBezTo>
                  <a:pt x="2928325" y="2471752"/>
                  <a:pt x="2969111" y="2517290"/>
                  <a:pt x="2969111" y="2517290"/>
                </a:cubicBezTo>
                <a:cubicBezTo>
                  <a:pt x="2972697" y="2528048"/>
                  <a:pt x="2974242" y="2539718"/>
                  <a:pt x="2979868" y="2549563"/>
                </a:cubicBezTo>
                <a:cubicBezTo>
                  <a:pt x="2996916" y="2579398"/>
                  <a:pt x="3011518" y="2591970"/>
                  <a:pt x="3033657" y="2614108"/>
                </a:cubicBezTo>
                <a:cubicBezTo>
                  <a:pt x="3040829" y="2632038"/>
                  <a:pt x="3048392" y="2649816"/>
                  <a:pt x="3055172" y="2667897"/>
                </a:cubicBezTo>
                <a:cubicBezTo>
                  <a:pt x="3059154" y="2678515"/>
                  <a:pt x="3060859" y="2690028"/>
                  <a:pt x="3065930" y="2700170"/>
                </a:cubicBezTo>
                <a:cubicBezTo>
                  <a:pt x="3071712" y="2711734"/>
                  <a:pt x="3081166" y="2721141"/>
                  <a:pt x="3087445" y="2732443"/>
                </a:cubicBezTo>
                <a:cubicBezTo>
                  <a:pt x="3133456" y="2815262"/>
                  <a:pt x="3098829" y="2776098"/>
                  <a:pt x="3141233" y="2818504"/>
                </a:cubicBezTo>
                <a:cubicBezTo>
                  <a:pt x="3150796" y="2847191"/>
                  <a:pt x="3155782" y="2867221"/>
                  <a:pt x="3173506" y="2893807"/>
                </a:cubicBezTo>
                <a:cubicBezTo>
                  <a:pt x="3179132" y="2902246"/>
                  <a:pt x="3189395" y="2906884"/>
                  <a:pt x="3195021" y="2915323"/>
                </a:cubicBezTo>
                <a:cubicBezTo>
                  <a:pt x="3203916" y="2928666"/>
                  <a:pt x="3208581" y="2944429"/>
                  <a:pt x="3216537" y="2958353"/>
                </a:cubicBezTo>
                <a:cubicBezTo>
                  <a:pt x="3222952" y="2969579"/>
                  <a:pt x="3231861" y="2979276"/>
                  <a:pt x="3238052" y="2990626"/>
                </a:cubicBezTo>
                <a:cubicBezTo>
                  <a:pt x="3253410" y="3018783"/>
                  <a:pt x="3281083" y="3076687"/>
                  <a:pt x="3281083" y="3076687"/>
                </a:cubicBezTo>
                <a:cubicBezTo>
                  <a:pt x="3286285" y="3102700"/>
                  <a:pt x="3298464" y="3175165"/>
                  <a:pt x="3313356" y="3195021"/>
                </a:cubicBezTo>
                <a:lnTo>
                  <a:pt x="3345628" y="3238052"/>
                </a:lnTo>
                <a:cubicBezTo>
                  <a:pt x="3362365" y="3321736"/>
                  <a:pt x="3343809" y="3264452"/>
                  <a:pt x="3377901" y="3324113"/>
                </a:cubicBezTo>
                <a:cubicBezTo>
                  <a:pt x="3385857" y="3338037"/>
                  <a:pt x="3390096" y="3354094"/>
                  <a:pt x="3399417" y="3367144"/>
                </a:cubicBezTo>
                <a:cubicBezTo>
                  <a:pt x="3408260" y="3379524"/>
                  <a:pt x="3422847" y="3387037"/>
                  <a:pt x="3431690" y="3399417"/>
                </a:cubicBezTo>
                <a:cubicBezTo>
                  <a:pt x="3441011" y="3412466"/>
                  <a:pt x="3444310" y="3429104"/>
                  <a:pt x="3453205" y="3442447"/>
                </a:cubicBezTo>
                <a:cubicBezTo>
                  <a:pt x="3458831" y="3450886"/>
                  <a:pt x="3469094" y="3455524"/>
                  <a:pt x="3474720" y="3463963"/>
                </a:cubicBezTo>
                <a:cubicBezTo>
                  <a:pt x="3483615" y="3477306"/>
                  <a:pt x="3485970" y="3494673"/>
                  <a:pt x="3496236" y="3506993"/>
                </a:cubicBezTo>
                <a:cubicBezTo>
                  <a:pt x="3522208" y="3538159"/>
                  <a:pt x="3559793" y="3559298"/>
                  <a:pt x="3582297" y="3593054"/>
                </a:cubicBezTo>
                <a:cubicBezTo>
                  <a:pt x="3609522" y="3633892"/>
                  <a:pt x="3603365" y="3629227"/>
                  <a:pt x="3646843" y="3668358"/>
                </a:cubicBezTo>
                <a:cubicBezTo>
                  <a:pt x="3667660" y="3687093"/>
                  <a:pt x="3689141" y="3705134"/>
                  <a:pt x="3711388" y="3722146"/>
                </a:cubicBezTo>
                <a:cubicBezTo>
                  <a:pt x="3750132" y="3751773"/>
                  <a:pt x="3795235" y="3773719"/>
                  <a:pt x="3829723" y="3808207"/>
                </a:cubicBezTo>
                <a:cubicBezTo>
                  <a:pt x="3840481" y="3818965"/>
                  <a:pt x="3849616" y="3831637"/>
                  <a:pt x="3861996" y="3840480"/>
                </a:cubicBezTo>
                <a:cubicBezTo>
                  <a:pt x="3875045" y="3849801"/>
                  <a:pt x="3891008" y="3854207"/>
                  <a:pt x="3905026" y="3861995"/>
                </a:cubicBezTo>
                <a:cubicBezTo>
                  <a:pt x="3923304" y="3872149"/>
                  <a:pt x="3942087" y="3881723"/>
                  <a:pt x="3958814" y="3894268"/>
                </a:cubicBezTo>
                <a:cubicBezTo>
                  <a:pt x="3970985" y="3903396"/>
                  <a:pt x="3978707" y="3917698"/>
                  <a:pt x="3991087" y="3926541"/>
                </a:cubicBezTo>
                <a:cubicBezTo>
                  <a:pt x="4021380" y="3948179"/>
                  <a:pt x="4042495" y="3950151"/>
                  <a:pt x="4077148" y="3958814"/>
                </a:cubicBezTo>
                <a:cubicBezTo>
                  <a:pt x="4091492" y="3965986"/>
                  <a:pt x="4107129" y="3971009"/>
                  <a:pt x="4120179" y="3980330"/>
                </a:cubicBezTo>
                <a:cubicBezTo>
                  <a:pt x="4207286" y="4042549"/>
                  <a:pt x="4084365" y="3983938"/>
                  <a:pt x="4206240" y="4044875"/>
                </a:cubicBezTo>
                <a:cubicBezTo>
                  <a:pt x="4216382" y="4049946"/>
                  <a:pt x="4227895" y="4051651"/>
                  <a:pt x="4238513" y="4055633"/>
                </a:cubicBezTo>
                <a:cubicBezTo>
                  <a:pt x="4256594" y="4062413"/>
                  <a:pt x="4274153" y="4070549"/>
                  <a:pt x="4292301" y="4077148"/>
                </a:cubicBezTo>
                <a:cubicBezTo>
                  <a:pt x="4313615" y="4084899"/>
                  <a:pt x="4335790" y="4090241"/>
                  <a:pt x="4356847" y="4098664"/>
                </a:cubicBezTo>
                <a:cubicBezTo>
                  <a:pt x="4452062" y="4136750"/>
                  <a:pt x="4339553" y="4106016"/>
                  <a:pt x="4464424" y="4141694"/>
                </a:cubicBezTo>
                <a:cubicBezTo>
                  <a:pt x="4492856" y="4149818"/>
                  <a:pt x="4522433" y="4153859"/>
                  <a:pt x="4550485" y="4163210"/>
                </a:cubicBezTo>
                <a:cubicBezTo>
                  <a:pt x="4565699" y="4168281"/>
                  <a:pt x="4578917" y="4178089"/>
                  <a:pt x="4593516" y="4184725"/>
                </a:cubicBezTo>
                <a:cubicBezTo>
                  <a:pt x="4618377" y="4196026"/>
                  <a:pt x="4642911" y="4208362"/>
                  <a:pt x="4668819" y="4216998"/>
                </a:cubicBezTo>
                <a:cubicBezTo>
                  <a:pt x="4686165" y="4222780"/>
                  <a:pt x="4704678" y="4224169"/>
                  <a:pt x="4722607" y="4227755"/>
                </a:cubicBezTo>
                <a:cubicBezTo>
                  <a:pt x="4751034" y="4239126"/>
                  <a:pt x="4779151" y="4251595"/>
                  <a:pt x="4808668" y="4260028"/>
                </a:cubicBezTo>
                <a:cubicBezTo>
                  <a:pt x="4837141" y="4268163"/>
                  <a:pt x="4877141" y="4276614"/>
                  <a:pt x="4905487" y="4281544"/>
                </a:cubicBezTo>
                <a:cubicBezTo>
                  <a:pt x="4969956" y="4292756"/>
                  <a:pt x="5034013" y="4307306"/>
                  <a:pt x="5099125" y="4313817"/>
                </a:cubicBezTo>
                <a:cubicBezTo>
                  <a:pt x="5134984" y="4317403"/>
                  <a:pt x="5170942" y="4320104"/>
                  <a:pt x="5206701" y="4324574"/>
                </a:cubicBezTo>
                <a:cubicBezTo>
                  <a:pt x="5228345" y="4327279"/>
                  <a:pt x="5249689" y="4332015"/>
                  <a:pt x="5271247" y="4335332"/>
                </a:cubicBezTo>
                <a:cubicBezTo>
                  <a:pt x="5296308" y="4339188"/>
                  <a:pt x="5321417" y="4342739"/>
                  <a:pt x="5346551" y="4346090"/>
                </a:cubicBezTo>
                <a:cubicBezTo>
                  <a:pt x="5375208" y="4349911"/>
                  <a:pt x="5404038" y="4352451"/>
                  <a:pt x="5432612" y="4356847"/>
                </a:cubicBezTo>
                <a:cubicBezTo>
                  <a:pt x="5450684" y="4359627"/>
                  <a:pt x="5468174" y="4366147"/>
                  <a:pt x="5486400" y="4367605"/>
                </a:cubicBezTo>
                <a:cubicBezTo>
                  <a:pt x="5557979" y="4373331"/>
                  <a:pt x="5629877" y="4374019"/>
                  <a:pt x="5701553" y="4378363"/>
                </a:cubicBezTo>
                <a:cubicBezTo>
                  <a:pt x="5748222" y="4381191"/>
                  <a:pt x="5794786" y="4385534"/>
                  <a:pt x="5841403" y="4389120"/>
                </a:cubicBezTo>
                <a:lnTo>
                  <a:pt x="7207624" y="4378363"/>
                </a:lnTo>
                <a:cubicBezTo>
                  <a:pt x="7232977" y="4377985"/>
                  <a:pt x="7257726" y="4370405"/>
                  <a:pt x="7282927" y="4367605"/>
                </a:cubicBezTo>
                <a:cubicBezTo>
                  <a:pt x="7404425" y="4354105"/>
                  <a:pt x="7385814" y="4361059"/>
                  <a:pt x="7498080" y="4346090"/>
                </a:cubicBezTo>
                <a:cubicBezTo>
                  <a:pt x="7519701" y="4343207"/>
                  <a:pt x="7540859" y="4336736"/>
                  <a:pt x="7562626" y="4335332"/>
                </a:cubicBezTo>
                <a:cubicBezTo>
                  <a:pt x="7652159" y="4329556"/>
                  <a:pt x="7741920" y="4328160"/>
                  <a:pt x="7831567" y="4324574"/>
                </a:cubicBezTo>
                <a:cubicBezTo>
                  <a:pt x="7849497" y="4320988"/>
                  <a:pt x="7868010" y="4319599"/>
                  <a:pt x="7885356" y="4313817"/>
                </a:cubicBezTo>
                <a:cubicBezTo>
                  <a:pt x="7923261" y="4301182"/>
                  <a:pt x="7939216" y="4283028"/>
                  <a:pt x="7971417" y="4260028"/>
                </a:cubicBezTo>
                <a:cubicBezTo>
                  <a:pt x="7981938" y="4252513"/>
                  <a:pt x="7992932" y="4245685"/>
                  <a:pt x="8003690" y="4238513"/>
                </a:cubicBezTo>
                <a:cubicBezTo>
                  <a:pt x="8030221" y="4132383"/>
                  <a:pt x="7994859" y="4242475"/>
                  <a:pt x="8035963" y="4173967"/>
                </a:cubicBezTo>
                <a:cubicBezTo>
                  <a:pt x="8041797" y="4164243"/>
                  <a:pt x="8041649" y="4151836"/>
                  <a:pt x="8046720" y="4141694"/>
                </a:cubicBezTo>
                <a:cubicBezTo>
                  <a:pt x="8083473" y="4068187"/>
                  <a:pt x="8081912" y="4148607"/>
                  <a:pt x="8111266" y="4001845"/>
                </a:cubicBezTo>
                <a:cubicBezTo>
                  <a:pt x="8143712" y="3839619"/>
                  <a:pt x="8102397" y="4041756"/>
                  <a:pt x="8132781" y="3905026"/>
                </a:cubicBezTo>
                <a:cubicBezTo>
                  <a:pt x="8155858" y="3801179"/>
                  <a:pt x="8130941" y="3903476"/>
                  <a:pt x="8154297" y="3786692"/>
                </a:cubicBezTo>
                <a:cubicBezTo>
                  <a:pt x="8157197" y="3772194"/>
                  <a:pt x="8161847" y="3758094"/>
                  <a:pt x="8165054" y="3743661"/>
                </a:cubicBezTo>
                <a:cubicBezTo>
                  <a:pt x="8169020" y="3725812"/>
                  <a:pt x="8172541" y="3707862"/>
                  <a:pt x="8175812" y="3689873"/>
                </a:cubicBezTo>
                <a:cubicBezTo>
                  <a:pt x="8179714" y="3668413"/>
                  <a:pt x="8181280" y="3646488"/>
                  <a:pt x="8186570" y="3625327"/>
                </a:cubicBezTo>
                <a:cubicBezTo>
                  <a:pt x="8192070" y="3603325"/>
                  <a:pt x="8202585" y="3582783"/>
                  <a:pt x="8208085" y="3560781"/>
                </a:cubicBezTo>
                <a:cubicBezTo>
                  <a:pt x="8213375" y="3539620"/>
                  <a:pt x="8214941" y="3517695"/>
                  <a:pt x="8218843" y="3496235"/>
                </a:cubicBezTo>
                <a:cubicBezTo>
                  <a:pt x="8227950" y="3446146"/>
                  <a:pt x="8228844" y="3445471"/>
                  <a:pt x="8240358" y="3399417"/>
                </a:cubicBezTo>
                <a:cubicBezTo>
                  <a:pt x="8255678" y="3215586"/>
                  <a:pt x="8258084" y="3251430"/>
                  <a:pt x="8240358" y="3012141"/>
                </a:cubicBezTo>
                <a:cubicBezTo>
                  <a:pt x="8237837" y="2978102"/>
                  <a:pt x="8179123" y="2899011"/>
                  <a:pt x="8175812" y="2893807"/>
                </a:cubicBezTo>
                <a:cubicBezTo>
                  <a:pt x="8154861" y="2860885"/>
                  <a:pt x="8134748" y="2830574"/>
                  <a:pt x="8100508" y="2807746"/>
                </a:cubicBezTo>
                <a:cubicBezTo>
                  <a:pt x="8078993" y="2793402"/>
                  <a:pt x="8059091" y="2776279"/>
                  <a:pt x="8035963" y="2764715"/>
                </a:cubicBezTo>
                <a:cubicBezTo>
                  <a:pt x="7988040" y="2740754"/>
                  <a:pt x="7988678" y="2742448"/>
                  <a:pt x="7939144" y="2710927"/>
                </a:cubicBezTo>
                <a:cubicBezTo>
                  <a:pt x="7917328" y="2697044"/>
                  <a:pt x="7896113" y="2682240"/>
                  <a:pt x="7874598" y="2667897"/>
                </a:cubicBezTo>
                <a:cubicBezTo>
                  <a:pt x="7863840" y="2660725"/>
                  <a:pt x="7852668" y="2654138"/>
                  <a:pt x="7842325" y="2646381"/>
                </a:cubicBezTo>
                <a:cubicBezTo>
                  <a:pt x="7788951" y="2606351"/>
                  <a:pt x="7814212" y="2624053"/>
                  <a:pt x="7767021" y="2592593"/>
                </a:cubicBezTo>
                <a:cubicBezTo>
                  <a:pt x="7759849" y="2581835"/>
                  <a:pt x="7751288" y="2571884"/>
                  <a:pt x="7745506" y="2560320"/>
                </a:cubicBezTo>
                <a:cubicBezTo>
                  <a:pt x="7728008" y="2525324"/>
                  <a:pt x="7744061" y="2526602"/>
                  <a:pt x="7713233" y="2495774"/>
                </a:cubicBezTo>
                <a:cubicBezTo>
                  <a:pt x="7704091" y="2486632"/>
                  <a:pt x="7692775" y="2479510"/>
                  <a:pt x="7680960" y="2474259"/>
                </a:cubicBezTo>
                <a:cubicBezTo>
                  <a:pt x="7660236" y="2465048"/>
                  <a:pt x="7645101" y="2440193"/>
                  <a:pt x="7627172" y="2431228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236668" y="1534679"/>
            <a:ext cx="2991813" cy="4898394"/>
          </a:xfrm>
          <a:custGeom>
            <a:avLst/>
            <a:gdLst>
              <a:gd name="connsiteX0" fmla="*/ 2710927 w 2991813"/>
              <a:gd name="connsiteY0" fmla="*/ 4468088 h 4898394"/>
              <a:gd name="connsiteX1" fmla="*/ 2721685 w 2991813"/>
              <a:gd name="connsiteY1" fmla="*/ 4392785 h 4898394"/>
              <a:gd name="connsiteX2" fmla="*/ 2732443 w 2991813"/>
              <a:gd name="connsiteY2" fmla="*/ 4349754 h 4898394"/>
              <a:gd name="connsiteX3" fmla="*/ 2743200 w 2991813"/>
              <a:gd name="connsiteY3" fmla="*/ 4274450 h 4898394"/>
              <a:gd name="connsiteX4" fmla="*/ 2786231 w 2991813"/>
              <a:gd name="connsiteY4" fmla="*/ 4145359 h 4898394"/>
              <a:gd name="connsiteX5" fmla="*/ 2829261 w 2991813"/>
              <a:gd name="connsiteY5" fmla="*/ 3801114 h 4898394"/>
              <a:gd name="connsiteX6" fmla="*/ 2840019 w 2991813"/>
              <a:gd name="connsiteY6" fmla="*/ 3715053 h 4898394"/>
              <a:gd name="connsiteX7" fmla="*/ 2883050 w 2991813"/>
              <a:gd name="connsiteY7" fmla="*/ 3392323 h 4898394"/>
              <a:gd name="connsiteX8" fmla="*/ 2893807 w 2991813"/>
              <a:gd name="connsiteY8" fmla="*/ 1671100 h 4898394"/>
              <a:gd name="connsiteX9" fmla="*/ 2915323 w 2991813"/>
              <a:gd name="connsiteY9" fmla="*/ 1595796 h 4898394"/>
              <a:gd name="connsiteX10" fmla="*/ 2936838 w 2991813"/>
              <a:gd name="connsiteY10" fmla="*/ 1455947 h 4898394"/>
              <a:gd name="connsiteX11" fmla="*/ 2947596 w 2991813"/>
              <a:gd name="connsiteY11" fmla="*/ 1122460 h 4898394"/>
              <a:gd name="connsiteX12" fmla="*/ 2958353 w 2991813"/>
              <a:gd name="connsiteY12" fmla="*/ 1057914 h 4898394"/>
              <a:gd name="connsiteX13" fmla="*/ 2969111 w 2991813"/>
              <a:gd name="connsiteY13" fmla="*/ 907307 h 4898394"/>
              <a:gd name="connsiteX14" fmla="*/ 2926080 w 2991813"/>
              <a:gd name="connsiteY14" fmla="*/ 670639 h 4898394"/>
              <a:gd name="connsiteX15" fmla="*/ 2883050 w 2991813"/>
              <a:gd name="connsiteY15" fmla="*/ 563062 h 4898394"/>
              <a:gd name="connsiteX16" fmla="*/ 2796988 w 2991813"/>
              <a:gd name="connsiteY16" fmla="*/ 477001 h 4898394"/>
              <a:gd name="connsiteX17" fmla="*/ 2753958 w 2991813"/>
              <a:gd name="connsiteY17" fmla="*/ 433970 h 4898394"/>
              <a:gd name="connsiteX18" fmla="*/ 2743200 w 2991813"/>
              <a:gd name="connsiteY18" fmla="*/ 401697 h 4898394"/>
              <a:gd name="connsiteX19" fmla="*/ 2624866 w 2991813"/>
              <a:gd name="connsiteY19" fmla="*/ 326394 h 4898394"/>
              <a:gd name="connsiteX20" fmla="*/ 2571078 w 2991813"/>
              <a:gd name="connsiteY20" fmla="*/ 294121 h 4898394"/>
              <a:gd name="connsiteX21" fmla="*/ 2420471 w 2991813"/>
              <a:gd name="connsiteY21" fmla="*/ 240333 h 4898394"/>
              <a:gd name="connsiteX22" fmla="*/ 2312894 w 2991813"/>
              <a:gd name="connsiteY22" fmla="*/ 218817 h 4898394"/>
              <a:gd name="connsiteX23" fmla="*/ 2269864 w 2991813"/>
              <a:gd name="connsiteY23" fmla="*/ 197302 h 4898394"/>
              <a:gd name="connsiteX24" fmla="*/ 2119257 w 2991813"/>
              <a:gd name="connsiteY24" fmla="*/ 165029 h 4898394"/>
              <a:gd name="connsiteX25" fmla="*/ 2054711 w 2991813"/>
              <a:gd name="connsiteY25" fmla="*/ 143514 h 4898394"/>
              <a:gd name="connsiteX26" fmla="*/ 1947134 w 2991813"/>
              <a:gd name="connsiteY26" fmla="*/ 121999 h 4898394"/>
              <a:gd name="connsiteX27" fmla="*/ 1914861 w 2991813"/>
              <a:gd name="connsiteY27" fmla="*/ 111241 h 4898394"/>
              <a:gd name="connsiteX28" fmla="*/ 1839558 w 2991813"/>
              <a:gd name="connsiteY28" fmla="*/ 100483 h 4898394"/>
              <a:gd name="connsiteX29" fmla="*/ 1699708 w 2991813"/>
              <a:gd name="connsiteY29" fmla="*/ 68210 h 4898394"/>
              <a:gd name="connsiteX30" fmla="*/ 1667436 w 2991813"/>
              <a:gd name="connsiteY30" fmla="*/ 57453 h 4898394"/>
              <a:gd name="connsiteX31" fmla="*/ 849854 w 2991813"/>
              <a:gd name="connsiteY31" fmla="*/ 89726 h 4898394"/>
              <a:gd name="connsiteX32" fmla="*/ 753036 w 2991813"/>
              <a:gd name="connsiteY32" fmla="*/ 121999 h 4898394"/>
              <a:gd name="connsiteX33" fmla="*/ 602428 w 2991813"/>
              <a:gd name="connsiteY33" fmla="*/ 208060 h 4898394"/>
              <a:gd name="connsiteX34" fmla="*/ 537883 w 2991813"/>
              <a:gd name="connsiteY34" fmla="*/ 240333 h 4898394"/>
              <a:gd name="connsiteX35" fmla="*/ 462579 w 2991813"/>
              <a:gd name="connsiteY35" fmla="*/ 304879 h 4898394"/>
              <a:gd name="connsiteX36" fmla="*/ 419548 w 2991813"/>
              <a:gd name="connsiteY36" fmla="*/ 337152 h 4898394"/>
              <a:gd name="connsiteX37" fmla="*/ 376518 w 2991813"/>
              <a:gd name="connsiteY37" fmla="*/ 380182 h 4898394"/>
              <a:gd name="connsiteX38" fmla="*/ 344245 w 2991813"/>
              <a:gd name="connsiteY38" fmla="*/ 401697 h 4898394"/>
              <a:gd name="connsiteX39" fmla="*/ 290457 w 2991813"/>
              <a:gd name="connsiteY39" fmla="*/ 455486 h 4898394"/>
              <a:gd name="connsiteX40" fmla="*/ 268941 w 2991813"/>
              <a:gd name="connsiteY40" fmla="*/ 477001 h 4898394"/>
              <a:gd name="connsiteX41" fmla="*/ 215153 w 2991813"/>
              <a:gd name="connsiteY41" fmla="*/ 584577 h 4898394"/>
              <a:gd name="connsiteX42" fmla="*/ 193638 w 2991813"/>
              <a:gd name="connsiteY42" fmla="*/ 616850 h 4898394"/>
              <a:gd name="connsiteX43" fmla="*/ 182880 w 2991813"/>
              <a:gd name="connsiteY43" fmla="*/ 649123 h 4898394"/>
              <a:gd name="connsiteX44" fmla="*/ 139850 w 2991813"/>
              <a:gd name="connsiteY44" fmla="*/ 745942 h 4898394"/>
              <a:gd name="connsiteX45" fmla="*/ 129092 w 2991813"/>
              <a:gd name="connsiteY45" fmla="*/ 810488 h 4898394"/>
              <a:gd name="connsiteX46" fmla="*/ 118334 w 2991813"/>
              <a:gd name="connsiteY46" fmla="*/ 864276 h 4898394"/>
              <a:gd name="connsiteX47" fmla="*/ 96819 w 2991813"/>
              <a:gd name="connsiteY47" fmla="*/ 982610 h 4898394"/>
              <a:gd name="connsiteX48" fmla="*/ 86061 w 2991813"/>
              <a:gd name="connsiteY48" fmla="*/ 1230036 h 4898394"/>
              <a:gd name="connsiteX49" fmla="*/ 64546 w 2991813"/>
              <a:gd name="connsiteY49" fmla="*/ 1359128 h 4898394"/>
              <a:gd name="connsiteX50" fmla="*/ 53788 w 2991813"/>
              <a:gd name="connsiteY50" fmla="*/ 1445189 h 4898394"/>
              <a:gd name="connsiteX51" fmla="*/ 43031 w 2991813"/>
              <a:gd name="connsiteY51" fmla="*/ 1498977 h 4898394"/>
              <a:gd name="connsiteX52" fmla="*/ 21516 w 2991813"/>
              <a:gd name="connsiteY52" fmla="*/ 1778676 h 4898394"/>
              <a:gd name="connsiteX53" fmla="*/ 0 w 2991813"/>
              <a:gd name="connsiteY53" fmla="*/ 1929283 h 4898394"/>
              <a:gd name="connsiteX54" fmla="*/ 10758 w 2991813"/>
              <a:gd name="connsiteY54" fmla="*/ 3779599 h 4898394"/>
              <a:gd name="connsiteX55" fmla="*/ 21516 w 2991813"/>
              <a:gd name="connsiteY55" fmla="*/ 3822629 h 4898394"/>
              <a:gd name="connsiteX56" fmla="*/ 43031 w 2991813"/>
              <a:gd name="connsiteY56" fmla="*/ 3887175 h 4898394"/>
              <a:gd name="connsiteX57" fmla="*/ 64546 w 2991813"/>
              <a:gd name="connsiteY57" fmla="*/ 4016267 h 4898394"/>
              <a:gd name="connsiteX58" fmla="*/ 96819 w 2991813"/>
              <a:gd name="connsiteY58" fmla="*/ 4102328 h 4898394"/>
              <a:gd name="connsiteX59" fmla="*/ 107577 w 2991813"/>
              <a:gd name="connsiteY59" fmla="*/ 4145359 h 4898394"/>
              <a:gd name="connsiteX60" fmla="*/ 129092 w 2991813"/>
              <a:gd name="connsiteY60" fmla="*/ 4199147 h 4898394"/>
              <a:gd name="connsiteX61" fmla="*/ 139850 w 2991813"/>
              <a:gd name="connsiteY61" fmla="*/ 4231420 h 4898394"/>
              <a:gd name="connsiteX62" fmla="*/ 182880 w 2991813"/>
              <a:gd name="connsiteY62" fmla="*/ 4306723 h 4898394"/>
              <a:gd name="connsiteX63" fmla="*/ 215153 w 2991813"/>
              <a:gd name="connsiteY63" fmla="*/ 4392785 h 4898394"/>
              <a:gd name="connsiteX64" fmla="*/ 258184 w 2991813"/>
              <a:gd name="connsiteY64" fmla="*/ 4468088 h 4898394"/>
              <a:gd name="connsiteX65" fmla="*/ 301214 w 2991813"/>
              <a:gd name="connsiteY65" fmla="*/ 4532634 h 4898394"/>
              <a:gd name="connsiteX66" fmla="*/ 355003 w 2991813"/>
              <a:gd name="connsiteY66" fmla="*/ 4607937 h 4898394"/>
              <a:gd name="connsiteX67" fmla="*/ 387276 w 2991813"/>
              <a:gd name="connsiteY67" fmla="*/ 4629453 h 4898394"/>
              <a:gd name="connsiteX68" fmla="*/ 451821 w 2991813"/>
              <a:gd name="connsiteY68" fmla="*/ 4693999 h 4898394"/>
              <a:gd name="connsiteX69" fmla="*/ 516367 w 2991813"/>
              <a:gd name="connsiteY69" fmla="*/ 4715514 h 4898394"/>
              <a:gd name="connsiteX70" fmla="*/ 537883 w 2991813"/>
              <a:gd name="connsiteY70" fmla="*/ 4737029 h 4898394"/>
              <a:gd name="connsiteX71" fmla="*/ 591671 w 2991813"/>
              <a:gd name="connsiteY71" fmla="*/ 4758545 h 4898394"/>
              <a:gd name="connsiteX72" fmla="*/ 656217 w 2991813"/>
              <a:gd name="connsiteY72" fmla="*/ 4780060 h 4898394"/>
              <a:gd name="connsiteX73" fmla="*/ 774551 w 2991813"/>
              <a:gd name="connsiteY73" fmla="*/ 4823090 h 4898394"/>
              <a:gd name="connsiteX74" fmla="*/ 914400 w 2991813"/>
              <a:gd name="connsiteY74" fmla="*/ 4866121 h 4898394"/>
              <a:gd name="connsiteX75" fmla="*/ 978946 w 2991813"/>
              <a:gd name="connsiteY75" fmla="*/ 4876879 h 4898394"/>
              <a:gd name="connsiteX76" fmla="*/ 1151068 w 2991813"/>
              <a:gd name="connsiteY76" fmla="*/ 4898394 h 4898394"/>
              <a:gd name="connsiteX77" fmla="*/ 1796527 w 2991813"/>
              <a:gd name="connsiteY77" fmla="*/ 4876879 h 4898394"/>
              <a:gd name="connsiteX78" fmla="*/ 1893346 w 2991813"/>
              <a:gd name="connsiteY78" fmla="*/ 4855363 h 4898394"/>
              <a:gd name="connsiteX79" fmla="*/ 1979407 w 2991813"/>
              <a:gd name="connsiteY79" fmla="*/ 4812333 h 4898394"/>
              <a:gd name="connsiteX80" fmla="*/ 2043953 w 2991813"/>
              <a:gd name="connsiteY80" fmla="*/ 4801575 h 4898394"/>
              <a:gd name="connsiteX81" fmla="*/ 2130014 w 2991813"/>
              <a:gd name="connsiteY81" fmla="*/ 4780060 h 4898394"/>
              <a:gd name="connsiteX82" fmla="*/ 2162287 w 2991813"/>
              <a:gd name="connsiteY82" fmla="*/ 4758545 h 4898394"/>
              <a:gd name="connsiteX83" fmla="*/ 2280621 w 2991813"/>
              <a:gd name="connsiteY83" fmla="*/ 4715514 h 4898394"/>
              <a:gd name="connsiteX84" fmla="*/ 2312894 w 2991813"/>
              <a:gd name="connsiteY84" fmla="*/ 4693999 h 4898394"/>
              <a:gd name="connsiteX85" fmla="*/ 2398956 w 2991813"/>
              <a:gd name="connsiteY85" fmla="*/ 4672483 h 4898394"/>
              <a:gd name="connsiteX86" fmla="*/ 2441986 w 2991813"/>
              <a:gd name="connsiteY86" fmla="*/ 4650968 h 4898394"/>
              <a:gd name="connsiteX87" fmla="*/ 2485017 w 2991813"/>
              <a:gd name="connsiteY87" fmla="*/ 4640210 h 4898394"/>
              <a:gd name="connsiteX88" fmla="*/ 2549563 w 2991813"/>
              <a:gd name="connsiteY88" fmla="*/ 4618695 h 4898394"/>
              <a:gd name="connsiteX89" fmla="*/ 2581836 w 2991813"/>
              <a:gd name="connsiteY89" fmla="*/ 4607937 h 4898394"/>
              <a:gd name="connsiteX90" fmla="*/ 2614108 w 2991813"/>
              <a:gd name="connsiteY90" fmla="*/ 4597180 h 4898394"/>
              <a:gd name="connsiteX91" fmla="*/ 2657139 w 2991813"/>
              <a:gd name="connsiteY91" fmla="*/ 4554149 h 4898394"/>
              <a:gd name="connsiteX92" fmla="*/ 2732443 w 2991813"/>
              <a:gd name="connsiteY92" fmla="*/ 4500361 h 4898394"/>
              <a:gd name="connsiteX93" fmla="*/ 2710927 w 2991813"/>
              <a:gd name="connsiteY93" fmla="*/ 4468088 h 4898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2991813" h="4898394">
                <a:moveTo>
                  <a:pt x="2710927" y="4468088"/>
                </a:moveTo>
                <a:cubicBezTo>
                  <a:pt x="2709134" y="4450159"/>
                  <a:pt x="2717149" y="4417732"/>
                  <a:pt x="2721685" y="4392785"/>
                </a:cubicBezTo>
                <a:cubicBezTo>
                  <a:pt x="2724330" y="4378238"/>
                  <a:pt x="2729798" y="4364301"/>
                  <a:pt x="2732443" y="4349754"/>
                </a:cubicBezTo>
                <a:cubicBezTo>
                  <a:pt x="2736979" y="4324807"/>
                  <a:pt x="2736747" y="4298971"/>
                  <a:pt x="2743200" y="4274450"/>
                </a:cubicBezTo>
                <a:cubicBezTo>
                  <a:pt x="2754743" y="4230585"/>
                  <a:pt x="2786231" y="4145359"/>
                  <a:pt x="2786231" y="4145359"/>
                </a:cubicBezTo>
                <a:cubicBezTo>
                  <a:pt x="2821167" y="3900803"/>
                  <a:pt x="2796720" y="4083135"/>
                  <a:pt x="2829261" y="3801114"/>
                </a:cubicBezTo>
                <a:cubicBezTo>
                  <a:pt x="2832575" y="3772394"/>
                  <a:pt x="2836939" y="3743799"/>
                  <a:pt x="2840019" y="3715053"/>
                </a:cubicBezTo>
                <a:cubicBezTo>
                  <a:pt x="2869043" y="3444160"/>
                  <a:pt x="2845435" y="3580395"/>
                  <a:pt x="2883050" y="3392323"/>
                </a:cubicBezTo>
                <a:cubicBezTo>
                  <a:pt x="2886636" y="2818582"/>
                  <a:pt x="2883502" y="2244760"/>
                  <a:pt x="2893807" y="1671100"/>
                </a:cubicBezTo>
                <a:cubicBezTo>
                  <a:pt x="2894276" y="1644998"/>
                  <a:pt x="2910203" y="1621395"/>
                  <a:pt x="2915323" y="1595796"/>
                </a:cubicBezTo>
                <a:cubicBezTo>
                  <a:pt x="2924573" y="1549547"/>
                  <a:pt x="2929666" y="1502563"/>
                  <a:pt x="2936838" y="1455947"/>
                </a:cubicBezTo>
                <a:cubicBezTo>
                  <a:pt x="2940424" y="1344785"/>
                  <a:pt x="2941593" y="1233518"/>
                  <a:pt x="2947596" y="1122460"/>
                </a:cubicBezTo>
                <a:cubicBezTo>
                  <a:pt x="2948773" y="1100680"/>
                  <a:pt x="2956183" y="1079618"/>
                  <a:pt x="2958353" y="1057914"/>
                </a:cubicBezTo>
                <a:cubicBezTo>
                  <a:pt x="2963361" y="1007834"/>
                  <a:pt x="2965525" y="957509"/>
                  <a:pt x="2969111" y="907307"/>
                </a:cubicBezTo>
                <a:cubicBezTo>
                  <a:pt x="2951163" y="602195"/>
                  <a:pt x="2991813" y="811496"/>
                  <a:pt x="2926080" y="670639"/>
                </a:cubicBezTo>
                <a:cubicBezTo>
                  <a:pt x="2909748" y="635641"/>
                  <a:pt x="2910360" y="590371"/>
                  <a:pt x="2883050" y="563062"/>
                </a:cubicBezTo>
                <a:lnTo>
                  <a:pt x="2796988" y="477001"/>
                </a:lnTo>
                <a:lnTo>
                  <a:pt x="2753958" y="433970"/>
                </a:lnTo>
                <a:cubicBezTo>
                  <a:pt x="2750372" y="423212"/>
                  <a:pt x="2750580" y="410307"/>
                  <a:pt x="2743200" y="401697"/>
                </a:cubicBezTo>
                <a:cubicBezTo>
                  <a:pt x="2707521" y="360072"/>
                  <a:pt x="2671298" y="351720"/>
                  <a:pt x="2624866" y="326394"/>
                </a:cubicBezTo>
                <a:cubicBezTo>
                  <a:pt x="2606510" y="316382"/>
                  <a:pt x="2589780" y="303472"/>
                  <a:pt x="2571078" y="294121"/>
                </a:cubicBezTo>
                <a:cubicBezTo>
                  <a:pt x="2543211" y="280187"/>
                  <a:pt x="2434302" y="243099"/>
                  <a:pt x="2420471" y="240333"/>
                </a:cubicBezTo>
                <a:lnTo>
                  <a:pt x="2312894" y="218817"/>
                </a:lnTo>
                <a:cubicBezTo>
                  <a:pt x="2298551" y="211645"/>
                  <a:pt x="2285283" y="201707"/>
                  <a:pt x="2269864" y="197302"/>
                </a:cubicBezTo>
                <a:cubicBezTo>
                  <a:pt x="2094866" y="147303"/>
                  <a:pt x="2219161" y="195000"/>
                  <a:pt x="2119257" y="165029"/>
                </a:cubicBezTo>
                <a:cubicBezTo>
                  <a:pt x="2097534" y="158512"/>
                  <a:pt x="2076950" y="147962"/>
                  <a:pt x="2054711" y="143514"/>
                </a:cubicBezTo>
                <a:cubicBezTo>
                  <a:pt x="2018852" y="136342"/>
                  <a:pt x="1981826" y="133563"/>
                  <a:pt x="1947134" y="121999"/>
                </a:cubicBezTo>
                <a:cubicBezTo>
                  <a:pt x="1936376" y="118413"/>
                  <a:pt x="1925980" y="113465"/>
                  <a:pt x="1914861" y="111241"/>
                </a:cubicBezTo>
                <a:cubicBezTo>
                  <a:pt x="1889998" y="106268"/>
                  <a:pt x="1864569" y="104651"/>
                  <a:pt x="1839558" y="100483"/>
                </a:cubicBezTo>
                <a:cubicBezTo>
                  <a:pt x="1805414" y="94792"/>
                  <a:pt x="1724846" y="76589"/>
                  <a:pt x="1699708" y="68210"/>
                </a:cubicBezTo>
                <a:lnTo>
                  <a:pt x="1667436" y="57453"/>
                </a:lnTo>
                <a:cubicBezTo>
                  <a:pt x="749657" y="70753"/>
                  <a:pt x="1178850" y="0"/>
                  <a:pt x="849854" y="89726"/>
                </a:cubicBezTo>
                <a:cubicBezTo>
                  <a:pt x="795870" y="104449"/>
                  <a:pt x="810389" y="95929"/>
                  <a:pt x="753036" y="121999"/>
                </a:cubicBezTo>
                <a:cubicBezTo>
                  <a:pt x="544875" y="216619"/>
                  <a:pt x="868307" y="75118"/>
                  <a:pt x="602428" y="208060"/>
                </a:cubicBezTo>
                <a:cubicBezTo>
                  <a:pt x="580913" y="218818"/>
                  <a:pt x="558510" y="227957"/>
                  <a:pt x="537883" y="240333"/>
                </a:cubicBezTo>
                <a:cubicBezTo>
                  <a:pt x="485449" y="271794"/>
                  <a:pt x="505182" y="268362"/>
                  <a:pt x="462579" y="304879"/>
                </a:cubicBezTo>
                <a:cubicBezTo>
                  <a:pt x="448966" y="316547"/>
                  <a:pt x="433041" y="325345"/>
                  <a:pt x="419548" y="337152"/>
                </a:cubicBezTo>
                <a:cubicBezTo>
                  <a:pt x="404282" y="350509"/>
                  <a:pt x="391919" y="366981"/>
                  <a:pt x="376518" y="380182"/>
                </a:cubicBezTo>
                <a:cubicBezTo>
                  <a:pt x="366702" y="388596"/>
                  <a:pt x="353975" y="393183"/>
                  <a:pt x="344245" y="401697"/>
                </a:cubicBezTo>
                <a:cubicBezTo>
                  <a:pt x="325163" y="418394"/>
                  <a:pt x="308387" y="437556"/>
                  <a:pt x="290457" y="455486"/>
                </a:cubicBezTo>
                <a:lnTo>
                  <a:pt x="268941" y="477001"/>
                </a:lnTo>
                <a:cubicBezTo>
                  <a:pt x="251012" y="512860"/>
                  <a:pt x="237391" y="551219"/>
                  <a:pt x="215153" y="584577"/>
                </a:cubicBezTo>
                <a:cubicBezTo>
                  <a:pt x="207981" y="595335"/>
                  <a:pt x="199420" y="605286"/>
                  <a:pt x="193638" y="616850"/>
                </a:cubicBezTo>
                <a:cubicBezTo>
                  <a:pt x="188567" y="626992"/>
                  <a:pt x="187485" y="638761"/>
                  <a:pt x="182880" y="649123"/>
                </a:cubicBezTo>
                <a:cubicBezTo>
                  <a:pt x="167354" y="684057"/>
                  <a:pt x="147928" y="709589"/>
                  <a:pt x="139850" y="745942"/>
                </a:cubicBezTo>
                <a:cubicBezTo>
                  <a:pt x="135118" y="767235"/>
                  <a:pt x="132994" y="789028"/>
                  <a:pt x="129092" y="810488"/>
                </a:cubicBezTo>
                <a:cubicBezTo>
                  <a:pt x="125821" y="828477"/>
                  <a:pt x="121605" y="846286"/>
                  <a:pt x="118334" y="864276"/>
                </a:cubicBezTo>
                <a:cubicBezTo>
                  <a:pt x="90807" y="1015675"/>
                  <a:pt x="123393" y="849746"/>
                  <a:pt x="96819" y="982610"/>
                </a:cubicBezTo>
                <a:cubicBezTo>
                  <a:pt x="93233" y="1065085"/>
                  <a:pt x="91552" y="1147666"/>
                  <a:pt x="86061" y="1230036"/>
                </a:cubicBezTo>
                <a:cubicBezTo>
                  <a:pt x="81426" y="1299567"/>
                  <a:pt x="73998" y="1297692"/>
                  <a:pt x="64546" y="1359128"/>
                </a:cubicBezTo>
                <a:cubicBezTo>
                  <a:pt x="60150" y="1387702"/>
                  <a:pt x="58184" y="1416615"/>
                  <a:pt x="53788" y="1445189"/>
                </a:cubicBezTo>
                <a:cubicBezTo>
                  <a:pt x="51008" y="1463261"/>
                  <a:pt x="45447" y="1480853"/>
                  <a:pt x="43031" y="1498977"/>
                </a:cubicBezTo>
                <a:cubicBezTo>
                  <a:pt x="28458" y="1608279"/>
                  <a:pt x="31482" y="1659078"/>
                  <a:pt x="21516" y="1778676"/>
                </a:cubicBezTo>
                <a:cubicBezTo>
                  <a:pt x="17029" y="1832525"/>
                  <a:pt x="8739" y="1876853"/>
                  <a:pt x="0" y="1929283"/>
                </a:cubicBezTo>
                <a:cubicBezTo>
                  <a:pt x="3586" y="2546055"/>
                  <a:pt x="3749" y="3162856"/>
                  <a:pt x="10758" y="3779599"/>
                </a:cubicBezTo>
                <a:cubicBezTo>
                  <a:pt x="10926" y="3794383"/>
                  <a:pt x="17268" y="3808468"/>
                  <a:pt x="21516" y="3822629"/>
                </a:cubicBezTo>
                <a:cubicBezTo>
                  <a:pt x="28033" y="3844352"/>
                  <a:pt x="38111" y="3865036"/>
                  <a:pt x="43031" y="3887175"/>
                </a:cubicBezTo>
                <a:cubicBezTo>
                  <a:pt x="52494" y="3929760"/>
                  <a:pt x="55991" y="3973490"/>
                  <a:pt x="64546" y="4016267"/>
                </a:cubicBezTo>
                <a:cubicBezTo>
                  <a:pt x="68322" y="4035146"/>
                  <a:pt x="93382" y="4092017"/>
                  <a:pt x="96819" y="4102328"/>
                </a:cubicBezTo>
                <a:cubicBezTo>
                  <a:pt x="101494" y="4116354"/>
                  <a:pt x="102902" y="4131333"/>
                  <a:pt x="107577" y="4145359"/>
                </a:cubicBezTo>
                <a:cubicBezTo>
                  <a:pt x="113684" y="4163679"/>
                  <a:pt x="122312" y="4181066"/>
                  <a:pt x="129092" y="4199147"/>
                </a:cubicBezTo>
                <a:cubicBezTo>
                  <a:pt x="133074" y="4209765"/>
                  <a:pt x="135383" y="4220997"/>
                  <a:pt x="139850" y="4231420"/>
                </a:cubicBezTo>
                <a:cubicBezTo>
                  <a:pt x="196429" y="4363437"/>
                  <a:pt x="128861" y="4198686"/>
                  <a:pt x="182880" y="4306723"/>
                </a:cubicBezTo>
                <a:cubicBezTo>
                  <a:pt x="227464" y="4395891"/>
                  <a:pt x="187217" y="4327599"/>
                  <a:pt x="215153" y="4392785"/>
                </a:cubicBezTo>
                <a:cubicBezTo>
                  <a:pt x="231531" y="4431001"/>
                  <a:pt x="236576" y="4435677"/>
                  <a:pt x="258184" y="4468088"/>
                </a:cubicBezTo>
                <a:cubicBezTo>
                  <a:pt x="277088" y="4524803"/>
                  <a:pt x="256447" y="4478914"/>
                  <a:pt x="301214" y="4532634"/>
                </a:cubicBezTo>
                <a:cubicBezTo>
                  <a:pt x="331754" y="4569282"/>
                  <a:pt x="316250" y="4569184"/>
                  <a:pt x="355003" y="4607937"/>
                </a:cubicBezTo>
                <a:cubicBezTo>
                  <a:pt x="364145" y="4617079"/>
                  <a:pt x="377613" y="4620863"/>
                  <a:pt x="387276" y="4629453"/>
                </a:cubicBezTo>
                <a:cubicBezTo>
                  <a:pt x="410017" y="4649668"/>
                  <a:pt x="422955" y="4684377"/>
                  <a:pt x="451821" y="4693999"/>
                </a:cubicBezTo>
                <a:lnTo>
                  <a:pt x="516367" y="4715514"/>
                </a:lnTo>
                <a:cubicBezTo>
                  <a:pt x="523539" y="4722686"/>
                  <a:pt x="529077" y="4731997"/>
                  <a:pt x="537883" y="4737029"/>
                </a:cubicBezTo>
                <a:cubicBezTo>
                  <a:pt x="554649" y="4746610"/>
                  <a:pt x="573523" y="4751946"/>
                  <a:pt x="591671" y="4758545"/>
                </a:cubicBezTo>
                <a:cubicBezTo>
                  <a:pt x="612985" y="4766296"/>
                  <a:pt x="636770" y="4768392"/>
                  <a:pt x="656217" y="4780060"/>
                </a:cubicBezTo>
                <a:cubicBezTo>
                  <a:pt x="728709" y="4823555"/>
                  <a:pt x="689380" y="4808896"/>
                  <a:pt x="774551" y="4823090"/>
                </a:cubicBezTo>
                <a:cubicBezTo>
                  <a:pt x="818674" y="4837798"/>
                  <a:pt x="869306" y="4855715"/>
                  <a:pt x="914400" y="4866121"/>
                </a:cubicBezTo>
                <a:cubicBezTo>
                  <a:pt x="935654" y="4871026"/>
                  <a:pt x="957334" y="4873932"/>
                  <a:pt x="978946" y="4876879"/>
                </a:cubicBezTo>
                <a:cubicBezTo>
                  <a:pt x="1036236" y="4884691"/>
                  <a:pt x="1151068" y="4898394"/>
                  <a:pt x="1151068" y="4898394"/>
                </a:cubicBezTo>
                <a:lnTo>
                  <a:pt x="1796527" y="4876879"/>
                </a:lnTo>
                <a:cubicBezTo>
                  <a:pt x="1819634" y="4875829"/>
                  <a:pt x="1867738" y="4867003"/>
                  <a:pt x="1893346" y="4855363"/>
                </a:cubicBezTo>
                <a:cubicBezTo>
                  <a:pt x="1922544" y="4842091"/>
                  <a:pt x="1947770" y="4817606"/>
                  <a:pt x="1979407" y="4812333"/>
                </a:cubicBezTo>
                <a:cubicBezTo>
                  <a:pt x="2000922" y="4808747"/>
                  <a:pt x="2022625" y="4806145"/>
                  <a:pt x="2043953" y="4801575"/>
                </a:cubicBezTo>
                <a:cubicBezTo>
                  <a:pt x="2072866" y="4795379"/>
                  <a:pt x="2130014" y="4780060"/>
                  <a:pt x="2130014" y="4780060"/>
                </a:cubicBezTo>
                <a:cubicBezTo>
                  <a:pt x="2140772" y="4772888"/>
                  <a:pt x="2150472" y="4763796"/>
                  <a:pt x="2162287" y="4758545"/>
                </a:cubicBezTo>
                <a:cubicBezTo>
                  <a:pt x="2252654" y="4718382"/>
                  <a:pt x="2199389" y="4756130"/>
                  <a:pt x="2280621" y="4715514"/>
                </a:cubicBezTo>
                <a:cubicBezTo>
                  <a:pt x="2292185" y="4709732"/>
                  <a:pt x="2301330" y="4699781"/>
                  <a:pt x="2312894" y="4693999"/>
                </a:cubicBezTo>
                <a:cubicBezTo>
                  <a:pt x="2334948" y="4682972"/>
                  <a:pt x="2378495" y="4676575"/>
                  <a:pt x="2398956" y="4672483"/>
                </a:cubicBezTo>
                <a:cubicBezTo>
                  <a:pt x="2413299" y="4665311"/>
                  <a:pt x="2426971" y="4656599"/>
                  <a:pt x="2441986" y="4650968"/>
                </a:cubicBezTo>
                <a:cubicBezTo>
                  <a:pt x="2455830" y="4645777"/>
                  <a:pt x="2470855" y="4644458"/>
                  <a:pt x="2485017" y="4640210"/>
                </a:cubicBezTo>
                <a:cubicBezTo>
                  <a:pt x="2506740" y="4633693"/>
                  <a:pt x="2528048" y="4625867"/>
                  <a:pt x="2549563" y="4618695"/>
                </a:cubicBezTo>
                <a:lnTo>
                  <a:pt x="2581836" y="4607937"/>
                </a:lnTo>
                <a:lnTo>
                  <a:pt x="2614108" y="4597180"/>
                </a:lnTo>
                <a:cubicBezTo>
                  <a:pt x="2628452" y="4582836"/>
                  <a:pt x="2640261" y="4565401"/>
                  <a:pt x="2657139" y="4554149"/>
                </a:cubicBezTo>
                <a:cubicBezTo>
                  <a:pt x="2704330" y="4522689"/>
                  <a:pt x="2679069" y="4540391"/>
                  <a:pt x="2732443" y="4500361"/>
                </a:cubicBezTo>
                <a:cubicBezTo>
                  <a:pt x="2719149" y="4460481"/>
                  <a:pt x="2712720" y="4486017"/>
                  <a:pt x="2710927" y="4468088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rgbClr val="6600CC"/>
                </a:solidFill>
              </a:rPr>
              <a:t>Máme 3 Kč.</a:t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Co si můžeme koupit?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6" name="Obrázek 5" descr="MB9001123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1844824"/>
            <a:ext cx="1512168" cy="1512168"/>
          </a:xfrm>
          <a:prstGeom prst="rect">
            <a:avLst/>
          </a:prstGeom>
        </p:spPr>
      </p:pic>
      <p:pic>
        <p:nvPicPr>
          <p:cNvPr id="7" name="Obrázek 6" descr="MB9001975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4293096"/>
            <a:ext cx="1512168" cy="1512168"/>
          </a:xfrm>
          <a:prstGeom prst="rect">
            <a:avLst/>
          </a:prstGeom>
        </p:spPr>
      </p:pic>
      <p:pic>
        <p:nvPicPr>
          <p:cNvPr id="8" name="Obrázek 7" descr="MB9002904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32240" y="1772816"/>
            <a:ext cx="1872208" cy="1872208"/>
          </a:xfrm>
          <a:prstGeom prst="rect">
            <a:avLst/>
          </a:prstGeom>
        </p:spPr>
      </p:pic>
      <p:pic>
        <p:nvPicPr>
          <p:cNvPr id="10" name="Obrázek 9" descr="MB9002961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4221088"/>
            <a:ext cx="1944216" cy="1944216"/>
          </a:xfrm>
          <a:prstGeom prst="rect">
            <a:avLst/>
          </a:prstGeom>
        </p:spPr>
      </p:pic>
      <p:pic>
        <p:nvPicPr>
          <p:cNvPr id="12" name="Obrázek 11" descr="MH90044170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43608" y="1700808"/>
            <a:ext cx="1763837" cy="1763837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1043608" y="573325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7020272" y="342900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1259632" y="342900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211960" y="342900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508518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 Kč</a:t>
            </a:r>
          </a:p>
        </p:txBody>
      </p:sp>
      <p:sp>
        <p:nvSpPr>
          <p:cNvPr id="13" name="Volný tvar 12"/>
          <p:cNvSpPr/>
          <p:nvPr/>
        </p:nvSpPr>
        <p:spPr>
          <a:xfrm>
            <a:off x="849854" y="1624269"/>
            <a:ext cx="2085824" cy="2539625"/>
          </a:xfrm>
          <a:custGeom>
            <a:avLst/>
            <a:gdLst>
              <a:gd name="connsiteX0" fmla="*/ 989704 w 2085824"/>
              <a:gd name="connsiteY0" fmla="*/ 96955 h 2539625"/>
              <a:gd name="connsiteX1" fmla="*/ 946673 w 2085824"/>
              <a:gd name="connsiteY1" fmla="*/ 118470 h 2539625"/>
              <a:gd name="connsiteX2" fmla="*/ 914400 w 2085824"/>
              <a:gd name="connsiteY2" fmla="*/ 129227 h 2539625"/>
              <a:gd name="connsiteX3" fmla="*/ 882127 w 2085824"/>
              <a:gd name="connsiteY3" fmla="*/ 150743 h 2539625"/>
              <a:gd name="connsiteX4" fmla="*/ 817581 w 2085824"/>
              <a:gd name="connsiteY4" fmla="*/ 172258 h 2539625"/>
              <a:gd name="connsiteX5" fmla="*/ 742278 w 2085824"/>
              <a:gd name="connsiteY5" fmla="*/ 204531 h 2539625"/>
              <a:gd name="connsiteX6" fmla="*/ 623944 w 2085824"/>
              <a:gd name="connsiteY6" fmla="*/ 269077 h 2539625"/>
              <a:gd name="connsiteX7" fmla="*/ 473337 w 2085824"/>
              <a:gd name="connsiteY7" fmla="*/ 312107 h 2539625"/>
              <a:gd name="connsiteX8" fmla="*/ 441064 w 2085824"/>
              <a:gd name="connsiteY8" fmla="*/ 322865 h 2539625"/>
              <a:gd name="connsiteX9" fmla="*/ 408791 w 2085824"/>
              <a:gd name="connsiteY9" fmla="*/ 344380 h 2539625"/>
              <a:gd name="connsiteX10" fmla="*/ 279699 w 2085824"/>
              <a:gd name="connsiteY10" fmla="*/ 462715 h 2539625"/>
              <a:gd name="connsiteX11" fmla="*/ 258184 w 2085824"/>
              <a:gd name="connsiteY11" fmla="*/ 494987 h 2539625"/>
              <a:gd name="connsiteX12" fmla="*/ 247426 w 2085824"/>
              <a:gd name="connsiteY12" fmla="*/ 527260 h 2539625"/>
              <a:gd name="connsiteX13" fmla="*/ 215153 w 2085824"/>
              <a:gd name="connsiteY13" fmla="*/ 559533 h 2539625"/>
              <a:gd name="connsiteX14" fmla="*/ 161365 w 2085824"/>
              <a:gd name="connsiteY14" fmla="*/ 677867 h 2539625"/>
              <a:gd name="connsiteX15" fmla="*/ 139850 w 2085824"/>
              <a:gd name="connsiteY15" fmla="*/ 720898 h 2539625"/>
              <a:gd name="connsiteX16" fmla="*/ 129092 w 2085824"/>
              <a:gd name="connsiteY16" fmla="*/ 763929 h 2539625"/>
              <a:gd name="connsiteX17" fmla="*/ 107577 w 2085824"/>
              <a:gd name="connsiteY17" fmla="*/ 882263 h 2539625"/>
              <a:gd name="connsiteX18" fmla="*/ 86061 w 2085824"/>
              <a:gd name="connsiteY18" fmla="*/ 914536 h 2539625"/>
              <a:gd name="connsiteX19" fmla="*/ 75304 w 2085824"/>
              <a:gd name="connsiteY19" fmla="*/ 1000597 h 2539625"/>
              <a:gd name="connsiteX20" fmla="*/ 53788 w 2085824"/>
              <a:gd name="connsiteY20" fmla="*/ 1172719 h 2539625"/>
              <a:gd name="connsiteX21" fmla="*/ 43031 w 2085824"/>
              <a:gd name="connsiteY21" fmla="*/ 1248023 h 2539625"/>
              <a:gd name="connsiteX22" fmla="*/ 21515 w 2085824"/>
              <a:gd name="connsiteY22" fmla="*/ 1409387 h 2539625"/>
              <a:gd name="connsiteX23" fmla="*/ 10758 w 2085824"/>
              <a:gd name="connsiteY23" fmla="*/ 1495449 h 2539625"/>
              <a:gd name="connsiteX24" fmla="*/ 0 w 2085824"/>
              <a:gd name="connsiteY24" fmla="*/ 1570752 h 2539625"/>
              <a:gd name="connsiteX25" fmla="*/ 10758 w 2085824"/>
              <a:gd name="connsiteY25" fmla="*/ 1785905 h 2539625"/>
              <a:gd name="connsiteX26" fmla="*/ 21515 w 2085824"/>
              <a:gd name="connsiteY26" fmla="*/ 1882724 h 2539625"/>
              <a:gd name="connsiteX27" fmla="*/ 64546 w 2085824"/>
              <a:gd name="connsiteY27" fmla="*/ 1990300 h 2539625"/>
              <a:gd name="connsiteX28" fmla="*/ 96819 w 2085824"/>
              <a:gd name="connsiteY28" fmla="*/ 2097877 h 2539625"/>
              <a:gd name="connsiteX29" fmla="*/ 118334 w 2085824"/>
              <a:gd name="connsiteY29" fmla="*/ 2130150 h 2539625"/>
              <a:gd name="connsiteX30" fmla="*/ 129092 w 2085824"/>
              <a:gd name="connsiteY30" fmla="*/ 2162423 h 2539625"/>
              <a:gd name="connsiteX31" fmla="*/ 161365 w 2085824"/>
              <a:gd name="connsiteY31" fmla="*/ 2205453 h 2539625"/>
              <a:gd name="connsiteX32" fmla="*/ 204395 w 2085824"/>
              <a:gd name="connsiteY32" fmla="*/ 2280757 h 2539625"/>
              <a:gd name="connsiteX33" fmla="*/ 258184 w 2085824"/>
              <a:gd name="connsiteY33" fmla="*/ 2323787 h 2539625"/>
              <a:gd name="connsiteX34" fmla="*/ 311972 w 2085824"/>
              <a:gd name="connsiteY34" fmla="*/ 2366818 h 2539625"/>
              <a:gd name="connsiteX35" fmla="*/ 344245 w 2085824"/>
              <a:gd name="connsiteY35" fmla="*/ 2377576 h 2539625"/>
              <a:gd name="connsiteX36" fmla="*/ 419548 w 2085824"/>
              <a:gd name="connsiteY36" fmla="*/ 2420606 h 2539625"/>
              <a:gd name="connsiteX37" fmla="*/ 473337 w 2085824"/>
              <a:gd name="connsiteY37" fmla="*/ 2431364 h 2539625"/>
              <a:gd name="connsiteX38" fmla="*/ 505610 w 2085824"/>
              <a:gd name="connsiteY38" fmla="*/ 2442122 h 2539625"/>
              <a:gd name="connsiteX39" fmla="*/ 591671 w 2085824"/>
              <a:gd name="connsiteY39" fmla="*/ 2463637 h 2539625"/>
              <a:gd name="connsiteX40" fmla="*/ 623944 w 2085824"/>
              <a:gd name="connsiteY40" fmla="*/ 2474395 h 2539625"/>
              <a:gd name="connsiteX41" fmla="*/ 742278 w 2085824"/>
              <a:gd name="connsiteY41" fmla="*/ 2495910 h 2539625"/>
              <a:gd name="connsiteX42" fmla="*/ 892885 w 2085824"/>
              <a:gd name="connsiteY42" fmla="*/ 2506667 h 2539625"/>
              <a:gd name="connsiteX43" fmla="*/ 1301675 w 2085824"/>
              <a:gd name="connsiteY43" fmla="*/ 2506667 h 2539625"/>
              <a:gd name="connsiteX44" fmla="*/ 1355464 w 2085824"/>
              <a:gd name="connsiteY44" fmla="*/ 2495910 h 2539625"/>
              <a:gd name="connsiteX45" fmla="*/ 1441525 w 2085824"/>
              <a:gd name="connsiteY45" fmla="*/ 2474395 h 2539625"/>
              <a:gd name="connsiteX46" fmla="*/ 1506071 w 2085824"/>
              <a:gd name="connsiteY46" fmla="*/ 2452879 h 2539625"/>
              <a:gd name="connsiteX47" fmla="*/ 1581374 w 2085824"/>
              <a:gd name="connsiteY47" fmla="*/ 2431364 h 2539625"/>
              <a:gd name="connsiteX48" fmla="*/ 1624405 w 2085824"/>
              <a:gd name="connsiteY48" fmla="*/ 2409849 h 2539625"/>
              <a:gd name="connsiteX49" fmla="*/ 1688951 w 2085824"/>
              <a:gd name="connsiteY49" fmla="*/ 2388333 h 2539625"/>
              <a:gd name="connsiteX50" fmla="*/ 1764254 w 2085824"/>
              <a:gd name="connsiteY50" fmla="*/ 2345303 h 2539625"/>
              <a:gd name="connsiteX51" fmla="*/ 1785770 w 2085824"/>
              <a:gd name="connsiteY51" fmla="*/ 2323787 h 2539625"/>
              <a:gd name="connsiteX52" fmla="*/ 1850315 w 2085824"/>
              <a:gd name="connsiteY52" fmla="*/ 2237726 h 2539625"/>
              <a:gd name="connsiteX53" fmla="*/ 1882588 w 2085824"/>
              <a:gd name="connsiteY53" fmla="*/ 2194696 h 2539625"/>
              <a:gd name="connsiteX54" fmla="*/ 1914861 w 2085824"/>
              <a:gd name="connsiteY54" fmla="*/ 2119392 h 2539625"/>
              <a:gd name="connsiteX55" fmla="*/ 1936377 w 2085824"/>
              <a:gd name="connsiteY55" fmla="*/ 2065604 h 2539625"/>
              <a:gd name="connsiteX56" fmla="*/ 1957892 w 2085824"/>
              <a:gd name="connsiteY56" fmla="*/ 2022573 h 2539625"/>
              <a:gd name="connsiteX57" fmla="*/ 1968650 w 2085824"/>
              <a:gd name="connsiteY57" fmla="*/ 1979543 h 2539625"/>
              <a:gd name="connsiteX58" fmla="*/ 2000922 w 2085824"/>
              <a:gd name="connsiteY58" fmla="*/ 1871966 h 2539625"/>
              <a:gd name="connsiteX59" fmla="*/ 2033195 w 2085824"/>
              <a:gd name="connsiteY59" fmla="*/ 1721359 h 2539625"/>
              <a:gd name="connsiteX60" fmla="*/ 2043953 w 2085824"/>
              <a:gd name="connsiteY60" fmla="*/ 1559995 h 2539625"/>
              <a:gd name="connsiteX61" fmla="*/ 2065468 w 2085824"/>
              <a:gd name="connsiteY61" fmla="*/ 1248023 h 2539625"/>
              <a:gd name="connsiteX62" fmla="*/ 2065468 w 2085824"/>
              <a:gd name="connsiteY62" fmla="*/ 796202 h 2539625"/>
              <a:gd name="connsiteX63" fmla="*/ 2043953 w 2085824"/>
              <a:gd name="connsiteY63" fmla="*/ 742413 h 2539625"/>
              <a:gd name="connsiteX64" fmla="*/ 2022438 w 2085824"/>
              <a:gd name="connsiteY64" fmla="*/ 677867 h 2539625"/>
              <a:gd name="connsiteX65" fmla="*/ 2011680 w 2085824"/>
              <a:gd name="connsiteY65" fmla="*/ 645595 h 2539625"/>
              <a:gd name="connsiteX66" fmla="*/ 1979407 w 2085824"/>
              <a:gd name="connsiteY66" fmla="*/ 591806 h 2539625"/>
              <a:gd name="connsiteX67" fmla="*/ 1957892 w 2085824"/>
              <a:gd name="connsiteY67" fmla="*/ 538018 h 2539625"/>
              <a:gd name="connsiteX68" fmla="*/ 1936377 w 2085824"/>
              <a:gd name="connsiteY68" fmla="*/ 473472 h 2539625"/>
              <a:gd name="connsiteX69" fmla="*/ 1871831 w 2085824"/>
              <a:gd name="connsiteY69" fmla="*/ 376653 h 2539625"/>
              <a:gd name="connsiteX70" fmla="*/ 1850315 w 2085824"/>
              <a:gd name="connsiteY70" fmla="*/ 344380 h 2539625"/>
              <a:gd name="connsiteX71" fmla="*/ 1785770 w 2085824"/>
              <a:gd name="connsiteY71" fmla="*/ 279835 h 2539625"/>
              <a:gd name="connsiteX72" fmla="*/ 1764254 w 2085824"/>
              <a:gd name="connsiteY72" fmla="*/ 258319 h 2539625"/>
              <a:gd name="connsiteX73" fmla="*/ 1688951 w 2085824"/>
              <a:gd name="connsiteY73" fmla="*/ 215289 h 2539625"/>
              <a:gd name="connsiteX74" fmla="*/ 1635162 w 2085824"/>
              <a:gd name="connsiteY74" fmla="*/ 172258 h 2539625"/>
              <a:gd name="connsiteX75" fmla="*/ 1538344 w 2085824"/>
              <a:gd name="connsiteY75" fmla="*/ 129227 h 2539625"/>
              <a:gd name="connsiteX76" fmla="*/ 1506071 w 2085824"/>
              <a:gd name="connsiteY76" fmla="*/ 96955 h 2539625"/>
              <a:gd name="connsiteX77" fmla="*/ 1441525 w 2085824"/>
              <a:gd name="connsiteY77" fmla="*/ 75439 h 2539625"/>
              <a:gd name="connsiteX78" fmla="*/ 1333948 w 2085824"/>
              <a:gd name="connsiteY78" fmla="*/ 53924 h 2539625"/>
              <a:gd name="connsiteX79" fmla="*/ 1301675 w 2085824"/>
              <a:gd name="connsiteY79" fmla="*/ 43166 h 2539625"/>
              <a:gd name="connsiteX80" fmla="*/ 1000461 w 2085824"/>
              <a:gd name="connsiteY80" fmla="*/ 86197 h 2539625"/>
              <a:gd name="connsiteX81" fmla="*/ 989704 w 2085824"/>
              <a:gd name="connsiteY81" fmla="*/ 96955 h 2539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2085824" h="2539625">
                <a:moveTo>
                  <a:pt x="989704" y="96955"/>
                </a:moveTo>
                <a:cubicBezTo>
                  <a:pt x="980739" y="102334"/>
                  <a:pt x="961413" y="112153"/>
                  <a:pt x="946673" y="118470"/>
                </a:cubicBezTo>
                <a:cubicBezTo>
                  <a:pt x="936250" y="122937"/>
                  <a:pt x="924542" y="124156"/>
                  <a:pt x="914400" y="129227"/>
                </a:cubicBezTo>
                <a:cubicBezTo>
                  <a:pt x="902836" y="135009"/>
                  <a:pt x="893942" y="145492"/>
                  <a:pt x="882127" y="150743"/>
                </a:cubicBezTo>
                <a:cubicBezTo>
                  <a:pt x="861403" y="159954"/>
                  <a:pt x="838305" y="163047"/>
                  <a:pt x="817581" y="172258"/>
                </a:cubicBezTo>
                <a:cubicBezTo>
                  <a:pt x="722060" y="214711"/>
                  <a:pt x="856110" y="176072"/>
                  <a:pt x="742278" y="204531"/>
                </a:cubicBezTo>
                <a:cubicBezTo>
                  <a:pt x="706932" y="228095"/>
                  <a:pt x="662992" y="259315"/>
                  <a:pt x="623944" y="269077"/>
                </a:cubicBezTo>
                <a:cubicBezTo>
                  <a:pt x="551008" y="287311"/>
                  <a:pt x="578832" y="279647"/>
                  <a:pt x="473337" y="312107"/>
                </a:cubicBezTo>
                <a:cubicBezTo>
                  <a:pt x="462499" y="315442"/>
                  <a:pt x="451206" y="317794"/>
                  <a:pt x="441064" y="322865"/>
                </a:cubicBezTo>
                <a:cubicBezTo>
                  <a:pt x="429500" y="328647"/>
                  <a:pt x="419134" y="336623"/>
                  <a:pt x="408791" y="344380"/>
                </a:cubicBezTo>
                <a:cubicBezTo>
                  <a:pt x="315845" y="414089"/>
                  <a:pt x="328598" y="394256"/>
                  <a:pt x="279699" y="462715"/>
                </a:cubicBezTo>
                <a:cubicBezTo>
                  <a:pt x="272184" y="473236"/>
                  <a:pt x="263966" y="483423"/>
                  <a:pt x="258184" y="494987"/>
                </a:cubicBezTo>
                <a:cubicBezTo>
                  <a:pt x="253113" y="505129"/>
                  <a:pt x="253716" y="517825"/>
                  <a:pt x="247426" y="527260"/>
                </a:cubicBezTo>
                <a:cubicBezTo>
                  <a:pt x="238987" y="539918"/>
                  <a:pt x="225911" y="548775"/>
                  <a:pt x="215153" y="559533"/>
                </a:cubicBezTo>
                <a:cubicBezTo>
                  <a:pt x="194252" y="622233"/>
                  <a:pt x="209467" y="581662"/>
                  <a:pt x="161365" y="677867"/>
                </a:cubicBezTo>
                <a:cubicBezTo>
                  <a:pt x="154193" y="692211"/>
                  <a:pt x="143740" y="705340"/>
                  <a:pt x="139850" y="720898"/>
                </a:cubicBezTo>
                <a:cubicBezTo>
                  <a:pt x="136264" y="735242"/>
                  <a:pt x="131523" y="749345"/>
                  <a:pt x="129092" y="763929"/>
                </a:cubicBezTo>
                <a:cubicBezTo>
                  <a:pt x="123531" y="797293"/>
                  <a:pt x="124886" y="847646"/>
                  <a:pt x="107577" y="882263"/>
                </a:cubicBezTo>
                <a:cubicBezTo>
                  <a:pt x="101795" y="893827"/>
                  <a:pt x="93233" y="903778"/>
                  <a:pt x="86061" y="914536"/>
                </a:cubicBezTo>
                <a:cubicBezTo>
                  <a:pt x="82475" y="943223"/>
                  <a:pt x="78045" y="971817"/>
                  <a:pt x="75304" y="1000597"/>
                </a:cubicBezTo>
                <a:cubicBezTo>
                  <a:pt x="59801" y="1163377"/>
                  <a:pt x="80271" y="1093272"/>
                  <a:pt x="53788" y="1172719"/>
                </a:cubicBezTo>
                <a:cubicBezTo>
                  <a:pt x="50202" y="1197820"/>
                  <a:pt x="45831" y="1222822"/>
                  <a:pt x="43031" y="1248023"/>
                </a:cubicBezTo>
                <a:cubicBezTo>
                  <a:pt x="26097" y="1400429"/>
                  <a:pt x="43685" y="1320710"/>
                  <a:pt x="21515" y="1409387"/>
                </a:cubicBezTo>
                <a:cubicBezTo>
                  <a:pt x="17929" y="1438074"/>
                  <a:pt x="14579" y="1466792"/>
                  <a:pt x="10758" y="1495449"/>
                </a:cubicBezTo>
                <a:cubicBezTo>
                  <a:pt x="7407" y="1520582"/>
                  <a:pt x="0" y="1545396"/>
                  <a:pt x="0" y="1570752"/>
                </a:cubicBezTo>
                <a:cubicBezTo>
                  <a:pt x="0" y="1642559"/>
                  <a:pt x="5818" y="1714268"/>
                  <a:pt x="10758" y="1785905"/>
                </a:cubicBezTo>
                <a:cubicBezTo>
                  <a:pt x="12992" y="1818300"/>
                  <a:pt x="15147" y="1850883"/>
                  <a:pt x="21515" y="1882724"/>
                </a:cubicBezTo>
                <a:cubicBezTo>
                  <a:pt x="30377" y="1927032"/>
                  <a:pt x="45422" y="1952053"/>
                  <a:pt x="64546" y="1990300"/>
                </a:cubicBezTo>
                <a:cubicBezTo>
                  <a:pt x="74624" y="2040689"/>
                  <a:pt x="73231" y="2050701"/>
                  <a:pt x="96819" y="2097877"/>
                </a:cubicBezTo>
                <a:cubicBezTo>
                  <a:pt x="102601" y="2109441"/>
                  <a:pt x="112552" y="2118586"/>
                  <a:pt x="118334" y="2130150"/>
                </a:cubicBezTo>
                <a:cubicBezTo>
                  <a:pt x="123405" y="2140292"/>
                  <a:pt x="123466" y="2152578"/>
                  <a:pt x="129092" y="2162423"/>
                </a:cubicBezTo>
                <a:cubicBezTo>
                  <a:pt x="137988" y="2177990"/>
                  <a:pt x="151863" y="2190249"/>
                  <a:pt x="161365" y="2205453"/>
                </a:cubicBezTo>
                <a:cubicBezTo>
                  <a:pt x="192914" y="2255932"/>
                  <a:pt x="170556" y="2238459"/>
                  <a:pt x="204395" y="2280757"/>
                </a:cubicBezTo>
                <a:cubicBezTo>
                  <a:pt x="227483" y="2309617"/>
                  <a:pt x="227122" y="2298937"/>
                  <a:pt x="258184" y="2323787"/>
                </a:cubicBezTo>
                <a:cubicBezTo>
                  <a:pt x="291540" y="2350473"/>
                  <a:pt x="267819" y="2344741"/>
                  <a:pt x="311972" y="2366818"/>
                </a:cubicBezTo>
                <a:cubicBezTo>
                  <a:pt x="322114" y="2371889"/>
                  <a:pt x="334103" y="2372505"/>
                  <a:pt x="344245" y="2377576"/>
                </a:cubicBezTo>
                <a:cubicBezTo>
                  <a:pt x="391459" y="2401183"/>
                  <a:pt x="362972" y="2401747"/>
                  <a:pt x="419548" y="2420606"/>
                </a:cubicBezTo>
                <a:cubicBezTo>
                  <a:pt x="436894" y="2426388"/>
                  <a:pt x="455598" y="2426929"/>
                  <a:pt x="473337" y="2431364"/>
                </a:cubicBezTo>
                <a:cubicBezTo>
                  <a:pt x="484338" y="2434114"/>
                  <a:pt x="494670" y="2439138"/>
                  <a:pt x="505610" y="2442122"/>
                </a:cubicBezTo>
                <a:cubicBezTo>
                  <a:pt x="534138" y="2449902"/>
                  <a:pt x="563619" y="2454286"/>
                  <a:pt x="591671" y="2463637"/>
                </a:cubicBezTo>
                <a:cubicBezTo>
                  <a:pt x="602429" y="2467223"/>
                  <a:pt x="612943" y="2471645"/>
                  <a:pt x="623944" y="2474395"/>
                </a:cubicBezTo>
                <a:cubicBezTo>
                  <a:pt x="643287" y="2479231"/>
                  <a:pt x="726302" y="2494312"/>
                  <a:pt x="742278" y="2495910"/>
                </a:cubicBezTo>
                <a:cubicBezTo>
                  <a:pt x="792358" y="2500918"/>
                  <a:pt x="842683" y="2503081"/>
                  <a:pt x="892885" y="2506667"/>
                </a:cubicBezTo>
                <a:cubicBezTo>
                  <a:pt x="1057667" y="2539625"/>
                  <a:pt x="961385" y="2524577"/>
                  <a:pt x="1301675" y="2506667"/>
                </a:cubicBezTo>
                <a:cubicBezTo>
                  <a:pt x="1319934" y="2505706"/>
                  <a:pt x="1337648" y="2500021"/>
                  <a:pt x="1355464" y="2495910"/>
                </a:cubicBezTo>
                <a:cubicBezTo>
                  <a:pt x="1384277" y="2489261"/>
                  <a:pt x="1413473" y="2483746"/>
                  <a:pt x="1441525" y="2474395"/>
                </a:cubicBezTo>
                <a:cubicBezTo>
                  <a:pt x="1463040" y="2467223"/>
                  <a:pt x="1484069" y="2458379"/>
                  <a:pt x="1506071" y="2452879"/>
                </a:cubicBezTo>
                <a:cubicBezTo>
                  <a:pt x="1527913" y="2447419"/>
                  <a:pt x="1559763" y="2440626"/>
                  <a:pt x="1581374" y="2431364"/>
                </a:cubicBezTo>
                <a:cubicBezTo>
                  <a:pt x="1596114" y="2425047"/>
                  <a:pt x="1609515" y="2415805"/>
                  <a:pt x="1624405" y="2409849"/>
                </a:cubicBezTo>
                <a:cubicBezTo>
                  <a:pt x="1645462" y="2401426"/>
                  <a:pt x="1668666" y="2398475"/>
                  <a:pt x="1688951" y="2388333"/>
                </a:cubicBezTo>
                <a:cubicBezTo>
                  <a:pt x="1718397" y="2373610"/>
                  <a:pt x="1738913" y="2365576"/>
                  <a:pt x="1764254" y="2345303"/>
                </a:cubicBezTo>
                <a:cubicBezTo>
                  <a:pt x="1772174" y="2338967"/>
                  <a:pt x="1779169" y="2331488"/>
                  <a:pt x="1785770" y="2323787"/>
                </a:cubicBezTo>
                <a:cubicBezTo>
                  <a:pt x="1844699" y="2255037"/>
                  <a:pt x="1811659" y="2291844"/>
                  <a:pt x="1850315" y="2237726"/>
                </a:cubicBezTo>
                <a:cubicBezTo>
                  <a:pt x="1860736" y="2223136"/>
                  <a:pt x="1873085" y="2209900"/>
                  <a:pt x="1882588" y="2194696"/>
                </a:cubicBezTo>
                <a:cubicBezTo>
                  <a:pt x="1906205" y="2156910"/>
                  <a:pt x="1901133" y="2155999"/>
                  <a:pt x="1914861" y="2119392"/>
                </a:cubicBezTo>
                <a:cubicBezTo>
                  <a:pt x="1921641" y="2101311"/>
                  <a:pt x="1928534" y="2083250"/>
                  <a:pt x="1936377" y="2065604"/>
                </a:cubicBezTo>
                <a:cubicBezTo>
                  <a:pt x="1942890" y="2050950"/>
                  <a:pt x="1952261" y="2037589"/>
                  <a:pt x="1957892" y="2022573"/>
                </a:cubicBezTo>
                <a:cubicBezTo>
                  <a:pt x="1963083" y="2008730"/>
                  <a:pt x="1964402" y="1993704"/>
                  <a:pt x="1968650" y="1979543"/>
                </a:cubicBezTo>
                <a:cubicBezTo>
                  <a:pt x="1988924" y="1911965"/>
                  <a:pt x="1988522" y="1929832"/>
                  <a:pt x="2000922" y="1871966"/>
                </a:cubicBezTo>
                <a:cubicBezTo>
                  <a:pt x="2037544" y="1701062"/>
                  <a:pt x="2008634" y="1819610"/>
                  <a:pt x="2033195" y="1721359"/>
                </a:cubicBezTo>
                <a:cubicBezTo>
                  <a:pt x="2036781" y="1667571"/>
                  <a:pt x="2041043" y="1613824"/>
                  <a:pt x="2043953" y="1559995"/>
                </a:cubicBezTo>
                <a:cubicBezTo>
                  <a:pt x="2059487" y="1272621"/>
                  <a:pt x="2042380" y="1409651"/>
                  <a:pt x="2065468" y="1248023"/>
                </a:cubicBezTo>
                <a:cubicBezTo>
                  <a:pt x="2073268" y="1076422"/>
                  <a:pt x="2085824" y="965836"/>
                  <a:pt x="2065468" y="796202"/>
                </a:cubicBezTo>
                <a:cubicBezTo>
                  <a:pt x="2063167" y="777029"/>
                  <a:pt x="2050552" y="760561"/>
                  <a:pt x="2043953" y="742413"/>
                </a:cubicBezTo>
                <a:cubicBezTo>
                  <a:pt x="2036203" y="721099"/>
                  <a:pt x="2029610" y="699382"/>
                  <a:pt x="2022438" y="677867"/>
                </a:cubicBezTo>
                <a:cubicBezTo>
                  <a:pt x="2018852" y="667110"/>
                  <a:pt x="2017514" y="655318"/>
                  <a:pt x="2011680" y="645595"/>
                </a:cubicBezTo>
                <a:cubicBezTo>
                  <a:pt x="2000922" y="627665"/>
                  <a:pt x="1988758" y="610508"/>
                  <a:pt x="1979407" y="591806"/>
                </a:cubicBezTo>
                <a:cubicBezTo>
                  <a:pt x="1970771" y="574534"/>
                  <a:pt x="1964491" y="556166"/>
                  <a:pt x="1957892" y="538018"/>
                </a:cubicBezTo>
                <a:cubicBezTo>
                  <a:pt x="1950142" y="516704"/>
                  <a:pt x="1948957" y="492342"/>
                  <a:pt x="1936377" y="473472"/>
                </a:cubicBezTo>
                <a:lnTo>
                  <a:pt x="1871831" y="376653"/>
                </a:lnTo>
                <a:cubicBezTo>
                  <a:pt x="1864659" y="365895"/>
                  <a:pt x="1859457" y="353522"/>
                  <a:pt x="1850315" y="344380"/>
                </a:cubicBezTo>
                <a:lnTo>
                  <a:pt x="1785770" y="279835"/>
                </a:lnTo>
                <a:cubicBezTo>
                  <a:pt x="1778598" y="272663"/>
                  <a:pt x="1772693" y="263945"/>
                  <a:pt x="1764254" y="258319"/>
                </a:cubicBezTo>
                <a:cubicBezTo>
                  <a:pt x="1685615" y="205894"/>
                  <a:pt x="1784505" y="269892"/>
                  <a:pt x="1688951" y="215289"/>
                </a:cubicBezTo>
                <a:cubicBezTo>
                  <a:pt x="1552163" y="137123"/>
                  <a:pt x="1741189" y="242941"/>
                  <a:pt x="1635162" y="172258"/>
                </a:cubicBezTo>
                <a:cubicBezTo>
                  <a:pt x="1612550" y="157184"/>
                  <a:pt x="1561636" y="138544"/>
                  <a:pt x="1538344" y="129227"/>
                </a:cubicBezTo>
                <a:cubicBezTo>
                  <a:pt x="1527586" y="118470"/>
                  <a:pt x="1519370" y="104343"/>
                  <a:pt x="1506071" y="96955"/>
                </a:cubicBezTo>
                <a:cubicBezTo>
                  <a:pt x="1486246" y="85941"/>
                  <a:pt x="1463248" y="81956"/>
                  <a:pt x="1441525" y="75439"/>
                </a:cubicBezTo>
                <a:cubicBezTo>
                  <a:pt x="1380300" y="57072"/>
                  <a:pt x="1408701" y="70536"/>
                  <a:pt x="1333948" y="53924"/>
                </a:cubicBezTo>
                <a:cubicBezTo>
                  <a:pt x="1322878" y="51464"/>
                  <a:pt x="1312433" y="46752"/>
                  <a:pt x="1301675" y="43166"/>
                </a:cubicBezTo>
                <a:cubicBezTo>
                  <a:pt x="1184078" y="52212"/>
                  <a:pt x="1069419" y="0"/>
                  <a:pt x="1000461" y="86197"/>
                </a:cubicBezTo>
                <a:cubicBezTo>
                  <a:pt x="951809" y="147012"/>
                  <a:pt x="998669" y="91576"/>
                  <a:pt x="989704" y="96955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749431" y="1766316"/>
            <a:ext cx="8071840" cy="4817364"/>
          </a:xfrm>
          <a:custGeom>
            <a:avLst/>
            <a:gdLst>
              <a:gd name="connsiteX0" fmla="*/ 7630776 w 8071840"/>
              <a:gd name="connsiteY0" fmla="*/ 2246286 h 4817364"/>
              <a:gd name="connsiteX1" fmla="*/ 7716837 w 8071840"/>
              <a:gd name="connsiteY1" fmla="*/ 2170983 h 4817364"/>
              <a:gd name="connsiteX2" fmla="*/ 7770625 w 8071840"/>
              <a:gd name="connsiteY2" fmla="*/ 2127952 h 4817364"/>
              <a:gd name="connsiteX3" fmla="*/ 7802898 w 8071840"/>
              <a:gd name="connsiteY3" fmla="*/ 2084922 h 4817364"/>
              <a:gd name="connsiteX4" fmla="*/ 7835171 w 8071840"/>
              <a:gd name="connsiteY4" fmla="*/ 2052649 h 4817364"/>
              <a:gd name="connsiteX5" fmla="*/ 7878202 w 8071840"/>
              <a:gd name="connsiteY5" fmla="*/ 1998860 h 4817364"/>
              <a:gd name="connsiteX6" fmla="*/ 7888960 w 8071840"/>
              <a:gd name="connsiteY6" fmla="*/ 1966588 h 4817364"/>
              <a:gd name="connsiteX7" fmla="*/ 7910475 w 8071840"/>
              <a:gd name="connsiteY7" fmla="*/ 1945072 h 4817364"/>
              <a:gd name="connsiteX8" fmla="*/ 7921233 w 8071840"/>
              <a:gd name="connsiteY8" fmla="*/ 1891284 h 4817364"/>
              <a:gd name="connsiteX9" fmla="*/ 7931990 w 8071840"/>
              <a:gd name="connsiteY9" fmla="*/ 1859011 h 4817364"/>
              <a:gd name="connsiteX10" fmla="*/ 7975021 w 8071840"/>
              <a:gd name="connsiteY10" fmla="*/ 1740677 h 4817364"/>
              <a:gd name="connsiteX11" fmla="*/ 7985778 w 8071840"/>
              <a:gd name="connsiteY11" fmla="*/ 1708404 h 4817364"/>
              <a:gd name="connsiteX12" fmla="*/ 7996536 w 8071840"/>
              <a:gd name="connsiteY12" fmla="*/ 1643858 h 4817364"/>
              <a:gd name="connsiteX13" fmla="*/ 8018051 w 8071840"/>
              <a:gd name="connsiteY13" fmla="*/ 1557797 h 4817364"/>
              <a:gd name="connsiteX14" fmla="*/ 8039567 w 8071840"/>
              <a:gd name="connsiteY14" fmla="*/ 1385675 h 4817364"/>
              <a:gd name="connsiteX15" fmla="*/ 8061082 w 8071840"/>
              <a:gd name="connsiteY15" fmla="*/ 1321129 h 4817364"/>
              <a:gd name="connsiteX16" fmla="*/ 8071840 w 8071840"/>
              <a:gd name="connsiteY16" fmla="*/ 1288856 h 4817364"/>
              <a:gd name="connsiteX17" fmla="*/ 8061082 w 8071840"/>
              <a:gd name="connsiteY17" fmla="*/ 933853 h 4817364"/>
              <a:gd name="connsiteX18" fmla="*/ 8039567 w 8071840"/>
              <a:gd name="connsiteY18" fmla="*/ 890823 h 4817364"/>
              <a:gd name="connsiteX19" fmla="*/ 7985778 w 8071840"/>
              <a:gd name="connsiteY19" fmla="*/ 761731 h 4817364"/>
              <a:gd name="connsiteX20" fmla="*/ 7953505 w 8071840"/>
              <a:gd name="connsiteY20" fmla="*/ 729458 h 4817364"/>
              <a:gd name="connsiteX21" fmla="*/ 7921233 w 8071840"/>
              <a:gd name="connsiteY21" fmla="*/ 686428 h 4817364"/>
              <a:gd name="connsiteX22" fmla="*/ 7835171 w 8071840"/>
              <a:gd name="connsiteY22" fmla="*/ 611124 h 4817364"/>
              <a:gd name="connsiteX23" fmla="*/ 7781383 w 8071840"/>
              <a:gd name="connsiteY23" fmla="*/ 568093 h 4817364"/>
              <a:gd name="connsiteX24" fmla="*/ 7738353 w 8071840"/>
              <a:gd name="connsiteY24" fmla="*/ 525063 h 4817364"/>
              <a:gd name="connsiteX25" fmla="*/ 7695322 w 8071840"/>
              <a:gd name="connsiteY25" fmla="*/ 514305 h 4817364"/>
              <a:gd name="connsiteX26" fmla="*/ 7641534 w 8071840"/>
              <a:gd name="connsiteY26" fmla="*/ 471275 h 4817364"/>
              <a:gd name="connsiteX27" fmla="*/ 7598503 w 8071840"/>
              <a:gd name="connsiteY27" fmla="*/ 449759 h 4817364"/>
              <a:gd name="connsiteX28" fmla="*/ 7566230 w 8071840"/>
              <a:gd name="connsiteY28" fmla="*/ 417486 h 4817364"/>
              <a:gd name="connsiteX29" fmla="*/ 7480169 w 8071840"/>
              <a:gd name="connsiteY29" fmla="*/ 385213 h 4817364"/>
              <a:gd name="connsiteX30" fmla="*/ 7351077 w 8071840"/>
              <a:gd name="connsiteY30" fmla="*/ 299152 h 4817364"/>
              <a:gd name="connsiteX31" fmla="*/ 7297289 w 8071840"/>
              <a:gd name="connsiteY31" fmla="*/ 266879 h 4817364"/>
              <a:gd name="connsiteX32" fmla="*/ 7232743 w 8071840"/>
              <a:gd name="connsiteY32" fmla="*/ 234606 h 4817364"/>
              <a:gd name="connsiteX33" fmla="*/ 7200470 w 8071840"/>
              <a:gd name="connsiteY33" fmla="*/ 223849 h 4817364"/>
              <a:gd name="connsiteX34" fmla="*/ 7092894 w 8071840"/>
              <a:gd name="connsiteY34" fmla="*/ 159303 h 4817364"/>
              <a:gd name="connsiteX35" fmla="*/ 7060621 w 8071840"/>
              <a:gd name="connsiteY35" fmla="*/ 137788 h 4817364"/>
              <a:gd name="connsiteX36" fmla="*/ 7028348 w 8071840"/>
              <a:gd name="connsiteY36" fmla="*/ 127030 h 4817364"/>
              <a:gd name="connsiteX37" fmla="*/ 6942287 w 8071840"/>
              <a:gd name="connsiteY37" fmla="*/ 83999 h 4817364"/>
              <a:gd name="connsiteX38" fmla="*/ 6888498 w 8071840"/>
              <a:gd name="connsiteY38" fmla="*/ 73242 h 4817364"/>
              <a:gd name="connsiteX39" fmla="*/ 6823953 w 8071840"/>
              <a:gd name="connsiteY39" fmla="*/ 51726 h 4817364"/>
              <a:gd name="connsiteX40" fmla="*/ 6587284 w 8071840"/>
              <a:gd name="connsiteY40" fmla="*/ 30211 h 4817364"/>
              <a:gd name="connsiteX41" fmla="*/ 6027887 w 8071840"/>
              <a:gd name="connsiteY41" fmla="*/ 51726 h 4817364"/>
              <a:gd name="connsiteX42" fmla="*/ 5963341 w 8071840"/>
              <a:gd name="connsiteY42" fmla="*/ 73242 h 4817364"/>
              <a:gd name="connsiteX43" fmla="*/ 5812734 w 8071840"/>
              <a:gd name="connsiteY43" fmla="*/ 148545 h 4817364"/>
              <a:gd name="connsiteX44" fmla="*/ 5812734 w 8071840"/>
              <a:gd name="connsiteY44" fmla="*/ 148545 h 4817364"/>
              <a:gd name="connsiteX45" fmla="*/ 5758945 w 8071840"/>
              <a:gd name="connsiteY45" fmla="*/ 180818 h 4817364"/>
              <a:gd name="connsiteX46" fmla="*/ 5672884 w 8071840"/>
              <a:gd name="connsiteY46" fmla="*/ 223849 h 4817364"/>
              <a:gd name="connsiteX47" fmla="*/ 5640611 w 8071840"/>
              <a:gd name="connsiteY47" fmla="*/ 256122 h 4817364"/>
              <a:gd name="connsiteX48" fmla="*/ 5597581 w 8071840"/>
              <a:gd name="connsiteY48" fmla="*/ 277637 h 4817364"/>
              <a:gd name="connsiteX49" fmla="*/ 5511520 w 8071840"/>
              <a:gd name="connsiteY49" fmla="*/ 352940 h 4817364"/>
              <a:gd name="connsiteX50" fmla="*/ 5479247 w 8071840"/>
              <a:gd name="connsiteY50" fmla="*/ 374456 h 4817364"/>
              <a:gd name="connsiteX51" fmla="*/ 5457731 w 8071840"/>
              <a:gd name="connsiteY51" fmla="*/ 417486 h 4817364"/>
              <a:gd name="connsiteX52" fmla="*/ 5436216 w 8071840"/>
              <a:gd name="connsiteY52" fmla="*/ 449759 h 4817364"/>
              <a:gd name="connsiteX53" fmla="*/ 5393185 w 8071840"/>
              <a:gd name="connsiteY53" fmla="*/ 535820 h 4817364"/>
              <a:gd name="connsiteX54" fmla="*/ 5360913 w 8071840"/>
              <a:gd name="connsiteY54" fmla="*/ 654155 h 4817364"/>
              <a:gd name="connsiteX55" fmla="*/ 5339397 w 8071840"/>
              <a:gd name="connsiteY55" fmla="*/ 697185 h 4817364"/>
              <a:gd name="connsiteX56" fmla="*/ 5317882 w 8071840"/>
              <a:gd name="connsiteY56" fmla="*/ 772489 h 4817364"/>
              <a:gd name="connsiteX57" fmla="*/ 5285609 w 8071840"/>
              <a:gd name="connsiteY57" fmla="*/ 901580 h 4817364"/>
              <a:gd name="connsiteX58" fmla="*/ 5253336 w 8071840"/>
              <a:gd name="connsiteY58" fmla="*/ 1202795 h 4817364"/>
              <a:gd name="connsiteX59" fmla="*/ 5231821 w 8071840"/>
              <a:gd name="connsiteY59" fmla="*/ 1278098 h 4817364"/>
              <a:gd name="connsiteX60" fmla="*/ 5221063 w 8071840"/>
              <a:gd name="connsiteY60" fmla="*/ 1353402 h 4817364"/>
              <a:gd name="connsiteX61" fmla="*/ 5178033 w 8071840"/>
              <a:gd name="connsiteY61" fmla="*/ 1450220 h 4817364"/>
              <a:gd name="connsiteX62" fmla="*/ 5124244 w 8071840"/>
              <a:gd name="connsiteY62" fmla="*/ 1590070 h 4817364"/>
              <a:gd name="connsiteX63" fmla="*/ 5102729 w 8071840"/>
              <a:gd name="connsiteY63" fmla="*/ 1654616 h 4817364"/>
              <a:gd name="connsiteX64" fmla="*/ 5059698 w 8071840"/>
              <a:gd name="connsiteY64" fmla="*/ 1719162 h 4817364"/>
              <a:gd name="connsiteX65" fmla="*/ 5027425 w 8071840"/>
              <a:gd name="connsiteY65" fmla="*/ 1772950 h 4817364"/>
              <a:gd name="connsiteX66" fmla="*/ 5005910 w 8071840"/>
              <a:gd name="connsiteY66" fmla="*/ 1826738 h 4817364"/>
              <a:gd name="connsiteX67" fmla="*/ 4984395 w 8071840"/>
              <a:gd name="connsiteY67" fmla="*/ 1859011 h 4817364"/>
              <a:gd name="connsiteX68" fmla="*/ 4898334 w 8071840"/>
              <a:gd name="connsiteY68" fmla="*/ 1966588 h 4817364"/>
              <a:gd name="connsiteX69" fmla="*/ 4855303 w 8071840"/>
              <a:gd name="connsiteY69" fmla="*/ 2020376 h 4817364"/>
              <a:gd name="connsiteX70" fmla="*/ 4812273 w 8071840"/>
              <a:gd name="connsiteY70" fmla="*/ 2074164 h 4817364"/>
              <a:gd name="connsiteX71" fmla="*/ 4672423 w 8071840"/>
              <a:gd name="connsiteY71" fmla="*/ 2192498 h 4817364"/>
              <a:gd name="connsiteX72" fmla="*/ 4618635 w 8071840"/>
              <a:gd name="connsiteY72" fmla="*/ 2224771 h 4817364"/>
              <a:gd name="connsiteX73" fmla="*/ 4532574 w 8071840"/>
              <a:gd name="connsiteY73" fmla="*/ 2310832 h 4817364"/>
              <a:gd name="connsiteX74" fmla="*/ 4478785 w 8071840"/>
              <a:gd name="connsiteY74" fmla="*/ 2353863 h 4817364"/>
              <a:gd name="connsiteX75" fmla="*/ 4414240 w 8071840"/>
              <a:gd name="connsiteY75" fmla="*/ 2429166 h 4817364"/>
              <a:gd name="connsiteX76" fmla="*/ 4392724 w 8071840"/>
              <a:gd name="connsiteY76" fmla="*/ 2450682 h 4817364"/>
              <a:gd name="connsiteX77" fmla="*/ 4360451 w 8071840"/>
              <a:gd name="connsiteY77" fmla="*/ 2493712 h 4817364"/>
              <a:gd name="connsiteX78" fmla="*/ 4317421 w 8071840"/>
              <a:gd name="connsiteY78" fmla="*/ 2536743 h 4817364"/>
              <a:gd name="connsiteX79" fmla="*/ 4252875 w 8071840"/>
              <a:gd name="connsiteY79" fmla="*/ 2612046 h 4817364"/>
              <a:gd name="connsiteX80" fmla="*/ 4209844 w 8071840"/>
              <a:gd name="connsiteY80" fmla="*/ 2633562 h 4817364"/>
              <a:gd name="connsiteX81" fmla="*/ 4113025 w 8071840"/>
              <a:gd name="connsiteY81" fmla="*/ 2751896 h 4817364"/>
              <a:gd name="connsiteX82" fmla="*/ 4113025 w 8071840"/>
              <a:gd name="connsiteY82" fmla="*/ 2751896 h 4817364"/>
              <a:gd name="connsiteX83" fmla="*/ 4048480 w 8071840"/>
              <a:gd name="connsiteY83" fmla="*/ 2827199 h 4817364"/>
              <a:gd name="connsiteX84" fmla="*/ 4026964 w 8071840"/>
              <a:gd name="connsiteY84" fmla="*/ 2859472 h 4817364"/>
              <a:gd name="connsiteX85" fmla="*/ 3994691 w 8071840"/>
              <a:gd name="connsiteY85" fmla="*/ 2880988 h 4817364"/>
              <a:gd name="connsiteX86" fmla="*/ 3962418 w 8071840"/>
              <a:gd name="connsiteY86" fmla="*/ 2924018 h 4817364"/>
              <a:gd name="connsiteX87" fmla="*/ 3887115 w 8071840"/>
              <a:gd name="connsiteY87" fmla="*/ 2967049 h 4817364"/>
              <a:gd name="connsiteX88" fmla="*/ 3801054 w 8071840"/>
              <a:gd name="connsiteY88" fmla="*/ 2988564 h 4817364"/>
              <a:gd name="connsiteX89" fmla="*/ 3768781 w 8071840"/>
              <a:gd name="connsiteY89" fmla="*/ 2999322 h 4817364"/>
              <a:gd name="connsiteX90" fmla="*/ 3650447 w 8071840"/>
              <a:gd name="connsiteY90" fmla="*/ 3010079 h 4817364"/>
              <a:gd name="connsiteX91" fmla="*/ 3230898 w 8071840"/>
              <a:gd name="connsiteY91" fmla="*/ 2999322 h 4817364"/>
              <a:gd name="connsiteX92" fmla="*/ 3198625 w 8071840"/>
              <a:gd name="connsiteY92" fmla="*/ 2977806 h 4817364"/>
              <a:gd name="connsiteX93" fmla="*/ 3144837 w 8071840"/>
              <a:gd name="connsiteY93" fmla="*/ 2967049 h 4817364"/>
              <a:gd name="connsiteX94" fmla="*/ 3112564 w 8071840"/>
              <a:gd name="connsiteY94" fmla="*/ 2945533 h 4817364"/>
              <a:gd name="connsiteX95" fmla="*/ 3015745 w 8071840"/>
              <a:gd name="connsiteY95" fmla="*/ 2913260 h 4817364"/>
              <a:gd name="connsiteX96" fmla="*/ 2929684 w 8071840"/>
              <a:gd name="connsiteY96" fmla="*/ 2880988 h 4817364"/>
              <a:gd name="connsiteX97" fmla="*/ 2811350 w 8071840"/>
              <a:gd name="connsiteY97" fmla="*/ 2827199 h 4817364"/>
              <a:gd name="connsiteX98" fmla="*/ 2768320 w 8071840"/>
              <a:gd name="connsiteY98" fmla="*/ 2794926 h 4817364"/>
              <a:gd name="connsiteX99" fmla="*/ 2682258 w 8071840"/>
              <a:gd name="connsiteY99" fmla="*/ 2751896 h 4817364"/>
              <a:gd name="connsiteX100" fmla="*/ 2585440 w 8071840"/>
              <a:gd name="connsiteY100" fmla="*/ 2708865 h 4817364"/>
              <a:gd name="connsiteX101" fmla="*/ 2477863 w 8071840"/>
              <a:gd name="connsiteY101" fmla="*/ 2665835 h 4817364"/>
              <a:gd name="connsiteX102" fmla="*/ 2445590 w 8071840"/>
              <a:gd name="connsiteY102" fmla="*/ 2644319 h 4817364"/>
              <a:gd name="connsiteX103" fmla="*/ 2402560 w 8071840"/>
              <a:gd name="connsiteY103" fmla="*/ 2633562 h 4817364"/>
              <a:gd name="connsiteX104" fmla="*/ 2327256 w 8071840"/>
              <a:gd name="connsiteY104" fmla="*/ 2601289 h 4817364"/>
              <a:gd name="connsiteX105" fmla="*/ 2262710 w 8071840"/>
              <a:gd name="connsiteY105" fmla="*/ 2579773 h 4817364"/>
              <a:gd name="connsiteX106" fmla="*/ 2208922 w 8071840"/>
              <a:gd name="connsiteY106" fmla="*/ 2569016 h 4817364"/>
              <a:gd name="connsiteX107" fmla="*/ 1972254 w 8071840"/>
              <a:gd name="connsiteY107" fmla="*/ 2547500 h 4817364"/>
              <a:gd name="connsiteX108" fmla="*/ 1757101 w 8071840"/>
              <a:gd name="connsiteY108" fmla="*/ 2525985 h 4817364"/>
              <a:gd name="connsiteX109" fmla="*/ 1703313 w 8071840"/>
              <a:gd name="connsiteY109" fmla="*/ 2515228 h 4817364"/>
              <a:gd name="connsiteX110" fmla="*/ 1488160 w 8071840"/>
              <a:gd name="connsiteY110" fmla="*/ 2493712 h 4817364"/>
              <a:gd name="connsiteX111" fmla="*/ 1047096 w 8071840"/>
              <a:gd name="connsiteY111" fmla="*/ 2515228 h 4817364"/>
              <a:gd name="connsiteX112" fmla="*/ 896489 w 8071840"/>
              <a:gd name="connsiteY112" fmla="*/ 2536743 h 4817364"/>
              <a:gd name="connsiteX113" fmla="*/ 842701 w 8071840"/>
              <a:gd name="connsiteY113" fmla="*/ 2547500 h 4817364"/>
              <a:gd name="connsiteX114" fmla="*/ 788913 w 8071840"/>
              <a:gd name="connsiteY114" fmla="*/ 2569016 h 4817364"/>
              <a:gd name="connsiteX115" fmla="*/ 756640 w 8071840"/>
              <a:gd name="connsiteY115" fmla="*/ 2590531 h 4817364"/>
              <a:gd name="connsiteX116" fmla="*/ 713609 w 8071840"/>
              <a:gd name="connsiteY116" fmla="*/ 2622804 h 4817364"/>
              <a:gd name="connsiteX117" fmla="*/ 670578 w 8071840"/>
              <a:gd name="connsiteY117" fmla="*/ 2633562 h 4817364"/>
              <a:gd name="connsiteX118" fmla="*/ 627548 w 8071840"/>
              <a:gd name="connsiteY118" fmla="*/ 2676592 h 4817364"/>
              <a:gd name="connsiteX119" fmla="*/ 584517 w 8071840"/>
              <a:gd name="connsiteY119" fmla="*/ 2698108 h 4817364"/>
              <a:gd name="connsiteX120" fmla="*/ 552244 w 8071840"/>
              <a:gd name="connsiteY120" fmla="*/ 2719623 h 4817364"/>
              <a:gd name="connsiteX121" fmla="*/ 498456 w 8071840"/>
              <a:gd name="connsiteY121" fmla="*/ 2762653 h 4817364"/>
              <a:gd name="connsiteX122" fmla="*/ 455425 w 8071840"/>
              <a:gd name="connsiteY122" fmla="*/ 2805684 h 4817364"/>
              <a:gd name="connsiteX123" fmla="*/ 423153 w 8071840"/>
              <a:gd name="connsiteY123" fmla="*/ 2837957 h 4817364"/>
              <a:gd name="connsiteX124" fmla="*/ 369364 w 8071840"/>
              <a:gd name="connsiteY124" fmla="*/ 2934776 h 4817364"/>
              <a:gd name="connsiteX125" fmla="*/ 326334 w 8071840"/>
              <a:gd name="connsiteY125" fmla="*/ 3020837 h 4817364"/>
              <a:gd name="connsiteX126" fmla="*/ 272545 w 8071840"/>
              <a:gd name="connsiteY126" fmla="*/ 3117656 h 4817364"/>
              <a:gd name="connsiteX127" fmla="*/ 261788 w 8071840"/>
              <a:gd name="connsiteY127" fmla="*/ 3160686 h 4817364"/>
              <a:gd name="connsiteX128" fmla="*/ 208000 w 8071840"/>
              <a:gd name="connsiteY128" fmla="*/ 3246748 h 4817364"/>
              <a:gd name="connsiteX129" fmla="*/ 197242 w 8071840"/>
              <a:gd name="connsiteY129" fmla="*/ 3289778 h 4817364"/>
              <a:gd name="connsiteX130" fmla="*/ 175727 w 8071840"/>
              <a:gd name="connsiteY130" fmla="*/ 3343566 h 4817364"/>
              <a:gd name="connsiteX131" fmla="*/ 154211 w 8071840"/>
              <a:gd name="connsiteY131" fmla="*/ 3440385 h 4817364"/>
              <a:gd name="connsiteX132" fmla="*/ 132696 w 8071840"/>
              <a:gd name="connsiteY132" fmla="*/ 3472658 h 4817364"/>
              <a:gd name="connsiteX133" fmla="*/ 111181 w 8071840"/>
              <a:gd name="connsiteY133" fmla="*/ 3558719 h 4817364"/>
              <a:gd name="connsiteX134" fmla="*/ 89665 w 8071840"/>
              <a:gd name="connsiteY134" fmla="*/ 3612508 h 4817364"/>
              <a:gd name="connsiteX135" fmla="*/ 78908 w 8071840"/>
              <a:gd name="connsiteY135" fmla="*/ 3644780 h 4817364"/>
              <a:gd name="connsiteX136" fmla="*/ 57393 w 8071840"/>
              <a:gd name="connsiteY136" fmla="*/ 3687811 h 4817364"/>
              <a:gd name="connsiteX137" fmla="*/ 46635 w 8071840"/>
              <a:gd name="connsiteY137" fmla="*/ 3741599 h 4817364"/>
              <a:gd name="connsiteX138" fmla="*/ 25120 w 8071840"/>
              <a:gd name="connsiteY138" fmla="*/ 3806145 h 4817364"/>
              <a:gd name="connsiteX139" fmla="*/ 25120 w 8071840"/>
              <a:gd name="connsiteY139" fmla="*/ 4182663 h 4817364"/>
              <a:gd name="connsiteX140" fmla="*/ 57393 w 8071840"/>
              <a:gd name="connsiteY140" fmla="*/ 4279482 h 4817364"/>
              <a:gd name="connsiteX141" fmla="*/ 68150 w 8071840"/>
              <a:gd name="connsiteY141" fmla="*/ 4311755 h 4817364"/>
              <a:gd name="connsiteX142" fmla="*/ 89665 w 8071840"/>
              <a:gd name="connsiteY142" fmla="*/ 4376300 h 4817364"/>
              <a:gd name="connsiteX143" fmla="*/ 121938 w 8071840"/>
              <a:gd name="connsiteY143" fmla="*/ 4408573 h 4817364"/>
              <a:gd name="connsiteX144" fmla="*/ 143454 w 8071840"/>
              <a:gd name="connsiteY144" fmla="*/ 4451604 h 4817364"/>
              <a:gd name="connsiteX145" fmla="*/ 164969 w 8071840"/>
              <a:gd name="connsiteY145" fmla="*/ 4483877 h 4817364"/>
              <a:gd name="connsiteX146" fmla="*/ 186484 w 8071840"/>
              <a:gd name="connsiteY146" fmla="*/ 4526908 h 4817364"/>
              <a:gd name="connsiteX147" fmla="*/ 218757 w 8071840"/>
              <a:gd name="connsiteY147" fmla="*/ 4548423 h 4817364"/>
              <a:gd name="connsiteX148" fmla="*/ 294061 w 8071840"/>
              <a:gd name="connsiteY148" fmla="*/ 4634484 h 4817364"/>
              <a:gd name="connsiteX149" fmla="*/ 412395 w 8071840"/>
              <a:gd name="connsiteY149" fmla="*/ 4699030 h 4817364"/>
              <a:gd name="connsiteX150" fmla="*/ 455425 w 8071840"/>
              <a:gd name="connsiteY150" fmla="*/ 4709788 h 4817364"/>
              <a:gd name="connsiteX151" fmla="*/ 563002 w 8071840"/>
              <a:gd name="connsiteY151" fmla="*/ 4752818 h 4817364"/>
              <a:gd name="connsiteX152" fmla="*/ 627548 w 8071840"/>
              <a:gd name="connsiteY152" fmla="*/ 4774333 h 4817364"/>
              <a:gd name="connsiteX153" fmla="*/ 670578 w 8071840"/>
              <a:gd name="connsiteY153" fmla="*/ 4795849 h 4817364"/>
              <a:gd name="connsiteX154" fmla="*/ 724367 w 8071840"/>
              <a:gd name="connsiteY154" fmla="*/ 4806606 h 4817364"/>
              <a:gd name="connsiteX155" fmla="*/ 767397 w 8071840"/>
              <a:gd name="connsiteY155" fmla="*/ 4817364 h 4817364"/>
              <a:gd name="connsiteX156" fmla="*/ 1283764 w 8071840"/>
              <a:gd name="connsiteY156" fmla="*/ 4806606 h 4817364"/>
              <a:gd name="connsiteX157" fmla="*/ 1316037 w 8071840"/>
              <a:gd name="connsiteY157" fmla="*/ 4795849 h 4817364"/>
              <a:gd name="connsiteX158" fmla="*/ 1455887 w 8071840"/>
              <a:gd name="connsiteY158" fmla="*/ 4774333 h 4817364"/>
              <a:gd name="connsiteX159" fmla="*/ 1595736 w 8071840"/>
              <a:gd name="connsiteY159" fmla="*/ 4752818 h 4817364"/>
              <a:gd name="connsiteX160" fmla="*/ 1746343 w 8071840"/>
              <a:gd name="connsiteY160" fmla="*/ 4731303 h 4817364"/>
              <a:gd name="connsiteX161" fmla="*/ 1950738 w 8071840"/>
              <a:gd name="connsiteY161" fmla="*/ 4699030 h 4817364"/>
              <a:gd name="connsiteX162" fmla="*/ 2079830 w 8071840"/>
              <a:gd name="connsiteY162" fmla="*/ 4655999 h 4817364"/>
              <a:gd name="connsiteX163" fmla="*/ 2176649 w 8071840"/>
              <a:gd name="connsiteY163" fmla="*/ 4634484 h 4817364"/>
              <a:gd name="connsiteX164" fmla="*/ 2219680 w 8071840"/>
              <a:gd name="connsiteY164" fmla="*/ 4612969 h 4817364"/>
              <a:gd name="connsiteX165" fmla="*/ 2273468 w 8071840"/>
              <a:gd name="connsiteY165" fmla="*/ 4602211 h 4817364"/>
              <a:gd name="connsiteX166" fmla="*/ 2305741 w 8071840"/>
              <a:gd name="connsiteY166" fmla="*/ 4591453 h 4817364"/>
              <a:gd name="connsiteX167" fmla="*/ 2348771 w 8071840"/>
              <a:gd name="connsiteY167" fmla="*/ 4580696 h 4817364"/>
              <a:gd name="connsiteX168" fmla="*/ 2413317 w 8071840"/>
              <a:gd name="connsiteY168" fmla="*/ 4559180 h 4817364"/>
              <a:gd name="connsiteX169" fmla="*/ 2563924 w 8071840"/>
              <a:gd name="connsiteY169" fmla="*/ 4505392 h 4817364"/>
              <a:gd name="connsiteX170" fmla="*/ 2606955 w 8071840"/>
              <a:gd name="connsiteY170" fmla="*/ 4494635 h 4817364"/>
              <a:gd name="connsiteX171" fmla="*/ 2693016 w 8071840"/>
              <a:gd name="connsiteY171" fmla="*/ 4473119 h 4817364"/>
              <a:gd name="connsiteX172" fmla="*/ 2757562 w 8071840"/>
              <a:gd name="connsiteY172" fmla="*/ 4440846 h 4817364"/>
              <a:gd name="connsiteX173" fmla="*/ 2811350 w 8071840"/>
              <a:gd name="connsiteY173" fmla="*/ 4419331 h 4817364"/>
              <a:gd name="connsiteX174" fmla="*/ 2897411 w 8071840"/>
              <a:gd name="connsiteY174" fmla="*/ 4365543 h 4817364"/>
              <a:gd name="connsiteX175" fmla="*/ 3004988 w 8071840"/>
              <a:gd name="connsiteY175" fmla="*/ 4322512 h 4817364"/>
              <a:gd name="connsiteX176" fmla="*/ 3091049 w 8071840"/>
              <a:gd name="connsiteY176" fmla="*/ 4279482 h 4817364"/>
              <a:gd name="connsiteX177" fmla="*/ 3155595 w 8071840"/>
              <a:gd name="connsiteY177" fmla="*/ 4236451 h 4817364"/>
              <a:gd name="connsiteX178" fmla="*/ 3230898 w 8071840"/>
              <a:gd name="connsiteY178" fmla="*/ 4182663 h 4817364"/>
              <a:gd name="connsiteX179" fmla="*/ 3381505 w 8071840"/>
              <a:gd name="connsiteY179" fmla="*/ 4075086 h 4817364"/>
              <a:gd name="connsiteX180" fmla="*/ 3478324 w 8071840"/>
              <a:gd name="connsiteY180" fmla="*/ 3978268 h 4817364"/>
              <a:gd name="connsiteX181" fmla="*/ 3532113 w 8071840"/>
              <a:gd name="connsiteY181" fmla="*/ 3945995 h 4817364"/>
              <a:gd name="connsiteX182" fmla="*/ 3575143 w 8071840"/>
              <a:gd name="connsiteY182" fmla="*/ 3924479 h 4817364"/>
              <a:gd name="connsiteX183" fmla="*/ 3661204 w 8071840"/>
              <a:gd name="connsiteY183" fmla="*/ 3859933 h 4817364"/>
              <a:gd name="connsiteX184" fmla="*/ 3747265 w 8071840"/>
              <a:gd name="connsiteY184" fmla="*/ 3784630 h 4817364"/>
              <a:gd name="connsiteX185" fmla="*/ 3768781 w 8071840"/>
              <a:gd name="connsiteY185" fmla="*/ 3752357 h 4817364"/>
              <a:gd name="connsiteX186" fmla="*/ 3801054 w 8071840"/>
              <a:gd name="connsiteY186" fmla="*/ 3741599 h 4817364"/>
              <a:gd name="connsiteX187" fmla="*/ 3844084 w 8071840"/>
              <a:gd name="connsiteY187" fmla="*/ 3709326 h 4817364"/>
              <a:gd name="connsiteX188" fmla="*/ 3908630 w 8071840"/>
              <a:gd name="connsiteY188" fmla="*/ 3655538 h 4817364"/>
              <a:gd name="connsiteX189" fmla="*/ 3973176 w 8071840"/>
              <a:gd name="connsiteY189" fmla="*/ 3623265 h 4817364"/>
              <a:gd name="connsiteX190" fmla="*/ 4005449 w 8071840"/>
              <a:gd name="connsiteY190" fmla="*/ 3590992 h 4817364"/>
              <a:gd name="connsiteX191" fmla="*/ 4059237 w 8071840"/>
              <a:gd name="connsiteY191" fmla="*/ 3569477 h 4817364"/>
              <a:gd name="connsiteX192" fmla="*/ 4156056 w 8071840"/>
              <a:gd name="connsiteY192" fmla="*/ 3515689 h 4817364"/>
              <a:gd name="connsiteX193" fmla="*/ 4209844 w 8071840"/>
              <a:gd name="connsiteY193" fmla="*/ 3461900 h 4817364"/>
              <a:gd name="connsiteX194" fmla="*/ 4317421 w 8071840"/>
              <a:gd name="connsiteY194" fmla="*/ 3375839 h 4817364"/>
              <a:gd name="connsiteX195" fmla="*/ 4381967 w 8071840"/>
              <a:gd name="connsiteY195" fmla="*/ 3300536 h 4817364"/>
              <a:gd name="connsiteX196" fmla="*/ 4414240 w 8071840"/>
              <a:gd name="connsiteY196" fmla="*/ 3279020 h 4817364"/>
              <a:gd name="connsiteX197" fmla="*/ 4424997 w 8071840"/>
              <a:gd name="connsiteY197" fmla="*/ 3246748 h 4817364"/>
              <a:gd name="connsiteX198" fmla="*/ 4457270 w 8071840"/>
              <a:gd name="connsiteY198" fmla="*/ 3214475 h 4817364"/>
              <a:gd name="connsiteX199" fmla="*/ 4478785 w 8071840"/>
              <a:gd name="connsiteY199" fmla="*/ 3182202 h 4817364"/>
              <a:gd name="connsiteX200" fmla="*/ 4500301 w 8071840"/>
              <a:gd name="connsiteY200" fmla="*/ 3160686 h 4817364"/>
              <a:gd name="connsiteX201" fmla="*/ 4521816 w 8071840"/>
              <a:gd name="connsiteY201" fmla="*/ 3128413 h 4817364"/>
              <a:gd name="connsiteX202" fmla="*/ 4554089 w 8071840"/>
              <a:gd name="connsiteY202" fmla="*/ 3085383 h 4817364"/>
              <a:gd name="connsiteX203" fmla="*/ 4597120 w 8071840"/>
              <a:gd name="connsiteY203" fmla="*/ 3020837 h 4817364"/>
              <a:gd name="connsiteX204" fmla="*/ 4629393 w 8071840"/>
              <a:gd name="connsiteY204" fmla="*/ 2956291 h 4817364"/>
              <a:gd name="connsiteX205" fmla="*/ 4672423 w 8071840"/>
              <a:gd name="connsiteY205" fmla="*/ 2880988 h 4817364"/>
              <a:gd name="connsiteX206" fmla="*/ 4683181 w 8071840"/>
              <a:gd name="connsiteY206" fmla="*/ 2848715 h 4817364"/>
              <a:gd name="connsiteX207" fmla="*/ 4704696 w 8071840"/>
              <a:gd name="connsiteY207" fmla="*/ 2816442 h 4817364"/>
              <a:gd name="connsiteX208" fmla="*/ 4769242 w 8071840"/>
              <a:gd name="connsiteY208" fmla="*/ 2730380 h 4817364"/>
              <a:gd name="connsiteX209" fmla="*/ 4801515 w 8071840"/>
              <a:gd name="connsiteY209" fmla="*/ 2676592 h 4817364"/>
              <a:gd name="connsiteX210" fmla="*/ 4812273 w 8071840"/>
              <a:gd name="connsiteY210" fmla="*/ 2644319 h 4817364"/>
              <a:gd name="connsiteX211" fmla="*/ 4855303 w 8071840"/>
              <a:gd name="connsiteY211" fmla="*/ 2569016 h 4817364"/>
              <a:gd name="connsiteX212" fmla="*/ 4919849 w 8071840"/>
              <a:gd name="connsiteY212" fmla="*/ 2515228 h 4817364"/>
              <a:gd name="connsiteX213" fmla="*/ 4952122 w 8071840"/>
              <a:gd name="connsiteY213" fmla="*/ 2472197 h 4817364"/>
              <a:gd name="connsiteX214" fmla="*/ 4995153 w 8071840"/>
              <a:gd name="connsiteY214" fmla="*/ 2450682 h 4817364"/>
              <a:gd name="connsiteX215" fmla="*/ 5081214 w 8071840"/>
              <a:gd name="connsiteY215" fmla="*/ 2418409 h 4817364"/>
              <a:gd name="connsiteX216" fmla="*/ 5113487 w 8071840"/>
              <a:gd name="connsiteY216" fmla="*/ 2407651 h 4817364"/>
              <a:gd name="connsiteX217" fmla="*/ 5167275 w 8071840"/>
              <a:gd name="connsiteY217" fmla="*/ 2386136 h 4817364"/>
              <a:gd name="connsiteX218" fmla="*/ 5296367 w 8071840"/>
              <a:gd name="connsiteY218" fmla="*/ 2375378 h 4817364"/>
              <a:gd name="connsiteX219" fmla="*/ 6189251 w 8071840"/>
              <a:gd name="connsiteY219" fmla="*/ 2364620 h 4817364"/>
              <a:gd name="connsiteX220" fmla="*/ 6350616 w 8071840"/>
              <a:gd name="connsiteY220" fmla="*/ 2353863 h 4817364"/>
              <a:gd name="connsiteX221" fmla="*/ 6393647 w 8071840"/>
              <a:gd name="connsiteY221" fmla="*/ 2343105 h 4817364"/>
              <a:gd name="connsiteX222" fmla="*/ 6501223 w 8071840"/>
              <a:gd name="connsiteY222" fmla="*/ 2332348 h 4817364"/>
              <a:gd name="connsiteX223" fmla="*/ 6576527 w 8071840"/>
              <a:gd name="connsiteY223" fmla="*/ 2310832 h 4817364"/>
              <a:gd name="connsiteX224" fmla="*/ 6694861 w 8071840"/>
              <a:gd name="connsiteY224" fmla="*/ 2300075 h 4817364"/>
              <a:gd name="connsiteX225" fmla="*/ 6780922 w 8071840"/>
              <a:gd name="connsiteY225" fmla="*/ 2289317 h 4817364"/>
              <a:gd name="connsiteX226" fmla="*/ 6845468 w 8071840"/>
              <a:gd name="connsiteY226" fmla="*/ 2278559 h 4817364"/>
              <a:gd name="connsiteX227" fmla="*/ 6985317 w 8071840"/>
              <a:gd name="connsiteY227" fmla="*/ 2267802 h 4817364"/>
              <a:gd name="connsiteX228" fmla="*/ 7039105 w 8071840"/>
              <a:gd name="connsiteY228" fmla="*/ 2257044 h 4817364"/>
              <a:gd name="connsiteX229" fmla="*/ 7103651 w 8071840"/>
              <a:gd name="connsiteY229" fmla="*/ 2246286 h 4817364"/>
              <a:gd name="connsiteX230" fmla="*/ 7189713 w 8071840"/>
              <a:gd name="connsiteY230" fmla="*/ 2224771 h 4817364"/>
              <a:gd name="connsiteX231" fmla="*/ 7232743 w 8071840"/>
              <a:gd name="connsiteY231" fmla="*/ 2203256 h 4817364"/>
              <a:gd name="connsiteX232" fmla="*/ 7286531 w 8071840"/>
              <a:gd name="connsiteY232" fmla="*/ 2192498 h 4817364"/>
              <a:gd name="connsiteX233" fmla="*/ 7318804 w 8071840"/>
              <a:gd name="connsiteY233" fmla="*/ 2181740 h 4817364"/>
              <a:gd name="connsiteX234" fmla="*/ 7480169 w 8071840"/>
              <a:gd name="connsiteY234" fmla="*/ 2192498 h 4817364"/>
              <a:gd name="connsiteX235" fmla="*/ 7576988 w 8071840"/>
              <a:gd name="connsiteY235" fmla="*/ 2214013 h 4817364"/>
              <a:gd name="connsiteX236" fmla="*/ 7630776 w 8071840"/>
              <a:gd name="connsiteY236" fmla="*/ 2246286 h 4817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8071840" h="4817364">
                <a:moveTo>
                  <a:pt x="7630776" y="2246286"/>
                </a:moveTo>
                <a:cubicBezTo>
                  <a:pt x="7755691" y="2152600"/>
                  <a:pt x="7586849" y="2282401"/>
                  <a:pt x="7716837" y="2170983"/>
                </a:cubicBezTo>
                <a:cubicBezTo>
                  <a:pt x="7757375" y="2136236"/>
                  <a:pt x="7740104" y="2164577"/>
                  <a:pt x="7770625" y="2127952"/>
                </a:cubicBezTo>
                <a:cubicBezTo>
                  <a:pt x="7782103" y="2114178"/>
                  <a:pt x="7791230" y="2098535"/>
                  <a:pt x="7802898" y="2084922"/>
                </a:cubicBezTo>
                <a:cubicBezTo>
                  <a:pt x="7812799" y="2073371"/>
                  <a:pt x="7825431" y="2064336"/>
                  <a:pt x="7835171" y="2052649"/>
                </a:cubicBezTo>
                <a:cubicBezTo>
                  <a:pt x="7903035" y="1971214"/>
                  <a:pt x="7815600" y="2061465"/>
                  <a:pt x="7878202" y="1998860"/>
                </a:cubicBezTo>
                <a:cubicBezTo>
                  <a:pt x="7881788" y="1988103"/>
                  <a:pt x="7883126" y="1976311"/>
                  <a:pt x="7888960" y="1966588"/>
                </a:cubicBezTo>
                <a:cubicBezTo>
                  <a:pt x="7894178" y="1957891"/>
                  <a:pt x="7906480" y="1954394"/>
                  <a:pt x="7910475" y="1945072"/>
                </a:cubicBezTo>
                <a:cubicBezTo>
                  <a:pt x="7917678" y="1928266"/>
                  <a:pt x="7916798" y="1909023"/>
                  <a:pt x="7921233" y="1891284"/>
                </a:cubicBezTo>
                <a:cubicBezTo>
                  <a:pt x="7923983" y="1880283"/>
                  <a:pt x="7928009" y="1869629"/>
                  <a:pt x="7931990" y="1859011"/>
                </a:cubicBezTo>
                <a:cubicBezTo>
                  <a:pt x="7976898" y="1739254"/>
                  <a:pt x="7929817" y="1876290"/>
                  <a:pt x="7975021" y="1740677"/>
                </a:cubicBezTo>
                <a:cubicBezTo>
                  <a:pt x="7978607" y="1729919"/>
                  <a:pt x="7983914" y="1719589"/>
                  <a:pt x="7985778" y="1708404"/>
                </a:cubicBezTo>
                <a:cubicBezTo>
                  <a:pt x="7989364" y="1686889"/>
                  <a:pt x="7991804" y="1665151"/>
                  <a:pt x="7996536" y="1643858"/>
                </a:cubicBezTo>
                <a:cubicBezTo>
                  <a:pt x="8014638" y="1562403"/>
                  <a:pt x="8002552" y="1674038"/>
                  <a:pt x="8018051" y="1557797"/>
                </a:cubicBezTo>
                <a:cubicBezTo>
                  <a:pt x="8024464" y="1509698"/>
                  <a:pt x="8026828" y="1436632"/>
                  <a:pt x="8039567" y="1385675"/>
                </a:cubicBezTo>
                <a:cubicBezTo>
                  <a:pt x="8045068" y="1363673"/>
                  <a:pt x="8053910" y="1342644"/>
                  <a:pt x="8061082" y="1321129"/>
                </a:cubicBezTo>
                <a:lnTo>
                  <a:pt x="8071840" y="1288856"/>
                </a:lnTo>
                <a:cubicBezTo>
                  <a:pt x="8068254" y="1170522"/>
                  <a:pt x="8070650" y="1051854"/>
                  <a:pt x="8061082" y="933853"/>
                </a:cubicBezTo>
                <a:cubicBezTo>
                  <a:pt x="8059786" y="917869"/>
                  <a:pt x="8045523" y="905712"/>
                  <a:pt x="8039567" y="890823"/>
                </a:cubicBezTo>
                <a:cubicBezTo>
                  <a:pt x="8015879" y="831604"/>
                  <a:pt x="8022429" y="816707"/>
                  <a:pt x="7985778" y="761731"/>
                </a:cubicBezTo>
                <a:cubicBezTo>
                  <a:pt x="7977339" y="749072"/>
                  <a:pt x="7963406" y="741009"/>
                  <a:pt x="7953505" y="729458"/>
                </a:cubicBezTo>
                <a:cubicBezTo>
                  <a:pt x="7941837" y="715845"/>
                  <a:pt x="7933144" y="699828"/>
                  <a:pt x="7921233" y="686428"/>
                </a:cubicBezTo>
                <a:cubicBezTo>
                  <a:pt x="7856016" y="613058"/>
                  <a:pt x="7889708" y="652027"/>
                  <a:pt x="7835171" y="611124"/>
                </a:cubicBezTo>
                <a:cubicBezTo>
                  <a:pt x="7816802" y="597347"/>
                  <a:pt x="7798544" y="583347"/>
                  <a:pt x="7781383" y="568093"/>
                </a:cubicBezTo>
                <a:cubicBezTo>
                  <a:pt x="7766222" y="554617"/>
                  <a:pt x="7755554" y="535814"/>
                  <a:pt x="7738353" y="525063"/>
                </a:cubicBezTo>
                <a:cubicBezTo>
                  <a:pt x="7725815" y="517227"/>
                  <a:pt x="7709666" y="517891"/>
                  <a:pt x="7695322" y="514305"/>
                </a:cubicBezTo>
                <a:cubicBezTo>
                  <a:pt x="7677393" y="499962"/>
                  <a:pt x="7660638" y="484011"/>
                  <a:pt x="7641534" y="471275"/>
                </a:cubicBezTo>
                <a:cubicBezTo>
                  <a:pt x="7628191" y="462379"/>
                  <a:pt x="7611553" y="459080"/>
                  <a:pt x="7598503" y="449759"/>
                </a:cubicBezTo>
                <a:cubicBezTo>
                  <a:pt x="7586123" y="440916"/>
                  <a:pt x="7579131" y="425549"/>
                  <a:pt x="7566230" y="417486"/>
                </a:cubicBezTo>
                <a:cubicBezTo>
                  <a:pt x="7551532" y="408300"/>
                  <a:pt x="7501624" y="392365"/>
                  <a:pt x="7480169" y="385213"/>
                </a:cubicBezTo>
                <a:cubicBezTo>
                  <a:pt x="7413908" y="335517"/>
                  <a:pt x="7445110" y="357019"/>
                  <a:pt x="7351077" y="299152"/>
                </a:cubicBezTo>
                <a:cubicBezTo>
                  <a:pt x="7333270" y="288194"/>
                  <a:pt x="7315991" y="276230"/>
                  <a:pt x="7297289" y="266879"/>
                </a:cubicBezTo>
                <a:cubicBezTo>
                  <a:pt x="7275774" y="256121"/>
                  <a:pt x="7254725" y="244375"/>
                  <a:pt x="7232743" y="234606"/>
                </a:cubicBezTo>
                <a:cubicBezTo>
                  <a:pt x="7222381" y="230001"/>
                  <a:pt x="7210454" y="229225"/>
                  <a:pt x="7200470" y="223849"/>
                </a:cubicBezTo>
                <a:cubicBezTo>
                  <a:pt x="7163650" y="204023"/>
                  <a:pt x="7127689" y="182499"/>
                  <a:pt x="7092894" y="159303"/>
                </a:cubicBezTo>
                <a:cubicBezTo>
                  <a:pt x="7082136" y="152131"/>
                  <a:pt x="7072185" y="143570"/>
                  <a:pt x="7060621" y="137788"/>
                </a:cubicBezTo>
                <a:cubicBezTo>
                  <a:pt x="7050479" y="132717"/>
                  <a:pt x="7038490" y="132101"/>
                  <a:pt x="7028348" y="127030"/>
                </a:cubicBezTo>
                <a:cubicBezTo>
                  <a:pt x="6961755" y="93733"/>
                  <a:pt x="7035341" y="111915"/>
                  <a:pt x="6942287" y="83999"/>
                </a:cubicBezTo>
                <a:cubicBezTo>
                  <a:pt x="6924773" y="78745"/>
                  <a:pt x="6906138" y="78053"/>
                  <a:pt x="6888498" y="73242"/>
                </a:cubicBezTo>
                <a:cubicBezTo>
                  <a:pt x="6866618" y="67275"/>
                  <a:pt x="6846051" y="56826"/>
                  <a:pt x="6823953" y="51726"/>
                </a:cubicBezTo>
                <a:cubicBezTo>
                  <a:pt x="6764222" y="37942"/>
                  <a:pt x="6627383" y="32884"/>
                  <a:pt x="6587284" y="30211"/>
                </a:cubicBezTo>
                <a:cubicBezTo>
                  <a:pt x="6494325" y="32148"/>
                  <a:pt x="6200306" y="0"/>
                  <a:pt x="6027887" y="51726"/>
                </a:cubicBezTo>
                <a:cubicBezTo>
                  <a:pt x="6006164" y="58243"/>
                  <a:pt x="5984856" y="66070"/>
                  <a:pt x="5963341" y="73242"/>
                </a:cubicBezTo>
                <a:cubicBezTo>
                  <a:pt x="5889413" y="128687"/>
                  <a:pt x="5936957" y="98856"/>
                  <a:pt x="5812734" y="148545"/>
                </a:cubicBezTo>
                <a:lnTo>
                  <a:pt x="5812734" y="148545"/>
                </a:lnTo>
                <a:cubicBezTo>
                  <a:pt x="5794804" y="159303"/>
                  <a:pt x="5777355" y="170905"/>
                  <a:pt x="5758945" y="180818"/>
                </a:cubicBezTo>
                <a:cubicBezTo>
                  <a:pt x="5730706" y="196024"/>
                  <a:pt x="5699943" y="206630"/>
                  <a:pt x="5672884" y="223849"/>
                </a:cubicBezTo>
                <a:cubicBezTo>
                  <a:pt x="5660049" y="232017"/>
                  <a:pt x="5652991" y="247279"/>
                  <a:pt x="5640611" y="256122"/>
                </a:cubicBezTo>
                <a:cubicBezTo>
                  <a:pt x="5627562" y="265443"/>
                  <a:pt x="5610924" y="268742"/>
                  <a:pt x="5597581" y="277637"/>
                </a:cubicBezTo>
                <a:cubicBezTo>
                  <a:pt x="5511247" y="335194"/>
                  <a:pt x="5573722" y="301105"/>
                  <a:pt x="5511520" y="352940"/>
                </a:cubicBezTo>
                <a:cubicBezTo>
                  <a:pt x="5501587" y="361217"/>
                  <a:pt x="5490005" y="367284"/>
                  <a:pt x="5479247" y="374456"/>
                </a:cubicBezTo>
                <a:cubicBezTo>
                  <a:pt x="5472075" y="388799"/>
                  <a:pt x="5465687" y="403562"/>
                  <a:pt x="5457731" y="417486"/>
                </a:cubicBezTo>
                <a:cubicBezTo>
                  <a:pt x="5451316" y="428712"/>
                  <a:pt x="5442407" y="438409"/>
                  <a:pt x="5436216" y="449759"/>
                </a:cubicBezTo>
                <a:cubicBezTo>
                  <a:pt x="5420858" y="477916"/>
                  <a:pt x="5393185" y="535820"/>
                  <a:pt x="5393185" y="535820"/>
                </a:cubicBezTo>
                <a:cubicBezTo>
                  <a:pt x="5382382" y="589838"/>
                  <a:pt x="5382751" y="599562"/>
                  <a:pt x="5360913" y="654155"/>
                </a:cubicBezTo>
                <a:cubicBezTo>
                  <a:pt x="5354957" y="669044"/>
                  <a:pt x="5344877" y="682114"/>
                  <a:pt x="5339397" y="697185"/>
                </a:cubicBezTo>
                <a:cubicBezTo>
                  <a:pt x="5330475" y="721719"/>
                  <a:pt x="5325559" y="747538"/>
                  <a:pt x="5317882" y="772489"/>
                </a:cubicBezTo>
                <a:cubicBezTo>
                  <a:pt x="5286886" y="873227"/>
                  <a:pt x="5302580" y="799758"/>
                  <a:pt x="5285609" y="901580"/>
                </a:cubicBezTo>
                <a:cubicBezTo>
                  <a:pt x="5280711" y="970153"/>
                  <a:pt x="5272424" y="1135987"/>
                  <a:pt x="5253336" y="1202795"/>
                </a:cubicBezTo>
                <a:cubicBezTo>
                  <a:pt x="5246164" y="1227896"/>
                  <a:pt x="5237291" y="1252572"/>
                  <a:pt x="5231821" y="1278098"/>
                </a:cubicBezTo>
                <a:cubicBezTo>
                  <a:pt x="5226508" y="1302891"/>
                  <a:pt x="5228626" y="1329200"/>
                  <a:pt x="5221063" y="1353402"/>
                </a:cubicBezTo>
                <a:cubicBezTo>
                  <a:pt x="5210529" y="1387111"/>
                  <a:pt x="5191405" y="1417533"/>
                  <a:pt x="5178033" y="1450220"/>
                </a:cubicBezTo>
                <a:cubicBezTo>
                  <a:pt x="5159122" y="1496447"/>
                  <a:pt x="5141511" y="1543204"/>
                  <a:pt x="5124244" y="1590070"/>
                </a:cubicBezTo>
                <a:cubicBezTo>
                  <a:pt x="5116404" y="1611351"/>
                  <a:pt x="5112871" y="1634331"/>
                  <a:pt x="5102729" y="1654616"/>
                </a:cubicBezTo>
                <a:cubicBezTo>
                  <a:pt x="5091165" y="1677744"/>
                  <a:pt x="5073581" y="1697346"/>
                  <a:pt x="5059698" y="1719162"/>
                </a:cubicBezTo>
                <a:cubicBezTo>
                  <a:pt x="5048472" y="1736802"/>
                  <a:pt x="5036776" y="1754248"/>
                  <a:pt x="5027425" y="1772950"/>
                </a:cubicBezTo>
                <a:cubicBezTo>
                  <a:pt x="5018789" y="1790222"/>
                  <a:pt x="5014546" y="1809466"/>
                  <a:pt x="5005910" y="1826738"/>
                </a:cubicBezTo>
                <a:cubicBezTo>
                  <a:pt x="5000128" y="1838302"/>
                  <a:pt x="4992278" y="1848763"/>
                  <a:pt x="4984395" y="1859011"/>
                </a:cubicBezTo>
                <a:cubicBezTo>
                  <a:pt x="4956396" y="1895410"/>
                  <a:pt x="4927021" y="1930729"/>
                  <a:pt x="4898334" y="1966588"/>
                </a:cubicBezTo>
                <a:lnTo>
                  <a:pt x="4855303" y="2020376"/>
                </a:lnTo>
                <a:cubicBezTo>
                  <a:pt x="4840960" y="2038305"/>
                  <a:pt x="4828509" y="2057928"/>
                  <a:pt x="4812273" y="2074164"/>
                </a:cubicBezTo>
                <a:cubicBezTo>
                  <a:pt x="4765211" y="2121226"/>
                  <a:pt x="4735109" y="2154886"/>
                  <a:pt x="4672423" y="2192498"/>
                </a:cubicBezTo>
                <a:cubicBezTo>
                  <a:pt x="4654494" y="2203256"/>
                  <a:pt x="4634597" y="2211265"/>
                  <a:pt x="4618635" y="2224771"/>
                </a:cubicBezTo>
                <a:cubicBezTo>
                  <a:pt x="4587665" y="2250977"/>
                  <a:pt x="4564254" y="2285488"/>
                  <a:pt x="4532574" y="2310832"/>
                </a:cubicBezTo>
                <a:cubicBezTo>
                  <a:pt x="4514644" y="2325176"/>
                  <a:pt x="4496065" y="2338743"/>
                  <a:pt x="4478785" y="2353863"/>
                </a:cubicBezTo>
                <a:cubicBezTo>
                  <a:pt x="4436716" y="2390674"/>
                  <a:pt x="4452247" y="2383558"/>
                  <a:pt x="4414240" y="2429166"/>
                </a:cubicBezTo>
                <a:cubicBezTo>
                  <a:pt x="4407747" y="2436958"/>
                  <a:pt x="4399217" y="2442890"/>
                  <a:pt x="4392724" y="2450682"/>
                </a:cubicBezTo>
                <a:cubicBezTo>
                  <a:pt x="4381246" y="2464456"/>
                  <a:pt x="4372257" y="2480219"/>
                  <a:pt x="4360451" y="2493712"/>
                </a:cubicBezTo>
                <a:cubicBezTo>
                  <a:pt x="4347093" y="2508978"/>
                  <a:pt x="4330622" y="2521342"/>
                  <a:pt x="4317421" y="2536743"/>
                </a:cubicBezTo>
                <a:cubicBezTo>
                  <a:pt x="4278395" y="2582274"/>
                  <a:pt x="4314865" y="2565553"/>
                  <a:pt x="4252875" y="2612046"/>
                </a:cubicBezTo>
                <a:cubicBezTo>
                  <a:pt x="4240046" y="2621668"/>
                  <a:pt x="4224188" y="2626390"/>
                  <a:pt x="4209844" y="2633562"/>
                </a:cubicBezTo>
                <a:cubicBezTo>
                  <a:pt x="4172454" y="2708343"/>
                  <a:pt x="4199668" y="2665253"/>
                  <a:pt x="4113025" y="2751896"/>
                </a:cubicBezTo>
                <a:lnTo>
                  <a:pt x="4113025" y="2751896"/>
                </a:lnTo>
                <a:cubicBezTo>
                  <a:pt x="4063634" y="2825983"/>
                  <a:pt x="4126734" y="2735903"/>
                  <a:pt x="4048480" y="2827199"/>
                </a:cubicBezTo>
                <a:cubicBezTo>
                  <a:pt x="4040066" y="2837016"/>
                  <a:pt x="4036106" y="2850330"/>
                  <a:pt x="4026964" y="2859472"/>
                </a:cubicBezTo>
                <a:cubicBezTo>
                  <a:pt x="4017822" y="2868614"/>
                  <a:pt x="4003833" y="2871846"/>
                  <a:pt x="3994691" y="2880988"/>
                </a:cubicBezTo>
                <a:cubicBezTo>
                  <a:pt x="3982013" y="2893666"/>
                  <a:pt x="3975096" y="2911340"/>
                  <a:pt x="3962418" y="2924018"/>
                </a:cubicBezTo>
                <a:cubicBezTo>
                  <a:pt x="3950616" y="2935820"/>
                  <a:pt x="3899768" y="2962831"/>
                  <a:pt x="3887115" y="2967049"/>
                </a:cubicBezTo>
                <a:cubicBezTo>
                  <a:pt x="3859063" y="2976400"/>
                  <a:pt x="3829106" y="2979213"/>
                  <a:pt x="3801054" y="2988564"/>
                </a:cubicBezTo>
                <a:cubicBezTo>
                  <a:pt x="3790296" y="2992150"/>
                  <a:pt x="3780007" y="2997718"/>
                  <a:pt x="3768781" y="2999322"/>
                </a:cubicBezTo>
                <a:cubicBezTo>
                  <a:pt x="3729572" y="3004923"/>
                  <a:pt x="3689892" y="3006493"/>
                  <a:pt x="3650447" y="3010079"/>
                </a:cubicBezTo>
                <a:cubicBezTo>
                  <a:pt x="3510597" y="3006493"/>
                  <a:pt x="3370438" y="3009289"/>
                  <a:pt x="3230898" y="2999322"/>
                </a:cubicBezTo>
                <a:cubicBezTo>
                  <a:pt x="3218002" y="2998401"/>
                  <a:pt x="3210731" y="2982346"/>
                  <a:pt x="3198625" y="2977806"/>
                </a:cubicBezTo>
                <a:cubicBezTo>
                  <a:pt x="3181505" y="2971386"/>
                  <a:pt x="3162766" y="2970635"/>
                  <a:pt x="3144837" y="2967049"/>
                </a:cubicBezTo>
                <a:cubicBezTo>
                  <a:pt x="3134079" y="2959877"/>
                  <a:pt x="3124499" y="2950506"/>
                  <a:pt x="3112564" y="2945533"/>
                </a:cubicBezTo>
                <a:cubicBezTo>
                  <a:pt x="3081162" y="2932449"/>
                  <a:pt x="3044050" y="2932130"/>
                  <a:pt x="3015745" y="2913260"/>
                </a:cubicBezTo>
                <a:cubicBezTo>
                  <a:pt x="2968259" y="2881602"/>
                  <a:pt x="2996151" y="2894280"/>
                  <a:pt x="2929684" y="2880988"/>
                </a:cubicBezTo>
                <a:cubicBezTo>
                  <a:pt x="2886405" y="2863676"/>
                  <a:pt x="2852255" y="2851742"/>
                  <a:pt x="2811350" y="2827199"/>
                </a:cubicBezTo>
                <a:cubicBezTo>
                  <a:pt x="2795976" y="2817974"/>
                  <a:pt x="2783807" y="2803960"/>
                  <a:pt x="2768320" y="2794926"/>
                </a:cubicBezTo>
                <a:cubicBezTo>
                  <a:pt x="2740616" y="2778765"/>
                  <a:pt x="2709761" y="2768398"/>
                  <a:pt x="2682258" y="2751896"/>
                </a:cubicBezTo>
                <a:cubicBezTo>
                  <a:pt x="2615792" y="2712016"/>
                  <a:pt x="2648755" y="2724694"/>
                  <a:pt x="2585440" y="2708865"/>
                </a:cubicBezTo>
                <a:cubicBezTo>
                  <a:pt x="2449887" y="2627534"/>
                  <a:pt x="2609943" y="2715365"/>
                  <a:pt x="2477863" y="2665835"/>
                </a:cubicBezTo>
                <a:cubicBezTo>
                  <a:pt x="2465757" y="2661295"/>
                  <a:pt x="2457474" y="2649412"/>
                  <a:pt x="2445590" y="2644319"/>
                </a:cubicBezTo>
                <a:cubicBezTo>
                  <a:pt x="2432001" y="2638495"/>
                  <a:pt x="2416903" y="2637148"/>
                  <a:pt x="2402560" y="2633562"/>
                </a:cubicBezTo>
                <a:cubicBezTo>
                  <a:pt x="2351356" y="2599425"/>
                  <a:pt x="2390411" y="2620235"/>
                  <a:pt x="2327256" y="2601289"/>
                </a:cubicBezTo>
                <a:cubicBezTo>
                  <a:pt x="2305533" y="2594772"/>
                  <a:pt x="2284590" y="2585740"/>
                  <a:pt x="2262710" y="2579773"/>
                </a:cubicBezTo>
                <a:cubicBezTo>
                  <a:pt x="2245070" y="2574962"/>
                  <a:pt x="2226958" y="2572022"/>
                  <a:pt x="2208922" y="2569016"/>
                </a:cubicBezTo>
                <a:cubicBezTo>
                  <a:pt x="2110881" y="2552676"/>
                  <a:pt x="2093801" y="2555603"/>
                  <a:pt x="1972254" y="2547500"/>
                </a:cubicBezTo>
                <a:cubicBezTo>
                  <a:pt x="1863286" y="2520260"/>
                  <a:pt x="1983511" y="2547548"/>
                  <a:pt x="1757101" y="2525985"/>
                </a:cubicBezTo>
                <a:cubicBezTo>
                  <a:pt x="1738899" y="2524251"/>
                  <a:pt x="1721467" y="2517407"/>
                  <a:pt x="1703313" y="2515228"/>
                </a:cubicBezTo>
                <a:cubicBezTo>
                  <a:pt x="1631751" y="2506641"/>
                  <a:pt x="1488160" y="2493712"/>
                  <a:pt x="1488160" y="2493712"/>
                </a:cubicBezTo>
                <a:cubicBezTo>
                  <a:pt x="1298895" y="2500472"/>
                  <a:pt x="1213278" y="2499401"/>
                  <a:pt x="1047096" y="2515228"/>
                </a:cubicBezTo>
                <a:cubicBezTo>
                  <a:pt x="997983" y="2519905"/>
                  <a:pt x="945346" y="2527860"/>
                  <a:pt x="896489" y="2536743"/>
                </a:cubicBezTo>
                <a:cubicBezTo>
                  <a:pt x="878500" y="2540014"/>
                  <a:pt x="860630" y="2543914"/>
                  <a:pt x="842701" y="2547500"/>
                </a:cubicBezTo>
                <a:cubicBezTo>
                  <a:pt x="824772" y="2554672"/>
                  <a:pt x="806185" y="2560380"/>
                  <a:pt x="788913" y="2569016"/>
                </a:cubicBezTo>
                <a:cubicBezTo>
                  <a:pt x="777349" y="2574798"/>
                  <a:pt x="767161" y="2583016"/>
                  <a:pt x="756640" y="2590531"/>
                </a:cubicBezTo>
                <a:cubicBezTo>
                  <a:pt x="742050" y="2600952"/>
                  <a:pt x="729646" y="2614786"/>
                  <a:pt x="713609" y="2622804"/>
                </a:cubicBezTo>
                <a:cubicBezTo>
                  <a:pt x="700385" y="2629416"/>
                  <a:pt x="684922" y="2629976"/>
                  <a:pt x="670578" y="2633562"/>
                </a:cubicBezTo>
                <a:cubicBezTo>
                  <a:pt x="656235" y="2647905"/>
                  <a:pt x="643776" y="2664421"/>
                  <a:pt x="627548" y="2676592"/>
                </a:cubicBezTo>
                <a:cubicBezTo>
                  <a:pt x="614719" y="2686214"/>
                  <a:pt x="598441" y="2690152"/>
                  <a:pt x="584517" y="2698108"/>
                </a:cubicBezTo>
                <a:cubicBezTo>
                  <a:pt x="573291" y="2704523"/>
                  <a:pt x="563002" y="2712451"/>
                  <a:pt x="552244" y="2719623"/>
                </a:cubicBezTo>
                <a:cubicBezTo>
                  <a:pt x="499818" y="2798264"/>
                  <a:pt x="564589" y="2715416"/>
                  <a:pt x="498456" y="2762653"/>
                </a:cubicBezTo>
                <a:cubicBezTo>
                  <a:pt x="481949" y="2774443"/>
                  <a:pt x="469769" y="2791340"/>
                  <a:pt x="455425" y="2805684"/>
                </a:cubicBezTo>
                <a:lnTo>
                  <a:pt x="423153" y="2837957"/>
                </a:lnTo>
                <a:cubicBezTo>
                  <a:pt x="393401" y="2927209"/>
                  <a:pt x="443350" y="2786802"/>
                  <a:pt x="369364" y="2934776"/>
                </a:cubicBezTo>
                <a:cubicBezTo>
                  <a:pt x="355021" y="2963463"/>
                  <a:pt x="344125" y="2994151"/>
                  <a:pt x="326334" y="3020837"/>
                </a:cubicBezTo>
                <a:cubicBezTo>
                  <a:pt x="291474" y="3073125"/>
                  <a:pt x="310600" y="3041546"/>
                  <a:pt x="272545" y="3117656"/>
                </a:cubicBezTo>
                <a:cubicBezTo>
                  <a:pt x="268959" y="3131999"/>
                  <a:pt x="268400" y="3147462"/>
                  <a:pt x="261788" y="3160686"/>
                </a:cubicBezTo>
                <a:cubicBezTo>
                  <a:pt x="246659" y="3190944"/>
                  <a:pt x="208000" y="3246748"/>
                  <a:pt x="208000" y="3246748"/>
                </a:cubicBezTo>
                <a:cubicBezTo>
                  <a:pt x="204414" y="3261091"/>
                  <a:pt x="201917" y="3275752"/>
                  <a:pt x="197242" y="3289778"/>
                </a:cubicBezTo>
                <a:cubicBezTo>
                  <a:pt x="191135" y="3308097"/>
                  <a:pt x="181276" y="3325070"/>
                  <a:pt x="175727" y="3343566"/>
                </a:cubicBezTo>
                <a:cubicBezTo>
                  <a:pt x="170621" y="3360588"/>
                  <a:pt x="162490" y="3421069"/>
                  <a:pt x="154211" y="3440385"/>
                </a:cubicBezTo>
                <a:cubicBezTo>
                  <a:pt x="149118" y="3452269"/>
                  <a:pt x="139868" y="3461900"/>
                  <a:pt x="132696" y="3472658"/>
                </a:cubicBezTo>
                <a:cubicBezTo>
                  <a:pt x="125524" y="3501345"/>
                  <a:pt x="122163" y="3531264"/>
                  <a:pt x="111181" y="3558719"/>
                </a:cubicBezTo>
                <a:cubicBezTo>
                  <a:pt x="104009" y="3576649"/>
                  <a:pt x="96446" y="3594427"/>
                  <a:pt x="89665" y="3612508"/>
                </a:cubicBezTo>
                <a:cubicBezTo>
                  <a:pt x="85684" y="3623125"/>
                  <a:pt x="83375" y="3634358"/>
                  <a:pt x="78908" y="3644780"/>
                </a:cubicBezTo>
                <a:cubicBezTo>
                  <a:pt x="72591" y="3659520"/>
                  <a:pt x="64565" y="3673467"/>
                  <a:pt x="57393" y="3687811"/>
                </a:cubicBezTo>
                <a:cubicBezTo>
                  <a:pt x="53807" y="3705740"/>
                  <a:pt x="51446" y="3723959"/>
                  <a:pt x="46635" y="3741599"/>
                </a:cubicBezTo>
                <a:cubicBezTo>
                  <a:pt x="40668" y="3763479"/>
                  <a:pt x="25120" y="3806145"/>
                  <a:pt x="25120" y="3806145"/>
                </a:cubicBezTo>
                <a:cubicBezTo>
                  <a:pt x="3549" y="3957135"/>
                  <a:pt x="0" y="3950305"/>
                  <a:pt x="25120" y="4182663"/>
                </a:cubicBezTo>
                <a:cubicBezTo>
                  <a:pt x="28776" y="4216485"/>
                  <a:pt x="46635" y="4247209"/>
                  <a:pt x="57393" y="4279482"/>
                </a:cubicBezTo>
                <a:lnTo>
                  <a:pt x="68150" y="4311755"/>
                </a:lnTo>
                <a:cubicBezTo>
                  <a:pt x="75322" y="4333270"/>
                  <a:pt x="73629" y="4360264"/>
                  <a:pt x="89665" y="4376300"/>
                </a:cubicBezTo>
                <a:cubicBezTo>
                  <a:pt x="100423" y="4387058"/>
                  <a:pt x="113095" y="4396193"/>
                  <a:pt x="121938" y="4408573"/>
                </a:cubicBezTo>
                <a:cubicBezTo>
                  <a:pt x="131259" y="4421623"/>
                  <a:pt x="135498" y="4437680"/>
                  <a:pt x="143454" y="4451604"/>
                </a:cubicBezTo>
                <a:cubicBezTo>
                  <a:pt x="149869" y="4462830"/>
                  <a:pt x="158554" y="4472651"/>
                  <a:pt x="164969" y="4483877"/>
                </a:cubicBezTo>
                <a:cubicBezTo>
                  <a:pt x="172925" y="4497801"/>
                  <a:pt x="176218" y="4514588"/>
                  <a:pt x="186484" y="4526908"/>
                </a:cubicBezTo>
                <a:cubicBezTo>
                  <a:pt x="194761" y="4536840"/>
                  <a:pt x="208825" y="4540146"/>
                  <a:pt x="218757" y="4548423"/>
                </a:cubicBezTo>
                <a:cubicBezTo>
                  <a:pt x="270968" y="4591932"/>
                  <a:pt x="235938" y="4576362"/>
                  <a:pt x="294061" y="4634484"/>
                </a:cubicBezTo>
                <a:cubicBezTo>
                  <a:pt x="313698" y="4654120"/>
                  <a:pt x="412318" y="4699011"/>
                  <a:pt x="412395" y="4699030"/>
                </a:cubicBezTo>
                <a:cubicBezTo>
                  <a:pt x="426738" y="4702616"/>
                  <a:pt x="441502" y="4704815"/>
                  <a:pt x="455425" y="4709788"/>
                </a:cubicBezTo>
                <a:cubicBezTo>
                  <a:pt x="491796" y="4722778"/>
                  <a:pt x="526363" y="4740605"/>
                  <a:pt x="563002" y="4752818"/>
                </a:cubicBezTo>
                <a:cubicBezTo>
                  <a:pt x="584517" y="4759990"/>
                  <a:pt x="606491" y="4765910"/>
                  <a:pt x="627548" y="4774333"/>
                </a:cubicBezTo>
                <a:cubicBezTo>
                  <a:pt x="642437" y="4780289"/>
                  <a:pt x="655364" y="4790778"/>
                  <a:pt x="670578" y="4795849"/>
                </a:cubicBezTo>
                <a:cubicBezTo>
                  <a:pt x="687924" y="4801631"/>
                  <a:pt x="706518" y="4802640"/>
                  <a:pt x="724367" y="4806606"/>
                </a:cubicBezTo>
                <a:cubicBezTo>
                  <a:pt x="738800" y="4809813"/>
                  <a:pt x="753054" y="4813778"/>
                  <a:pt x="767397" y="4817364"/>
                </a:cubicBezTo>
                <a:lnTo>
                  <a:pt x="1283764" y="4806606"/>
                </a:lnTo>
                <a:cubicBezTo>
                  <a:pt x="1295095" y="4806162"/>
                  <a:pt x="1305036" y="4798599"/>
                  <a:pt x="1316037" y="4795849"/>
                </a:cubicBezTo>
                <a:cubicBezTo>
                  <a:pt x="1367684" y="4782937"/>
                  <a:pt x="1399891" y="4781799"/>
                  <a:pt x="1455887" y="4774333"/>
                </a:cubicBezTo>
                <a:cubicBezTo>
                  <a:pt x="1601577" y="4754908"/>
                  <a:pt x="1464205" y="4772548"/>
                  <a:pt x="1595736" y="4752818"/>
                </a:cubicBezTo>
                <a:lnTo>
                  <a:pt x="1746343" y="4731303"/>
                </a:lnTo>
                <a:cubicBezTo>
                  <a:pt x="1786454" y="4725573"/>
                  <a:pt x="1931481" y="4705449"/>
                  <a:pt x="1950738" y="4699030"/>
                </a:cubicBezTo>
                <a:cubicBezTo>
                  <a:pt x="1993769" y="4684686"/>
                  <a:pt x="2035826" y="4666999"/>
                  <a:pt x="2079830" y="4655999"/>
                </a:cubicBezTo>
                <a:cubicBezTo>
                  <a:pt x="2140600" y="4640808"/>
                  <a:pt x="2108363" y="4648142"/>
                  <a:pt x="2176649" y="4634484"/>
                </a:cubicBezTo>
                <a:cubicBezTo>
                  <a:pt x="2190993" y="4627312"/>
                  <a:pt x="2204466" y="4618040"/>
                  <a:pt x="2219680" y="4612969"/>
                </a:cubicBezTo>
                <a:cubicBezTo>
                  <a:pt x="2237026" y="4607187"/>
                  <a:pt x="2255730" y="4606646"/>
                  <a:pt x="2273468" y="4602211"/>
                </a:cubicBezTo>
                <a:cubicBezTo>
                  <a:pt x="2284469" y="4599461"/>
                  <a:pt x="2294838" y="4594568"/>
                  <a:pt x="2305741" y="4591453"/>
                </a:cubicBezTo>
                <a:cubicBezTo>
                  <a:pt x="2319957" y="4587391"/>
                  <a:pt x="2334610" y="4584944"/>
                  <a:pt x="2348771" y="4580696"/>
                </a:cubicBezTo>
                <a:cubicBezTo>
                  <a:pt x="2370494" y="4574179"/>
                  <a:pt x="2392003" y="4566931"/>
                  <a:pt x="2413317" y="4559180"/>
                </a:cubicBezTo>
                <a:cubicBezTo>
                  <a:pt x="2478070" y="4535633"/>
                  <a:pt x="2485113" y="4525093"/>
                  <a:pt x="2563924" y="4505392"/>
                </a:cubicBezTo>
                <a:cubicBezTo>
                  <a:pt x="2578268" y="4501806"/>
                  <a:pt x="2592522" y="4497842"/>
                  <a:pt x="2606955" y="4494635"/>
                </a:cubicBezTo>
                <a:cubicBezTo>
                  <a:pt x="2638350" y="4487659"/>
                  <a:pt x="2664181" y="4485935"/>
                  <a:pt x="2693016" y="4473119"/>
                </a:cubicBezTo>
                <a:cubicBezTo>
                  <a:pt x="2714998" y="4463349"/>
                  <a:pt x="2735663" y="4450800"/>
                  <a:pt x="2757562" y="4440846"/>
                </a:cubicBezTo>
                <a:cubicBezTo>
                  <a:pt x="2775142" y="4432855"/>
                  <a:pt x="2794348" y="4428486"/>
                  <a:pt x="2811350" y="4419331"/>
                </a:cubicBezTo>
                <a:cubicBezTo>
                  <a:pt x="2841136" y="4403293"/>
                  <a:pt x="2866002" y="4378107"/>
                  <a:pt x="2897411" y="4365543"/>
                </a:cubicBezTo>
                <a:cubicBezTo>
                  <a:pt x="2933270" y="4351199"/>
                  <a:pt x="2972853" y="4343935"/>
                  <a:pt x="3004988" y="4322512"/>
                </a:cubicBezTo>
                <a:cubicBezTo>
                  <a:pt x="3053328" y="4290286"/>
                  <a:pt x="3025257" y="4305799"/>
                  <a:pt x="3091049" y="4279482"/>
                </a:cubicBezTo>
                <a:cubicBezTo>
                  <a:pt x="3129395" y="4241134"/>
                  <a:pt x="3094810" y="4271185"/>
                  <a:pt x="3155595" y="4236451"/>
                </a:cubicBezTo>
                <a:cubicBezTo>
                  <a:pt x="3189278" y="4217204"/>
                  <a:pt x="3196257" y="4205757"/>
                  <a:pt x="3230898" y="4182663"/>
                </a:cubicBezTo>
                <a:cubicBezTo>
                  <a:pt x="3298884" y="4137339"/>
                  <a:pt x="3308975" y="4147615"/>
                  <a:pt x="3381505" y="4075086"/>
                </a:cubicBezTo>
                <a:cubicBezTo>
                  <a:pt x="3413778" y="4042813"/>
                  <a:pt x="3439187" y="4001750"/>
                  <a:pt x="3478324" y="3978268"/>
                </a:cubicBezTo>
                <a:cubicBezTo>
                  <a:pt x="3496254" y="3967510"/>
                  <a:pt x="3513835" y="3956150"/>
                  <a:pt x="3532113" y="3945995"/>
                </a:cubicBezTo>
                <a:cubicBezTo>
                  <a:pt x="3546131" y="3938207"/>
                  <a:pt x="3562485" y="3934325"/>
                  <a:pt x="3575143" y="3924479"/>
                </a:cubicBezTo>
                <a:cubicBezTo>
                  <a:pt x="3667851" y="3852372"/>
                  <a:pt x="3591057" y="3883316"/>
                  <a:pt x="3661204" y="3859933"/>
                </a:cubicBezTo>
                <a:cubicBezTo>
                  <a:pt x="3724135" y="3797003"/>
                  <a:pt x="3693896" y="3820210"/>
                  <a:pt x="3747265" y="3784630"/>
                </a:cubicBezTo>
                <a:cubicBezTo>
                  <a:pt x="3754437" y="3773872"/>
                  <a:pt x="3758685" y="3760434"/>
                  <a:pt x="3768781" y="3752357"/>
                </a:cubicBezTo>
                <a:cubicBezTo>
                  <a:pt x="3777636" y="3745273"/>
                  <a:pt x="3791209" y="3747225"/>
                  <a:pt x="3801054" y="3741599"/>
                </a:cubicBezTo>
                <a:cubicBezTo>
                  <a:pt x="3816621" y="3732703"/>
                  <a:pt x="3830310" y="3720804"/>
                  <a:pt x="3844084" y="3709326"/>
                </a:cubicBezTo>
                <a:cubicBezTo>
                  <a:pt x="3884097" y="3675982"/>
                  <a:pt x="3847200" y="3692396"/>
                  <a:pt x="3908630" y="3655538"/>
                </a:cubicBezTo>
                <a:cubicBezTo>
                  <a:pt x="3929257" y="3643162"/>
                  <a:pt x="3953161" y="3636608"/>
                  <a:pt x="3973176" y="3623265"/>
                </a:cubicBezTo>
                <a:cubicBezTo>
                  <a:pt x="3985835" y="3614826"/>
                  <a:pt x="3992548" y="3599055"/>
                  <a:pt x="4005449" y="3590992"/>
                </a:cubicBezTo>
                <a:cubicBezTo>
                  <a:pt x="4021824" y="3580757"/>
                  <a:pt x="4042284" y="3578724"/>
                  <a:pt x="4059237" y="3569477"/>
                </a:cubicBezTo>
                <a:cubicBezTo>
                  <a:pt x="4175490" y="3506066"/>
                  <a:pt x="4080714" y="3540801"/>
                  <a:pt x="4156056" y="3515689"/>
                </a:cubicBezTo>
                <a:cubicBezTo>
                  <a:pt x="4173985" y="3497759"/>
                  <a:pt x="4190044" y="3477740"/>
                  <a:pt x="4209844" y="3461900"/>
                </a:cubicBezTo>
                <a:cubicBezTo>
                  <a:pt x="4245703" y="3433213"/>
                  <a:pt x="4288734" y="3411698"/>
                  <a:pt x="4317421" y="3375839"/>
                </a:cubicBezTo>
                <a:cubicBezTo>
                  <a:pt x="4328813" y="3361599"/>
                  <a:pt x="4360989" y="3317318"/>
                  <a:pt x="4381967" y="3300536"/>
                </a:cubicBezTo>
                <a:cubicBezTo>
                  <a:pt x="4392063" y="3292459"/>
                  <a:pt x="4403482" y="3286192"/>
                  <a:pt x="4414240" y="3279020"/>
                </a:cubicBezTo>
                <a:cubicBezTo>
                  <a:pt x="4417826" y="3268263"/>
                  <a:pt x="4418707" y="3256183"/>
                  <a:pt x="4424997" y="3246748"/>
                </a:cubicBezTo>
                <a:cubicBezTo>
                  <a:pt x="4433436" y="3234089"/>
                  <a:pt x="4447531" y="3226162"/>
                  <a:pt x="4457270" y="3214475"/>
                </a:cubicBezTo>
                <a:cubicBezTo>
                  <a:pt x="4465547" y="3204543"/>
                  <a:pt x="4470708" y="3192298"/>
                  <a:pt x="4478785" y="3182202"/>
                </a:cubicBezTo>
                <a:cubicBezTo>
                  <a:pt x="4485121" y="3174282"/>
                  <a:pt x="4493965" y="3168606"/>
                  <a:pt x="4500301" y="3160686"/>
                </a:cubicBezTo>
                <a:cubicBezTo>
                  <a:pt x="4508378" y="3150590"/>
                  <a:pt x="4514301" y="3138934"/>
                  <a:pt x="4521816" y="3128413"/>
                </a:cubicBezTo>
                <a:cubicBezTo>
                  <a:pt x="4532237" y="3113823"/>
                  <a:pt x="4544587" y="3100587"/>
                  <a:pt x="4554089" y="3085383"/>
                </a:cubicBezTo>
                <a:cubicBezTo>
                  <a:pt x="4597507" y="3015913"/>
                  <a:pt x="4553280" y="3064675"/>
                  <a:pt x="4597120" y="3020837"/>
                </a:cubicBezTo>
                <a:cubicBezTo>
                  <a:pt x="4624158" y="2939718"/>
                  <a:pt x="4587685" y="3039707"/>
                  <a:pt x="4629393" y="2956291"/>
                </a:cubicBezTo>
                <a:cubicBezTo>
                  <a:pt x="4670463" y="2874151"/>
                  <a:pt x="4594382" y="2985041"/>
                  <a:pt x="4672423" y="2880988"/>
                </a:cubicBezTo>
                <a:cubicBezTo>
                  <a:pt x="4676009" y="2870230"/>
                  <a:pt x="4678110" y="2858857"/>
                  <a:pt x="4683181" y="2848715"/>
                </a:cubicBezTo>
                <a:cubicBezTo>
                  <a:pt x="4688963" y="2837151"/>
                  <a:pt x="4696939" y="2826785"/>
                  <a:pt x="4704696" y="2816442"/>
                </a:cubicBezTo>
                <a:cubicBezTo>
                  <a:pt x="4748969" y="2757410"/>
                  <a:pt x="4738839" y="2779025"/>
                  <a:pt x="4769242" y="2730380"/>
                </a:cubicBezTo>
                <a:cubicBezTo>
                  <a:pt x="4780324" y="2712649"/>
                  <a:pt x="4792164" y="2695294"/>
                  <a:pt x="4801515" y="2676592"/>
                </a:cubicBezTo>
                <a:cubicBezTo>
                  <a:pt x="4806586" y="2666450"/>
                  <a:pt x="4807806" y="2654742"/>
                  <a:pt x="4812273" y="2644319"/>
                </a:cubicBezTo>
                <a:cubicBezTo>
                  <a:pt x="4821557" y="2622657"/>
                  <a:pt x="4839416" y="2588081"/>
                  <a:pt x="4855303" y="2569016"/>
                </a:cubicBezTo>
                <a:cubicBezTo>
                  <a:pt x="4881187" y="2537954"/>
                  <a:pt x="4888116" y="2536383"/>
                  <a:pt x="4919849" y="2515228"/>
                </a:cubicBezTo>
                <a:cubicBezTo>
                  <a:pt x="4930607" y="2500884"/>
                  <a:pt x="4938509" y="2483865"/>
                  <a:pt x="4952122" y="2472197"/>
                </a:cubicBezTo>
                <a:cubicBezTo>
                  <a:pt x="4964298" y="2461761"/>
                  <a:pt x="4981229" y="2458638"/>
                  <a:pt x="4995153" y="2450682"/>
                </a:cubicBezTo>
                <a:cubicBezTo>
                  <a:pt x="5064024" y="2411326"/>
                  <a:pt x="4984503" y="2442586"/>
                  <a:pt x="5081214" y="2418409"/>
                </a:cubicBezTo>
                <a:cubicBezTo>
                  <a:pt x="5092215" y="2415659"/>
                  <a:pt x="5102869" y="2411633"/>
                  <a:pt x="5113487" y="2407651"/>
                </a:cubicBezTo>
                <a:cubicBezTo>
                  <a:pt x="5131568" y="2400871"/>
                  <a:pt x="5148258" y="2389492"/>
                  <a:pt x="5167275" y="2386136"/>
                </a:cubicBezTo>
                <a:cubicBezTo>
                  <a:pt x="5209798" y="2378632"/>
                  <a:pt x="5253197" y="2376287"/>
                  <a:pt x="5296367" y="2375378"/>
                </a:cubicBezTo>
                <a:lnTo>
                  <a:pt x="6189251" y="2364620"/>
                </a:lnTo>
                <a:cubicBezTo>
                  <a:pt x="6243039" y="2361034"/>
                  <a:pt x="6297004" y="2359506"/>
                  <a:pt x="6350616" y="2353863"/>
                </a:cubicBezTo>
                <a:cubicBezTo>
                  <a:pt x="6365320" y="2352315"/>
                  <a:pt x="6379010" y="2345196"/>
                  <a:pt x="6393647" y="2343105"/>
                </a:cubicBezTo>
                <a:cubicBezTo>
                  <a:pt x="6429322" y="2338009"/>
                  <a:pt x="6465364" y="2335934"/>
                  <a:pt x="6501223" y="2332348"/>
                </a:cubicBezTo>
                <a:cubicBezTo>
                  <a:pt x="6523349" y="2324973"/>
                  <a:pt x="6554014" y="2313834"/>
                  <a:pt x="6576527" y="2310832"/>
                </a:cubicBezTo>
                <a:cubicBezTo>
                  <a:pt x="6615787" y="2305597"/>
                  <a:pt x="6655471" y="2304221"/>
                  <a:pt x="6694861" y="2300075"/>
                </a:cubicBezTo>
                <a:cubicBezTo>
                  <a:pt x="6723612" y="2297049"/>
                  <a:pt x="6752302" y="2293406"/>
                  <a:pt x="6780922" y="2289317"/>
                </a:cubicBezTo>
                <a:cubicBezTo>
                  <a:pt x="6802515" y="2286232"/>
                  <a:pt x="6823776" y="2280842"/>
                  <a:pt x="6845468" y="2278559"/>
                </a:cubicBezTo>
                <a:cubicBezTo>
                  <a:pt x="6891965" y="2273665"/>
                  <a:pt x="6938701" y="2271388"/>
                  <a:pt x="6985317" y="2267802"/>
                </a:cubicBezTo>
                <a:lnTo>
                  <a:pt x="7039105" y="2257044"/>
                </a:lnTo>
                <a:cubicBezTo>
                  <a:pt x="7060565" y="2253142"/>
                  <a:pt x="7082323" y="2250856"/>
                  <a:pt x="7103651" y="2246286"/>
                </a:cubicBezTo>
                <a:cubicBezTo>
                  <a:pt x="7132565" y="2240090"/>
                  <a:pt x="7163265" y="2237995"/>
                  <a:pt x="7189713" y="2224771"/>
                </a:cubicBezTo>
                <a:cubicBezTo>
                  <a:pt x="7204056" y="2217599"/>
                  <a:pt x="7217530" y="2208327"/>
                  <a:pt x="7232743" y="2203256"/>
                </a:cubicBezTo>
                <a:cubicBezTo>
                  <a:pt x="7250089" y="2197474"/>
                  <a:pt x="7268793" y="2196933"/>
                  <a:pt x="7286531" y="2192498"/>
                </a:cubicBezTo>
                <a:cubicBezTo>
                  <a:pt x="7297532" y="2189748"/>
                  <a:pt x="7308046" y="2185326"/>
                  <a:pt x="7318804" y="2181740"/>
                </a:cubicBezTo>
                <a:cubicBezTo>
                  <a:pt x="7372592" y="2185326"/>
                  <a:pt x="7426529" y="2187134"/>
                  <a:pt x="7480169" y="2192498"/>
                </a:cubicBezTo>
                <a:cubicBezTo>
                  <a:pt x="7502923" y="2194773"/>
                  <a:pt x="7553036" y="2208026"/>
                  <a:pt x="7576988" y="2214013"/>
                </a:cubicBezTo>
                <a:lnTo>
                  <a:pt x="7630776" y="2246286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rgbClr val="6600CC"/>
                </a:solidFill>
              </a:rPr>
              <a:t>Máme 2 Kč.</a:t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Co si můžeme koupit?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14" name="Obrázek 13" descr="MH9000213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1844824"/>
            <a:ext cx="2555925" cy="2555925"/>
          </a:xfrm>
          <a:prstGeom prst="rect">
            <a:avLst/>
          </a:prstGeom>
        </p:spPr>
      </p:pic>
      <p:pic>
        <p:nvPicPr>
          <p:cNvPr id="10" name="Obrázek 9" descr="MH9003556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1556792"/>
            <a:ext cx="1691829" cy="1691829"/>
          </a:xfrm>
          <a:prstGeom prst="rect">
            <a:avLst/>
          </a:prstGeom>
        </p:spPr>
      </p:pic>
      <p:pic>
        <p:nvPicPr>
          <p:cNvPr id="15" name="Obrázek 14" descr="MH9004049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700808"/>
            <a:ext cx="1728192" cy="1728192"/>
          </a:xfrm>
          <a:prstGeom prst="rect">
            <a:avLst/>
          </a:prstGeom>
        </p:spPr>
      </p:pic>
      <p:pic>
        <p:nvPicPr>
          <p:cNvPr id="16" name="Obrázek 15" descr="MH9004052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3933056"/>
            <a:ext cx="2555925" cy="2555925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611560" y="551723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971600" y="306896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948264" y="321297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660232" y="573325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4" y="436510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 Kč</a:t>
            </a:r>
          </a:p>
        </p:txBody>
      </p:sp>
      <p:pic>
        <p:nvPicPr>
          <p:cNvPr id="22" name="Obrázek 21" descr="1194985853388078539star_sergio_luiz_araujo__01_svg_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4437112"/>
            <a:ext cx="1377974" cy="1382614"/>
          </a:xfrm>
          <a:prstGeom prst="rect">
            <a:avLst/>
          </a:prstGeom>
        </p:spPr>
      </p:pic>
      <p:pic>
        <p:nvPicPr>
          <p:cNvPr id="13" name="Obrázek 12" descr="MH90029092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07904" y="4941168"/>
            <a:ext cx="1619821" cy="1619821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4716016" y="587727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24" name="Volný tvar 23"/>
          <p:cNvSpPr/>
          <p:nvPr/>
        </p:nvSpPr>
        <p:spPr>
          <a:xfrm>
            <a:off x="428792" y="1775012"/>
            <a:ext cx="2168349" cy="2009487"/>
          </a:xfrm>
          <a:custGeom>
            <a:avLst/>
            <a:gdLst>
              <a:gd name="connsiteX0" fmla="*/ 1055763 w 2168349"/>
              <a:gd name="connsiteY0" fmla="*/ 21515 h 2009487"/>
              <a:gd name="connsiteX1" fmla="*/ 722276 w 2168349"/>
              <a:gd name="connsiteY1" fmla="*/ 43030 h 2009487"/>
              <a:gd name="connsiteX2" fmla="*/ 668488 w 2168349"/>
              <a:gd name="connsiteY2" fmla="*/ 64546 h 2009487"/>
              <a:gd name="connsiteX3" fmla="*/ 528639 w 2168349"/>
              <a:gd name="connsiteY3" fmla="*/ 107576 h 2009487"/>
              <a:gd name="connsiteX4" fmla="*/ 431820 w 2168349"/>
              <a:gd name="connsiteY4" fmla="*/ 139849 h 2009487"/>
              <a:gd name="connsiteX5" fmla="*/ 313486 w 2168349"/>
              <a:gd name="connsiteY5" fmla="*/ 215153 h 2009487"/>
              <a:gd name="connsiteX6" fmla="*/ 205909 w 2168349"/>
              <a:gd name="connsiteY6" fmla="*/ 301214 h 2009487"/>
              <a:gd name="connsiteX7" fmla="*/ 141363 w 2168349"/>
              <a:gd name="connsiteY7" fmla="*/ 387275 h 2009487"/>
              <a:gd name="connsiteX8" fmla="*/ 119848 w 2168349"/>
              <a:gd name="connsiteY8" fmla="*/ 441063 h 2009487"/>
              <a:gd name="connsiteX9" fmla="*/ 109090 w 2168349"/>
              <a:gd name="connsiteY9" fmla="*/ 484094 h 2009487"/>
              <a:gd name="connsiteX10" fmla="*/ 55302 w 2168349"/>
              <a:gd name="connsiteY10" fmla="*/ 580913 h 2009487"/>
              <a:gd name="connsiteX11" fmla="*/ 23029 w 2168349"/>
              <a:gd name="connsiteY11" fmla="*/ 688489 h 2009487"/>
              <a:gd name="connsiteX12" fmla="*/ 12272 w 2168349"/>
              <a:gd name="connsiteY12" fmla="*/ 774550 h 2009487"/>
              <a:gd name="connsiteX13" fmla="*/ 1514 w 2168349"/>
              <a:gd name="connsiteY13" fmla="*/ 839096 h 2009487"/>
              <a:gd name="connsiteX14" fmla="*/ 12272 w 2168349"/>
              <a:gd name="connsiteY14" fmla="*/ 1420009 h 2009487"/>
              <a:gd name="connsiteX15" fmla="*/ 76817 w 2168349"/>
              <a:gd name="connsiteY15" fmla="*/ 1559859 h 2009487"/>
              <a:gd name="connsiteX16" fmla="*/ 87575 w 2168349"/>
              <a:gd name="connsiteY16" fmla="*/ 1602889 h 2009487"/>
              <a:gd name="connsiteX17" fmla="*/ 152121 w 2168349"/>
              <a:gd name="connsiteY17" fmla="*/ 1678193 h 2009487"/>
              <a:gd name="connsiteX18" fmla="*/ 205909 w 2168349"/>
              <a:gd name="connsiteY18" fmla="*/ 1699708 h 2009487"/>
              <a:gd name="connsiteX19" fmla="*/ 238182 w 2168349"/>
              <a:gd name="connsiteY19" fmla="*/ 1721223 h 2009487"/>
              <a:gd name="connsiteX20" fmla="*/ 281213 w 2168349"/>
              <a:gd name="connsiteY20" fmla="*/ 1753496 h 2009487"/>
              <a:gd name="connsiteX21" fmla="*/ 345759 w 2168349"/>
              <a:gd name="connsiteY21" fmla="*/ 1775012 h 2009487"/>
              <a:gd name="connsiteX22" fmla="*/ 388789 w 2168349"/>
              <a:gd name="connsiteY22" fmla="*/ 1807284 h 2009487"/>
              <a:gd name="connsiteX23" fmla="*/ 485608 w 2168349"/>
              <a:gd name="connsiteY23" fmla="*/ 1828800 h 2009487"/>
              <a:gd name="connsiteX24" fmla="*/ 539396 w 2168349"/>
              <a:gd name="connsiteY24" fmla="*/ 1850315 h 2009487"/>
              <a:gd name="connsiteX25" fmla="*/ 625457 w 2168349"/>
              <a:gd name="connsiteY25" fmla="*/ 1893346 h 2009487"/>
              <a:gd name="connsiteX26" fmla="*/ 668488 w 2168349"/>
              <a:gd name="connsiteY26" fmla="*/ 1904103 h 2009487"/>
              <a:gd name="connsiteX27" fmla="*/ 829853 w 2168349"/>
              <a:gd name="connsiteY27" fmla="*/ 1925619 h 2009487"/>
              <a:gd name="connsiteX28" fmla="*/ 969702 w 2168349"/>
              <a:gd name="connsiteY28" fmla="*/ 1947134 h 2009487"/>
              <a:gd name="connsiteX29" fmla="*/ 1023490 w 2168349"/>
              <a:gd name="connsiteY29" fmla="*/ 1957892 h 2009487"/>
              <a:gd name="connsiteX30" fmla="*/ 1206370 w 2168349"/>
              <a:gd name="connsiteY30" fmla="*/ 1979407 h 2009487"/>
              <a:gd name="connsiteX31" fmla="*/ 1658192 w 2168349"/>
              <a:gd name="connsiteY31" fmla="*/ 1947134 h 2009487"/>
              <a:gd name="connsiteX32" fmla="*/ 1690464 w 2168349"/>
              <a:gd name="connsiteY32" fmla="*/ 1936376 h 2009487"/>
              <a:gd name="connsiteX33" fmla="*/ 1744253 w 2168349"/>
              <a:gd name="connsiteY33" fmla="*/ 1893346 h 2009487"/>
              <a:gd name="connsiteX34" fmla="*/ 1765768 w 2168349"/>
              <a:gd name="connsiteY34" fmla="*/ 1861073 h 2009487"/>
              <a:gd name="connsiteX35" fmla="*/ 1787283 w 2168349"/>
              <a:gd name="connsiteY35" fmla="*/ 1839557 h 2009487"/>
              <a:gd name="connsiteX36" fmla="*/ 1808799 w 2168349"/>
              <a:gd name="connsiteY36" fmla="*/ 1807284 h 2009487"/>
              <a:gd name="connsiteX37" fmla="*/ 1873344 w 2168349"/>
              <a:gd name="connsiteY37" fmla="*/ 1742739 h 2009487"/>
              <a:gd name="connsiteX38" fmla="*/ 1894860 w 2168349"/>
              <a:gd name="connsiteY38" fmla="*/ 1721223 h 2009487"/>
              <a:gd name="connsiteX39" fmla="*/ 1905617 w 2168349"/>
              <a:gd name="connsiteY39" fmla="*/ 1678193 h 2009487"/>
              <a:gd name="connsiteX40" fmla="*/ 1959406 w 2168349"/>
              <a:gd name="connsiteY40" fmla="*/ 1624404 h 2009487"/>
              <a:gd name="connsiteX41" fmla="*/ 1991679 w 2168349"/>
              <a:gd name="connsiteY41" fmla="*/ 1592132 h 2009487"/>
              <a:gd name="connsiteX42" fmla="*/ 2013194 w 2168349"/>
              <a:gd name="connsiteY42" fmla="*/ 1559859 h 2009487"/>
              <a:gd name="connsiteX43" fmla="*/ 2066982 w 2168349"/>
              <a:gd name="connsiteY43" fmla="*/ 1506070 h 2009487"/>
              <a:gd name="connsiteX44" fmla="*/ 2110013 w 2168349"/>
              <a:gd name="connsiteY44" fmla="*/ 1430767 h 2009487"/>
              <a:gd name="connsiteX45" fmla="*/ 2120770 w 2168349"/>
              <a:gd name="connsiteY45" fmla="*/ 1376979 h 2009487"/>
              <a:gd name="connsiteX46" fmla="*/ 2131528 w 2168349"/>
              <a:gd name="connsiteY46" fmla="*/ 1344706 h 2009487"/>
              <a:gd name="connsiteX47" fmla="*/ 2153043 w 2168349"/>
              <a:gd name="connsiteY47" fmla="*/ 1108037 h 2009487"/>
              <a:gd name="connsiteX48" fmla="*/ 2163801 w 2168349"/>
              <a:gd name="connsiteY48" fmla="*/ 1032734 h 2009487"/>
              <a:gd name="connsiteX49" fmla="*/ 2142286 w 2168349"/>
              <a:gd name="connsiteY49" fmla="*/ 677732 h 2009487"/>
              <a:gd name="connsiteX50" fmla="*/ 2131528 w 2168349"/>
              <a:gd name="connsiteY50" fmla="*/ 623943 h 2009487"/>
              <a:gd name="connsiteX51" fmla="*/ 2110013 w 2168349"/>
              <a:gd name="connsiteY51" fmla="*/ 580913 h 2009487"/>
              <a:gd name="connsiteX52" fmla="*/ 2088497 w 2168349"/>
              <a:gd name="connsiteY52" fmla="*/ 516367 h 2009487"/>
              <a:gd name="connsiteX53" fmla="*/ 2045467 w 2168349"/>
              <a:gd name="connsiteY53" fmla="*/ 451821 h 2009487"/>
              <a:gd name="connsiteX54" fmla="*/ 1980921 w 2168349"/>
              <a:gd name="connsiteY54" fmla="*/ 376517 h 2009487"/>
              <a:gd name="connsiteX55" fmla="*/ 1948648 w 2168349"/>
              <a:gd name="connsiteY55" fmla="*/ 344244 h 2009487"/>
              <a:gd name="connsiteX56" fmla="*/ 1884102 w 2168349"/>
              <a:gd name="connsiteY56" fmla="*/ 301214 h 2009487"/>
              <a:gd name="connsiteX57" fmla="*/ 1841072 w 2168349"/>
              <a:gd name="connsiteY57" fmla="*/ 268941 h 2009487"/>
              <a:gd name="connsiteX58" fmla="*/ 1787283 w 2168349"/>
              <a:gd name="connsiteY58" fmla="*/ 247426 h 2009487"/>
              <a:gd name="connsiteX59" fmla="*/ 1711980 w 2168349"/>
              <a:gd name="connsiteY59" fmla="*/ 225910 h 2009487"/>
              <a:gd name="connsiteX60" fmla="*/ 1647434 w 2168349"/>
              <a:gd name="connsiteY60" fmla="*/ 193637 h 2009487"/>
              <a:gd name="connsiteX61" fmla="*/ 1604403 w 2168349"/>
              <a:gd name="connsiteY61" fmla="*/ 172122 h 2009487"/>
              <a:gd name="connsiteX62" fmla="*/ 1529100 w 2168349"/>
              <a:gd name="connsiteY62" fmla="*/ 150607 h 2009487"/>
              <a:gd name="connsiteX63" fmla="*/ 1453796 w 2168349"/>
              <a:gd name="connsiteY63" fmla="*/ 118334 h 2009487"/>
              <a:gd name="connsiteX64" fmla="*/ 1421523 w 2168349"/>
              <a:gd name="connsiteY64" fmla="*/ 96819 h 2009487"/>
              <a:gd name="connsiteX65" fmla="*/ 1346220 w 2168349"/>
              <a:gd name="connsiteY65" fmla="*/ 75303 h 2009487"/>
              <a:gd name="connsiteX66" fmla="*/ 1313947 w 2168349"/>
              <a:gd name="connsiteY66" fmla="*/ 53788 h 2009487"/>
              <a:gd name="connsiteX67" fmla="*/ 1281674 w 2168349"/>
              <a:gd name="connsiteY67" fmla="*/ 43030 h 2009487"/>
              <a:gd name="connsiteX68" fmla="*/ 1249401 w 2168349"/>
              <a:gd name="connsiteY68" fmla="*/ 21515 h 2009487"/>
              <a:gd name="connsiteX69" fmla="*/ 1184855 w 2168349"/>
              <a:gd name="connsiteY69" fmla="*/ 10757 h 2009487"/>
              <a:gd name="connsiteX70" fmla="*/ 1131067 w 2168349"/>
              <a:gd name="connsiteY70" fmla="*/ 0 h 2009487"/>
              <a:gd name="connsiteX71" fmla="*/ 1077279 w 2168349"/>
              <a:gd name="connsiteY71" fmla="*/ 10757 h 2009487"/>
              <a:gd name="connsiteX72" fmla="*/ 1055763 w 2168349"/>
              <a:gd name="connsiteY72" fmla="*/ 21515 h 2009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2168349" h="2009487">
                <a:moveTo>
                  <a:pt x="1055763" y="21515"/>
                </a:moveTo>
                <a:cubicBezTo>
                  <a:pt x="996596" y="26894"/>
                  <a:pt x="771125" y="34409"/>
                  <a:pt x="722276" y="43030"/>
                </a:cubicBezTo>
                <a:cubicBezTo>
                  <a:pt x="703259" y="46386"/>
                  <a:pt x="686808" y="58439"/>
                  <a:pt x="668488" y="64546"/>
                </a:cubicBezTo>
                <a:cubicBezTo>
                  <a:pt x="604817" y="85770"/>
                  <a:pt x="588901" y="83471"/>
                  <a:pt x="528639" y="107576"/>
                </a:cubicBezTo>
                <a:cubicBezTo>
                  <a:pt x="461123" y="134583"/>
                  <a:pt x="493584" y="124409"/>
                  <a:pt x="431820" y="139849"/>
                </a:cubicBezTo>
                <a:cubicBezTo>
                  <a:pt x="280660" y="215430"/>
                  <a:pt x="392863" y="147988"/>
                  <a:pt x="313486" y="215153"/>
                </a:cubicBezTo>
                <a:cubicBezTo>
                  <a:pt x="278430" y="244816"/>
                  <a:pt x="231382" y="263005"/>
                  <a:pt x="205909" y="301214"/>
                </a:cubicBezTo>
                <a:cubicBezTo>
                  <a:pt x="157253" y="374199"/>
                  <a:pt x="181164" y="347476"/>
                  <a:pt x="141363" y="387275"/>
                </a:cubicBezTo>
                <a:cubicBezTo>
                  <a:pt x="134191" y="405204"/>
                  <a:pt x="125955" y="422743"/>
                  <a:pt x="119848" y="441063"/>
                </a:cubicBezTo>
                <a:cubicBezTo>
                  <a:pt x="115173" y="455089"/>
                  <a:pt x="115702" y="470870"/>
                  <a:pt x="109090" y="484094"/>
                </a:cubicBezTo>
                <a:cubicBezTo>
                  <a:pt x="59648" y="582976"/>
                  <a:pt x="89488" y="466960"/>
                  <a:pt x="55302" y="580913"/>
                </a:cubicBezTo>
                <a:cubicBezTo>
                  <a:pt x="11669" y="726356"/>
                  <a:pt x="82054" y="540924"/>
                  <a:pt x="23029" y="688489"/>
                </a:cubicBezTo>
                <a:cubicBezTo>
                  <a:pt x="19443" y="717176"/>
                  <a:pt x="16360" y="745930"/>
                  <a:pt x="12272" y="774550"/>
                </a:cubicBezTo>
                <a:cubicBezTo>
                  <a:pt x="9187" y="796143"/>
                  <a:pt x="1514" y="817284"/>
                  <a:pt x="1514" y="839096"/>
                </a:cubicBezTo>
                <a:cubicBezTo>
                  <a:pt x="1514" y="1032767"/>
                  <a:pt x="0" y="1226727"/>
                  <a:pt x="12272" y="1420009"/>
                </a:cubicBezTo>
                <a:cubicBezTo>
                  <a:pt x="16658" y="1489097"/>
                  <a:pt x="41818" y="1513194"/>
                  <a:pt x="76817" y="1559859"/>
                </a:cubicBezTo>
                <a:cubicBezTo>
                  <a:pt x="80403" y="1574202"/>
                  <a:pt x="80963" y="1589665"/>
                  <a:pt x="87575" y="1602889"/>
                </a:cubicBezTo>
                <a:cubicBezTo>
                  <a:pt x="94455" y="1616650"/>
                  <a:pt x="136462" y="1668406"/>
                  <a:pt x="152121" y="1678193"/>
                </a:cubicBezTo>
                <a:cubicBezTo>
                  <a:pt x="168496" y="1688428"/>
                  <a:pt x="188637" y="1691072"/>
                  <a:pt x="205909" y="1699708"/>
                </a:cubicBezTo>
                <a:cubicBezTo>
                  <a:pt x="217473" y="1705490"/>
                  <a:pt x="227661" y="1713708"/>
                  <a:pt x="238182" y="1721223"/>
                </a:cubicBezTo>
                <a:cubicBezTo>
                  <a:pt x="252772" y="1731644"/>
                  <a:pt x="265176" y="1745478"/>
                  <a:pt x="281213" y="1753496"/>
                </a:cubicBezTo>
                <a:cubicBezTo>
                  <a:pt x="301498" y="1763639"/>
                  <a:pt x="324244" y="1767840"/>
                  <a:pt x="345759" y="1775012"/>
                </a:cubicBezTo>
                <a:cubicBezTo>
                  <a:pt x="360102" y="1785769"/>
                  <a:pt x="373222" y="1798389"/>
                  <a:pt x="388789" y="1807284"/>
                </a:cubicBezTo>
                <a:cubicBezTo>
                  <a:pt x="410600" y="1819747"/>
                  <a:pt x="469805" y="1826166"/>
                  <a:pt x="485608" y="1828800"/>
                </a:cubicBezTo>
                <a:cubicBezTo>
                  <a:pt x="503537" y="1835972"/>
                  <a:pt x="522630" y="1840734"/>
                  <a:pt x="539396" y="1850315"/>
                </a:cubicBezTo>
                <a:cubicBezTo>
                  <a:pt x="618411" y="1895466"/>
                  <a:pt x="458578" y="1851629"/>
                  <a:pt x="625457" y="1893346"/>
                </a:cubicBezTo>
                <a:cubicBezTo>
                  <a:pt x="639801" y="1896932"/>
                  <a:pt x="653941" y="1901458"/>
                  <a:pt x="668488" y="1904103"/>
                </a:cubicBezTo>
                <a:cubicBezTo>
                  <a:pt x="705669" y="1910863"/>
                  <a:pt x="794729" y="1920936"/>
                  <a:pt x="829853" y="1925619"/>
                </a:cubicBezTo>
                <a:cubicBezTo>
                  <a:pt x="875201" y="1931665"/>
                  <a:pt x="924489" y="1938913"/>
                  <a:pt x="969702" y="1947134"/>
                </a:cubicBezTo>
                <a:cubicBezTo>
                  <a:pt x="987691" y="1950405"/>
                  <a:pt x="1005347" y="1955624"/>
                  <a:pt x="1023490" y="1957892"/>
                </a:cubicBezTo>
                <a:cubicBezTo>
                  <a:pt x="1278133" y="1989722"/>
                  <a:pt x="1039652" y="1951620"/>
                  <a:pt x="1206370" y="1979407"/>
                </a:cubicBezTo>
                <a:cubicBezTo>
                  <a:pt x="1616286" y="1968020"/>
                  <a:pt x="1471136" y="2009487"/>
                  <a:pt x="1658192" y="1947134"/>
                </a:cubicBezTo>
                <a:cubicBezTo>
                  <a:pt x="1668949" y="1943548"/>
                  <a:pt x="1681029" y="1942666"/>
                  <a:pt x="1690464" y="1936376"/>
                </a:cubicBezTo>
                <a:cubicBezTo>
                  <a:pt x="1714425" y="1920402"/>
                  <a:pt x="1726736" y="1915242"/>
                  <a:pt x="1744253" y="1893346"/>
                </a:cubicBezTo>
                <a:cubicBezTo>
                  <a:pt x="1752330" y="1883250"/>
                  <a:pt x="1757691" y="1871169"/>
                  <a:pt x="1765768" y="1861073"/>
                </a:cubicBezTo>
                <a:cubicBezTo>
                  <a:pt x="1772104" y="1853153"/>
                  <a:pt x="1780947" y="1847477"/>
                  <a:pt x="1787283" y="1839557"/>
                </a:cubicBezTo>
                <a:cubicBezTo>
                  <a:pt x="1795360" y="1829461"/>
                  <a:pt x="1800209" y="1816947"/>
                  <a:pt x="1808799" y="1807284"/>
                </a:cubicBezTo>
                <a:cubicBezTo>
                  <a:pt x="1829014" y="1784543"/>
                  <a:pt x="1851829" y="1764254"/>
                  <a:pt x="1873344" y="1742739"/>
                </a:cubicBezTo>
                <a:lnTo>
                  <a:pt x="1894860" y="1721223"/>
                </a:lnTo>
                <a:cubicBezTo>
                  <a:pt x="1898446" y="1706880"/>
                  <a:pt x="1897416" y="1690495"/>
                  <a:pt x="1905617" y="1678193"/>
                </a:cubicBezTo>
                <a:cubicBezTo>
                  <a:pt x="1919682" y="1657095"/>
                  <a:pt x="1941476" y="1642334"/>
                  <a:pt x="1959406" y="1624404"/>
                </a:cubicBezTo>
                <a:cubicBezTo>
                  <a:pt x="1970164" y="1613647"/>
                  <a:pt x="1983240" y="1604790"/>
                  <a:pt x="1991679" y="1592132"/>
                </a:cubicBezTo>
                <a:cubicBezTo>
                  <a:pt x="1998851" y="1581374"/>
                  <a:pt x="2004680" y="1569589"/>
                  <a:pt x="2013194" y="1559859"/>
                </a:cubicBezTo>
                <a:cubicBezTo>
                  <a:pt x="2029891" y="1540776"/>
                  <a:pt x="2052917" y="1527168"/>
                  <a:pt x="2066982" y="1506070"/>
                </a:cubicBezTo>
                <a:cubicBezTo>
                  <a:pt x="2097392" y="1460454"/>
                  <a:pt x="2082715" y="1485361"/>
                  <a:pt x="2110013" y="1430767"/>
                </a:cubicBezTo>
                <a:cubicBezTo>
                  <a:pt x="2113599" y="1412838"/>
                  <a:pt x="2116335" y="1394717"/>
                  <a:pt x="2120770" y="1376979"/>
                </a:cubicBezTo>
                <a:cubicBezTo>
                  <a:pt x="2123520" y="1365978"/>
                  <a:pt x="2130177" y="1355965"/>
                  <a:pt x="2131528" y="1344706"/>
                </a:cubicBezTo>
                <a:cubicBezTo>
                  <a:pt x="2140966" y="1266055"/>
                  <a:pt x="2145871" y="1186927"/>
                  <a:pt x="2153043" y="1108037"/>
                </a:cubicBezTo>
                <a:cubicBezTo>
                  <a:pt x="2155339" y="1082785"/>
                  <a:pt x="2160215" y="1057835"/>
                  <a:pt x="2163801" y="1032734"/>
                </a:cubicBezTo>
                <a:cubicBezTo>
                  <a:pt x="2154993" y="794937"/>
                  <a:pt x="2168349" y="821082"/>
                  <a:pt x="2142286" y="677732"/>
                </a:cubicBezTo>
                <a:cubicBezTo>
                  <a:pt x="2139015" y="659742"/>
                  <a:pt x="2137310" y="641289"/>
                  <a:pt x="2131528" y="623943"/>
                </a:cubicBezTo>
                <a:cubicBezTo>
                  <a:pt x="2126457" y="608730"/>
                  <a:pt x="2115969" y="595802"/>
                  <a:pt x="2110013" y="580913"/>
                </a:cubicBezTo>
                <a:cubicBezTo>
                  <a:pt x="2101590" y="559856"/>
                  <a:pt x="2098639" y="536652"/>
                  <a:pt x="2088497" y="516367"/>
                </a:cubicBezTo>
                <a:cubicBezTo>
                  <a:pt x="2076933" y="493239"/>
                  <a:pt x="2059810" y="473336"/>
                  <a:pt x="2045467" y="451821"/>
                </a:cubicBezTo>
                <a:cubicBezTo>
                  <a:pt x="2012700" y="402670"/>
                  <a:pt x="2033094" y="428690"/>
                  <a:pt x="1980921" y="376517"/>
                </a:cubicBezTo>
                <a:cubicBezTo>
                  <a:pt x="1970163" y="365759"/>
                  <a:pt x="1961307" y="352683"/>
                  <a:pt x="1948648" y="344244"/>
                </a:cubicBezTo>
                <a:cubicBezTo>
                  <a:pt x="1927133" y="329901"/>
                  <a:pt x="1904788" y="316729"/>
                  <a:pt x="1884102" y="301214"/>
                </a:cubicBezTo>
                <a:cubicBezTo>
                  <a:pt x="1869759" y="290456"/>
                  <a:pt x="1856745" y="277648"/>
                  <a:pt x="1841072" y="268941"/>
                </a:cubicBezTo>
                <a:cubicBezTo>
                  <a:pt x="1824191" y="259563"/>
                  <a:pt x="1805364" y="254206"/>
                  <a:pt x="1787283" y="247426"/>
                </a:cubicBezTo>
                <a:cubicBezTo>
                  <a:pt x="1756414" y="235850"/>
                  <a:pt x="1745893" y="234389"/>
                  <a:pt x="1711980" y="225910"/>
                </a:cubicBezTo>
                <a:cubicBezTo>
                  <a:pt x="1672756" y="186687"/>
                  <a:pt x="1710878" y="217428"/>
                  <a:pt x="1647434" y="193637"/>
                </a:cubicBezTo>
                <a:cubicBezTo>
                  <a:pt x="1632418" y="188006"/>
                  <a:pt x="1619143" y="178439"/>
                  <a:pt x="1604403" y="172122"/>
                </a:cubicBezTo>
                <a:cubicBezTo>
                  <a:pt x="1582792" y="162860"/>
                  <a:pt x="1550942" y="156067"/>
                  <a:pt x="1529100" y="150607"/>
                </a:cubicBezTo>
                <a:cubicBezTo>
                  <a:pt x="1448077" y="96593"/>
                  <a:pt x="1551050" y="160014"/>
                  <a:pt x="1453796" y="118334"/>
                </a:cubicBezTo>
                <a:cubicBezTo>
                  <a:pt x="1441912" y="113241"/>
                  <a:pt x="1433407" y="101912"/>
                  <a:pt x="1421523" y="96819"/>
                </a:cubicBezTo>
                <a:cubicBezTo>
                  <a:pt x="1373265" y="76137"/>
                  <a:pt x="1388091" y="96239"/>
                  <a:pt x="1346220" y="75303"/>
                </a:cubicBezTo>
                <a:cubicBezTo>
                  <a:pt x="1334656" y="69521"/>
                  <a:pt x="1325511" y="59570"/>
                  <a:pt x="1313947" y="53788"/>
                </a:cubicBezTo>
                <a:cubicBezTo>
                  <a:pt x="1303805" y="48717"/>
                  <a:pt x="1291816" y="48101"/>
                  <a:pt x="1281674" y="43030"/>
                </a:cubicBezTo>
                <a:cubicBezTo>
                  <a:pt x="1270110" y="37248"/>
                  <a:pt x="1261667" y="25604"/>
                  <a:pt x="1249401" y="21515"/>
                </a:cubicBezTo>
                <a:cubicBezTo>
                  <a:pt x="1228708" y="14617"/>
                  <a:pt x="1206315" y="14659"/>
                  <a:pt x="1184855" y="10757"/>
                </a:cubicBezTo>
                <a:cubicBezTo>
                  <a:pt x="1166866" y="7486"/>
                  <a:pt x="1148996" y="3586"/>
                  <a:pt x="1131067" y="0"/>
                </a:cubicBezTo>
                <a:cubicBezTo>
                  <a:pt x="1113138" y="3586"/>
                  <a:pt x="1095017" y="6322"/>
                  <a:pt x="1077279" y="10757"/>
                </a:cubicBezTo>
                <a:cubicBezTo>
                  <a:pt x="1066278" y="13507"/>
                  <a:pt x="1114930" y="16136"/>
                  <a:pt x="1055763" y="21515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3560707" y="4754880"/>
            <a:ext cx="2446139" cy="1988531"/>
          </a:xfrm>
          <a:custGeom>
            <a:avLst/>
            <a:gdLst>
              <a:gd name="connsiteX0" fmla="*/ 1366295 w 2446139"/>
              <a:gd name="connsiteY0" fmla="*/ 21515 h 1988531"/>
              <a:gd name="connsiteX1" fmla="*/ 1355538 w 2446139"/>
              <a:gd name="connsiteY1" fmla="*/ 53788 h 1988531"/>
              <a:gd name="connsiteX2" fmla="*/ 1290992 w 2446139"/>
              <a:gd name="connsiteY2" fmla="*/ 86061 h 1988531"/>
              <a:gd name="connsiteX3" fmla="*/ 1226446 w 2446139"/>
              <a:gd name="connsiteY3" fmla="*/ 118334 h 1988531"/>
              <a:gd name="connsiteX4" fmla="*/ 1183415 w 2446139"/>
              <a:gd name="connsiteY4" fmla="*/ 161365 h 1988531"/>
              <a:gd name="connsiteX5" fmla="*/ 1151142 w 2446139"/>
              <a:gd name="connsiteY5" fmla="*/ 172122 h 1988531"/>
              <a:gd name="connsiteX6" fmla="*/ 1108112 w 2446139"/>
              <a:gd name="connsiteY6" fmla="*/ 193638 h 1988531"/>
              <a:gd name="connsiteX7" fmla="*/ 1054324 w 2446139"/>
              <a:gd name="connsiteY7" fmla="*/ 215153 h 1988531"/>
              <a:gd name="connsiteX8" fmla="*/ 1022051 w 2446139"/>
              <a:gd name="connsiteY8" fmla="*/ 247426 h 1988531"/>
              <a:gd name="connsiteX9" fmla="*/ 957505 w 2446139"/>
              <a:gd name="connsiteY9" fmla="*/ 268941 h 1988531"/>
              <a:gd name="connsiteX10" fmla="*/ 882201 w 2446139"/>
              <a:gd name="connsiteY10" fmla="*/ 322729 h 1988531"/>
              <a:gd name="connsiteX11" fmla="*/ 849928 w 2446139"/>
              <a:gd name="connsiteY11" fmla="*/ 333487 h 1988531"/>
              <a:gd name="connsiteX12" fmla="*/ 742352 w 2446139"/>
              <a:gd name="connsiteY12" fmla="*/ 387275 h 1988531"/>
              <a:gd name="connsiteX13" fmla="*/ 667048 w 2446139"/>
              <a:gd name="connsiteY13" fmla="*/ 430306 h 1988531"/>
              <a:gd name="connsiteX14" fmla="*/ 527199 w 2446139"/>
              <a:gd name="connsiteY14" fmla="*/ 505609 h 1988531"/>
              <a:gd name="connsiteX15" fmla="*/ 462653 w 2446139"/>
              <a:gd name="connsiteY15" fmla="*/ 548640 h 1988531"/>
              <a:gd name="connsiteX16" fmla="*/ 398107 w 2446139"/>
              <a:gd name="connsiteY16" fmla="*/ 591671 h 1988531"/>
              <a:gd name="connsiteX17" fmla="*/ 365834 w 2446139"/>
              <a:gd name="connsiteY17" fmla="*/ 623944 h 1988531"/>
              <a:gd name="connsiteX18" fmla="*/ 279773 w 2446139"/>
              <a:gd name="connsiteY18" fmla="*/ 688489 h 1988531"/>
              <a:gd name="connsiteX19" fmla="*/ 236742 w 2446139"/>
              <a:gd name="connsiteY19" fmla="*/ 731520 h 1988531"/>
              <a:gd name="connsiteX20" fmla="*/ 204469 w 2446139"/>
              <a:gd name="connsiteY20" fmla="*/ 763793 h 1988531"/>
              <a:gd name="connsiteX21" fmla="*/ 150681 w 2446139"/>
              <a:gd name="connsiteY21" fmla="*/ 849854 h 1988531"/>
              <a:gd name="connsiteX22" fmla="*/ 107651 w 2446139"/>
              <a:gd name="connsiteY22" fmla="*/ 925158 h 1988531"/>
              <a:gd name="connsiteX23" fmla="*/ 64620 w 2446139"/>
              <a:gd name="connsiteY23" fmla="*/ 1021976 h 1988531"/>
              <a:gd name="connsiteX24" fmla="*/ 32347 w 2446139"/>
              <a:gd name="connsiteY24" fmla="*/ 1108038 h 1988531"/>
              <a:gd name="connsiteX25" fmla="*/ 21589 w 2446139"/>
              <a:gd name="connsiteY25" fmla="*/ 1161826 h 1988531"/>
              <a:gd name="connsiteX26" fmla="*/ 10832 w 2446139"/>
              <a:gd name="connsiteY26" fmla="*/ 1204856 h 1988531"/>
              <a:gd name="connsiteX27" fmla="*/ 43105 w 2446139"/>
              <a:gd name="connsiteY27" fmla="*/ 1506071 h 1988531"/>
              <a:gd name="connsiteX28" fmla="*/ 64620 w 2446139"/>
              <a:gd name="connsiteY28" fmla="*/ 1570616 h 1988531"/>
              <a:gd name="connsiteX29" fmla="*/ 107651 w 2446139"/>
              <a:gd name="connsiteY29" fmla="*/ 1624405 h 1988531"/>
              <a:gd name="connsiteX30" fmla="*/ 139924 w 2446139"/>
              <a:gd name="connsiteY30" fmla="*/ 1645920 h 1988531"/>
              <a:gd name="connsiteX31" fmla="*/ 193712 w 2446139"/>
              <a:gd name="connsiteY31" fmla="*/ 1688951 h 1988531"/>
              <a:gd name="connsiteX32" fmla="*/ 225985 w 2446139"/>
              <a:gd name="connsiteY32" fmla="*/ 1721224 h 1988531"/>
              <a:gd name="connsiteX33" fmla="*/ 290531 w 2446139"/>
              <a:gd name="connsiteY33" fmla="*/ 1742739 h 1988531"/>
              <a:gd name="connsiteX34" fmla="*/ 365834 w 2446139"/>
              <a:gd name="connsiteY34" fmla="*/ 1764254 h 1988531"/>
              <a:gd name="connsiteX35" fmla="*/ 473411 w 2446139"/>
              <a:gd name="connsiteY35" fmla="*/ 1785769 h 1988531"/>
              <a:gd name="connsiteX36" fmla="*/ 537957 w 2446139"/>
              <a:gd name="connsiteY36" fmla="*/ 1796527 h 1988531"/>
              <a:gd name="connsiteX37" fmla="*/ 645533 w 2446139"/>
              <a:gd name="connsiteY37" fmla="*/ 1818042 h 1988531"/>
              <a:gd name="connsiteX38" fmla="*/ 731594 w 2446139"/>
              <a:gd name="connsiteY38" fmla="*/ 1828800 h 1988531"/>
              <a:gd name="connsiteX39" fmla="*/ 774625 w 2446139"/>
              <a:gd name="connsiteY39" fmla="*/ 1839558 h 1988531"/>
              <a:gd name="connsiteX40" fmla="*/ 806898 w 2446139"/>
              <a:gd name="connsiteY40" fmla="*/ 1850315 h 1988531"/>
              <a:gd name="connsiteX41" fmla="*/ 892959 w 2446139"/>
              <a:gd name="connsiteY41" fmla="*/ 1861073 h 1988531"/>
              <a:gd name="connsiteX42" fmla="*/ 1000535 w 2446139"/>
              <a:gd name="connsiteY42" fmla="*/ 1882588 h 1988531"/>
              <a:gd name="connsiteX43" fmla="*/ 1204931 w 2446139"/>
              <a:gd name="connsiteY43" fmla="*/ 1893346 h 1988531"/>
              <a:gd name="connsiteX44" fmla="*/ 1269477 w 2446139"/>
              <a:gd name="connsiteY44" fmla="*/ 1904104 h 1988531"/>
              <a:gd name="connsiteX45" fmla="*/ 1452357 w 2446139"/>
              <a:gd name="connsiteY45" fmla="*/ 1925619 h 1988531"/>
              <a:gd name="connsiteX46" fmla="*/ 1484629 w 2446139"/>
              <a:gd name="connsiteY46" fmla="*/ 1936376 h 1988531"/>
              <a:gd name="connsiteX47" fmla="*/ 2033269 w 2446139"/>
              <a:gd name="connsiteY47" fmla="*/ 1936376 h 1988531"/>
              <a:gd name="connsiteX48" fmla="*/ 2108573 w 2446139"/>
              <a:gd name="connsiteY48" fmla="*/ 1914861 h 1988531"/>
              <a:gd name="connsiteX49" fmla="*/ 2173119 w 2446139"/>
              <a:gd name="connsiteY49" fmla="*/ 1882588 h 1988531"/>
              <a:gd name="connsiteX50" fmla="*/ 2216149 w 2446139"/>
              <a:gd name="connsiteY50" fmla="*/ 1850315 h 1988531"/>
              <a:gd name="connsiteX51" fmla="*/ 2302211 w 2446139"/>
              <a:gd name="connsiteY51" fmla="*/ 1775012 h 1988531"/>
              <a:gd name="connsiteX52" fmla="*/ 2323726 w 2446139"/>
              <a:gd name="connsiteY52" fmla="*/ 1742739 h 1988531"/>
              <a:gd name="connsiteX53" fmla="*/ 2334484 w 2446139"/>
              <a:gd name="connsiteY53" fmla="*/ 1710466 h 1988531"/>
              <a:gd name="connsiteX54" fmla="*/ 2366757 w 2446139"/>
              <a:gd name="connsiteY54" fmla="*/ 1667435 h 1988531"/>
              <a:gd name="connsiteX55" fmla="*/ 2377514 w 2446139"/>
              <a:gd name="connsiteY55" fmla="*/ 1635162 h 1988531"/>
              <a:gd name="connsiteX56" fmla="*/ 2388272 w 2446139"/>
              <a:gd name="connsiteY56" fmla="*/ 1592132 h 1988531"/>
              <a:gd name="connsiteX57" fmla="*/ 2409787 w 2446139"/>
              <a:gd name="connsiteY57" fmla="*/ 1559859 h 1988531"/>
              <a:gd name="connsiteX58" fmla="*/ 2420545 w 2446139"/>
              <a:gd name="connsiteY58" fmla="*/ 1516828 h 1988531"/>
              <a:gd name="connsiteX59" fmla="*/ 2420545 w 2446139"/>
              <a:gd name="connsiteY59" fmla="*/ 1161826 h 1988531"/>
              <a:gd name="connsiteX60" fmla="*/ 2399029 w 2446139"/>
              <a:gd name="connsiteY60" fmla="*/ 1118795 h 1988531"/>
              <a:gd name="connsiteX61" fmla="*/ 2388272 w 2446139"/>
              <a:gd name="connsiteY61" fmla="*/ 1086522 h 1988531"/>
              <a:gd name="connsiteX62" fmla="*/ 2366757 w 2446139"/>
              <a:gd name="connsiteY62" fmla="*/ 1043492 h 1988531"/>
              <a:gd name="connsiteX63" fmla="*/ 2345241 w 2446139"/>
              <a:gd name="connsiteY63" fmla="*/ 978946 h 1988531"/>
              <a:gd name="connsiteX64" fmla="*/ 2302211 w 2446139"/>
              <a:gd name="connsiteY64" fmla="*/ 903642 h 1988531"/>
              <a:gd name="connsiteX65" fmla="*/ 2291453 w 2446139"/>
              <a:gd name="connsiteY65" fmla="*/ 849854 h 1988531"/>
              <a:gd name="connsiteX66" fmla="*/ 2280695 w 2446139"/>
              <a:gd name="connsiteY66" fmla="*/ 817581 h 1988531"/>
              <a:gd name="connsiteX67" fmla="*/ 2269938 w 2446139"/>
              <a:gd name="connsiteY67" fmla="*/ 763793 h 1988531"/>
              <a:gd name="connsiteX68" fmla="*/ 2248422 w 2446139"/>
              <a:gd name="connsiteY68" fmla="*/ 731520 h 1988531"/>
              <a:gd name="connsiteX69" fmla="*/ 2226907 w 2446139"/>
              <a:gd name="connsiteY69" fmla="*/ 634701 h 1988531"/>
              <a:gd name="connsiteX70" fmla="*/ 2205392 w 2446139"/>
              <a:gd name="connsiteY70" fmla="*/ 602428 h 1988531"/>
              <a:gd name="connsiteX71" fmla="*/ 2194634 w 2446139"/>
              <a:gd name="connsiteY71" fmla="*/ 548640 h 1988531"/>
              <a:gd name="connsiteX72" fmla="*/ 2162361 w 2446139"/>
              <a:gd name="connsiteY72" fmla="*/ 462579 h 1988531"/>
              <a:gd name="connsiteX73" fmla="*/ 2151604 w 2446139"/>
              <a:gd name="connsiteY73" fmla="*/ 430306 h 1988531"/>
              <a:gd name="connsiteX74" fmla="*/ 2108573 w 2446139"/>
              <a:gd name="connsiteY74" fmla="*/ 355002 h 1988531"/>
              <a:gd name="connsiteX75" fmla="*/ 2087058 w 2446139"/>
              <a:gd name="connsiteY75" fmla="*/ 311972 h 1988531"/>
              <a:gd name="connsiteX76" fmla="*/ 2054785 w 2446139"/>
              <a:gd name="connsiteY76" fmla="*/ 279699 h 1988531"/>
              <a:gd name="connsiteX77" fmla="*/ 2033269 w 2446139"/>
              <a:gd name="connsiteY77" fmla="*/ 247426 h 1988531"/>
              <a:gd name="connsiteX78" fmla="*/ 1957966 w 2446139"/>
              <a:gd name="connsiteY78" fmla="*/ 182880 h 1988531"/>
              <a:gd name="connsiteX79" fmla="*/ 1936451 w 2446139"/>
              <a:gd name="connsiteY79" fmla="*/ 150607 h 1988531"/>
              <a:gd name="connsiteX80" fmla="*/ 1850389 w 2446139"/>
              <a:gd name="connsiteY80" fmla="*/ 86061 h 1988531"/>
              <a:gd name="connsiteX81" fmla="*/ 1818117 w 2446139"/>
              <a:gd name="connsiteY81" fmla="*/ 64546 h 1988531"/>
              <a:gd name="connsiteX82" fmla="*/ 1602964 w 2446139"/>
              <a:gd name="connsiteY82" fmla="*/ 32273 h 1988531"/>
              <a:gd name="connsiteX83" fmla="*/ 1559933 w 2446139"/>
              <a:gd name="connsiteY83" fmla="*/ 21515 h 1988531"/>
              <a:gd name="connsiteX84" fmla="*/ 1430841 w 2446139"/>
              <a:gd name="connsiteY84" fmla="*/ 0 h 1988531"/>
              <a:gd name="connsiteX85" fmla="*/ 1366295 w 2446139"/>
              <a:gd name="connsiteY85" fmla="*/ 10758 h 1988531"/>
              <a:gd name="connsiteX86" fmla="*/ 1366295 w 2446139"/>
              <a:gd name="connsiteY86" fmla="*/ 21515 h 1988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2446139" h="1988531">
                <a:moveTo>
                  <a:pt x="1366295" y="21515"/>
                </a:moveTo>
                <a:cubicBezTo>
                  <a:pt x="1364502" y="28687"/>
                  <a:pt x="1362622" y="44933"/>
                  <a:pt x="1355538" y="53788"/>
                </a:cubicBezTo>
                <a:cubicBezTo>
                  <a:pt x="1337026" y="76928"/>
                  <a:pt x="1315187" y="75308"/>
                  <a:pt x="1290992" y="86061"/>
                </a:cubicBezTo>
                <a:cubicBezTo>
                  <a:pt x="1269010" y="95830"/>
                  <a:pt x="1246153" y="104539"/>
                  <a:pt x="1226446" y="118334"/>
                </a:cubicBezTo>
                <a:cubicBezTo>
                  <a:pt x="1209828" y="129967"/>
                  <a:pt x="1199922" y="149575"/>
                  <a:pt x="1183415" y="161365"/>
                </a:cubicBezTo>
                <a:cubicBezTo>
                  <a:pt x="1174188" y="167956"/>
                  <a:pt x="1161565" y="167655"/>
                  <a:pt x="1151142" y="172122"/>
                </a:cubicBezTo>
                <a:cubicBezTo>
                  <a:pt x="1136402" y="178439"/>
                  <a:pt x="1122766" y="187125"/>
                  <a:pt x="1108112" y="193638"/>
                </a:cubicBezTo>
                <a:cubicBezTo>
                  <a:pt x="1090466" y="201481"/>
                  <a:pt x="1072253" y="207981"/>
                  <a:pt x="1054324" y="215153"/>
                </a:cubicBezTo>
                <a:cubicBezTo>
                  <a:pt x="1043566" y="225911"/>
                  <a:pt x="1035350" y="240038"/>
                  <a:pt x="1022051" y="247426"/>
                </a:cubicBezTo>
                <a:cubicBezTo>
                  <a:pt x="1002226" y="258440"/>
                  <a:pt x="957505" y="268941"/>
                  <a:pt x="957505" y="268941"/>
                </a:cubicBezTo>
                <a:cubicBezTo>
                  <a:pt x="927266" y="299178"/>
                  <a:pt x="932188" y="297735"/>
                  <a:pt x="882201" y="322729"/>
                </a:cubicBezTo>
                <a:cubicBezTo>
                  <a:pt x="872059" y="327800"/>
                  <a:pt x="860224" y="328735"/>
                  <a:pt x="849928" y="333487"/>
                </a:cubicBezTo>
                <a:cubicBezTo>
                  <a:pt x="813527" y="350288"/>
                  <a:pt x="742352" y="387275"/>
                  <a:pt x="742352" y="387275"/>
                </a:cubicBezTo>
                <a:cubicBezTo>
                  <a:pt x="697698" y="431931"/>
                  <a:pt x="748312" y="386965"/>
                  <a:pt x="667048" y="430306"/>
                </a:cubicBezTo>
                <a:cubicBezTo>
                  <a:pt x="510649" y="513719"/>
                  <a:pt x="609747" y="478095"/>
                  <a:pt x="527199" y="505609"/>
                </a:cubicBezTo>
                <a:cubicBezTo>
                  <a:pt x="505684" y="519953"/>
                  <a:pt x="480938" y="530355"/>
                  <a:pt x="462653" y="548640"/>
                </a:cubicBezTo>
                <a:cubicBezTo>
                  <a:pt x="422362" y="588931"/>
                  <a:pt x="444813" y="576102"/>
                  <a:pt x="398107" y="591671"/>
                </a:cubicBezTo>
                <a:cubicBezTo>
                  <a:pt x="387349" y="602429"/>
                  <a:pt x="377609" y="614310"/>
                  <a:pt x="365834" y="623944"/>
                </a:cubicBezTo>
                <a:cubicBezTo>
                  <a:pt x="338081" y="646651"/>
                  <a:pt x="305129" y="663133"/>
                  <a:pt x="279773" y="688489"/>
                </a:cubicBezTo>
                <a:lnTo>
                  <a:pt x="236742" y="731520"/>
                </a:lnTo>
                <a:cubicBezTo>
                  <a:pt x="225984" y="742278"/>
                  <a:pt x="212908" y="751134"/>
                  <a:pt x="204469" y="763793"/>
                </a:cubicBezTo>
                <a:cubicBezTo>
                  <a:pt x="182055" y="797414"/>
                  <a:pt x="172302" y="810935"/>
                  <a:pt x="150681" y="849854"/>
                </a:cubicBezTo>
                <a:cubicBezTo>
                  <a:pt x="105182" y="931752"/>
                  <a:pt x="152736" y="857529"/>
                  <a:pt x="107651" y="925158"/>
                </a:cubicBezTo>
                <a:cubicBezTo>
                  <a:pt x="78676" y="1070030"/>
                  <a:pt x="122279" y="892244"/>
                  <a:pt x="64620" y="1021976"/>
                </a:cubicBezTo>
                <a:cubicBezTo>
                  <a:pt x="2582" y="1161561"/>
                  <a:pt x="98472" y="1008850"/>
                  <a:pt x="32347" y="1108038"/>
                </a:cubicBezTo>
                <a:cubicBezTo>
                  <a:pt x="28761" y="1125967"/>
                  <a:pt x="25555" y="1143977"/>
                  <a:pt x="21589" y="1161826"/>
                </a:cubicBezTo>
                <a:cubicBezTo>
                  <a:pt x="18382" y="1176259"/>
                  <a:pt x="10832" y="1190071"/>
                  <a:pt x="10832" y="1204856"/>
                </a:cubicBezTo>
                <a:cubicBezTo>
                  <a:pt x="10832" y="1428836"/>
                  <a:pt x="0" y="1376757"/>
                  <a:pt x="43105" y="1506071"/>
                </a:cubicBezTo>
                <a:cubicBezTo>
                  <a:pt x="43107" y="1506076"/>
                  <a:pt x="64616" y="1570611"/>
                  <a:pt x="64620" y="1570616"/>
                </a:cubicBezTo>
                <a:cubicBezTo>
                  <a:pt x="80596" y="1594580"/>
                  <a:pt x="85752" y="1606886"/>
                  <a:pt x="107651" y="1624405"/>
                </a:cubicBezTo>
                <a:cubicBezTo>
                  <a:pt x="117747" y="1632482"/>
                  <a:pt x="129166" y="1638748"/>
                  <a:pt x="139924" y="1645920"/>
                </a:cubicBezTo>
                <a:cubicBezTo>
                  <a:pt x="188041" y="1718096"/>
                  <a:pt x="131359" y="1647382"/>
                  <a:pt x="193712" y="1688951"/>
                </a:cubicBezTo>
                <a:cubicBezTo>
                  <a:pt x="206370" y="1697390"/>
                  <a:pt x="212686" y="1713836"/>
                  <a:pt x="225985" y="1721224"/>
                </a:cubicBezTo>
                <a:cubicBezTo>
                  <a:pt x="245810" y="1732238"/>
                  <a:pt x="269016" y="1735567"/>
                  <a:pt x="290531" y="1742739"/>
                </a:cubicBezTo>
                <a:cubicBezTo>
                  <a:pt x="324389" y="1754025"/>
                  <a:pt x="328024" y="1756152"/>
                  <a:pt x="365834" y="1764254"/>
                </a:cubicBezTo>
                <a:cubicBezTo>
                  <a:pt x="401591" y="1771916"/>
                  <a:pt x="437339" y="1779757"/>
                  <a:pt x="473411" y="1785769"/>
                </a:cubicBezTo>
                <a:cubicBezTo>
                  <a:pt x="494926" y="1789355"/>
                  <a:pt x="516568" y="1792249"/>
                  <a:pt x="537957" y="1796527"/>
                </a:cubicBezTo>
                <a:cubicBezTo>
                  <a:pt x="635973" y="1816131"/>
                  <a:pt x="516500" y="1799609"/>
                  <a:pt x="645533" y="1818042"/>
                </a:cubicBezTo>
                <a:cubicBezTo>
                  <a:pt x="674153" y="1822130"/>
                  <a:pt x="703077" y="1824047"/>
                  <a:pt x="731594" y="1828800"/>
                </a:cubicBezTo>
                <a:cubicBezTo>
                  <a:pt x="746178" y="1831231"/>
                  <a:pt x="760409" y="1835496"/>
                  <a:pt x="774625" y="1839558"/>
                </a:cubicBezTo>
                <a:cubicBezTo>
                  <a:pt x="785528" y="1842673"/>
                  <a:pt x="795741" y="1848287"/>
                  <a:pt x="806898" y="1850315"/>
                </a:cubicBezTo>
                <a:cubicBezTo>
                  <a:pt x="835342" y="1855487"/>
                  <a:pt x="864272" y="1857487"/>
                  <a:pt x="892959" y="1861073"/>
                </a:cubicBezTo>
                <a:cubicBezTo>
                  <a:pt x="929811" y="1870286"/>
                  <a:pt x="961739" y="1879484"/>
                  <a:pt x="1000535" y="1882588"/>
                </a:cubicBezTo>
                <a:cubicBezTo>
                  <a:pt x="1068544" y="1888029"/>
                  <a:pt x="1136799" y="1889760"/>
                  <a:pt x="1204931" y="1893346"/>
                </a:cubicBezTo>
                <a:cubicBezTo>
                  <a:pt x="1226446" y="1896932"/>
                  <a:pt x="1247884" y="1901019"/>
                  <a:pt x="1269477" y="1904104"/>
                </a:cubicBezTo>
                <a:cubicBezTo>
                  <a:pt x="1321194" y="1911492"/>
                  <a:pt x="1401569" y="1919976"/>
                  <a:pt x="1452357" y="1925619"/>
                </a:cubicBezTo>
                <a:cubicBezTo>
                  <a:pt x="1463114" y="1929205"/>
                  <a:pt x="1473726" y="1933261"/>
                  <a:pt x="1484629" y="1936376"/>
                </a:cubicBezTo>
                <a:cubicBezTo>
                  <a:pt x="1667174" y="1988531"/>
                  <a:pt x="1786823" y="1941620"/>
                  <a:pt x="2033269" y="1936376"/>
                </a:cubicBezTo>
                <a:cubicBezTo>
                  <a:pt x="2047062" y="1932928"/>
                  <a:pt x="2093136" y="1922580"/>
                  <a:pt x="2108573" y="1914861"/>
                </a:cubicBezTo>
                <a:cubicBezTo>
                  <a:pt x="2191989" y="1873153"/>
                  <a:pt x="2092000" y="1909629"/>
                  <a:pt x="2173119" y="1882588"/>
                </a:cubicBezTo>
                <a:cubicBezTo>
                  <a:pt x="2187462" y="1871830"/>
                  <a:pt x="2201559" y="1860736"/>
                  <a:pt x="2216149" y="1850315"/>
                </a:cubicBezTo>
                <a:cubicBezTo>
                  <a:pt x="2252334" y="1824469"/>
                  <a:pt x="2272984" y="1818853"/>
                  <a:pt x="2302211" y="1775012"/>
                </a:cubicBezTo>
                <a:cubicBezTo>
                  <a:pt x="2309383" y="1764254"/>
                  <a:pt x="2317944" y="1754303"/>
                  <a:pt x="2323726" y="1742739"/>
                </a:cubicBezTo>
                <a:cubicBezTo>
                  <a:pt x="2328797" y="1732597"/>
                  <a:pt x="2328858" y="1720312"/>
                  <a:pt x="2334484" y="1710466"/>
                </a:cubicBezTo>
                <a:cubicBezTo>
                  <a:pt x="2343380" y="1694899"/>
                  <a:pt x="2355999" y="1681779"/>
                  <a:pt x="2366757" y="1667435"/>
                </a:cubicBezTo>
                <a:cubicBezTo>
                  <a:pt x="2370343" y="1656677"/>
                  <a:pt x="2374399" y="1646065"/>
                  <a:pt x="2377514" y="1635162"/>
                </a:cubicBezTo>
                <a:cubicBezTo>
                  <a:pt x="2381576" y="1620946"/>
                  <a:pt x="2382448" y="1605721"/>
                  <a:pt x="2388272" y="1592132"/>
                </a:cubicBezTo>
                <a:cubicBezTo>
                  <a:pt x="2393365" y="1580248"/>
                  <a:pt x="2402615" y="1570617"/>
                  <a:pt x="2409787" y="1559859"/>
                </a:cubicBezTo>
                <a:cubicBezTo>
                  <a:pt x="2413373" y="1545515"/>
                  <a:pt x="2417645" y="1531326"/>
                  <a:pt x="2420545" y="1516828"/>
                </a:cubicBezTo>
                <a:cubicBezTo>
                  <a:pt x="2446139" y="1388854"/>
                  <a:pt x="2436948" y="1331326"/>
                  <a:pt x="2420545" y="1161826"/>
                </a:cubicBezTo>
                <a:cubicBezTo>
                  <a:pt x="2419000" y="1145864"/>
                  <a:pt x="2405346" y="1133535"/>
                  <a:pt x="2399029" y="1118795"/>
                </a:cubicBezTo>
                <a:cubicBezTo>
                  <a:pt x="2394562" y="1108372"/>
                  <a:pt x="2392739" y="1096945"/>
                  <a:pt x="2388272" y="1086522"/>
                </a:cubicBezTo>
                <a:cubicBezTo>
                  <a:pt x="2381955" y="1071782"/>
                  <a:pt x="2372713" y="1058381"/>
                  <a:pt x="2366757" y="1043492"/>
                </a:cubicBezTo>
                <a:cubicBezTo>
                  <a:pt x="2358334" y="1022435"/>
                  <a:pt x="2357821" y="997816"/>
                  <a:pt x="2345241" y="978946"/>
                </a:cubicBezTo>
                <a:cubicBezTo>
                  <a:pt x="2314831" y="933330"/>
                  <a:pt x="2329508" y="958237"/>
                  <a:pt x="2302211" y="903642"/>
                </a:cubicBezTo>
                <a:cubicBezTo>
                  <a:pt x="2298625" y="885713"/>
                  <a:pt x="2295888" y="867592"/>
                  <a:pt x="2291453" y="849854"/>
                </a:cubicBezTo>
                <a:cubicBezTo>
                  <a:pt x="2288703" y="838853"/>
                  <a:pt x="2283445" y="828582"/>
                  <a:pt x="2280695" y="817581"/>
                </a:cubicBezTo>
                <a:cubicBezTo>
                  <a:pt x="2276260" y="799843"/>
                  <a:pt x="2276358" y="780913"/>
                  <a:pt x="2269938" y="763793"/>
                </a:cubicBezTo>
                <a:cubicBezTo>
                  <a:pt x="2265398" y="751687"/>
                  <a:pt x="2255594" y="742278"/>
                  <a:pt x="2248422" y="731520"/>
                </a:cubicBezTo>
                <a:cubicBezTo>
                  <a:pt x="2246506" y="721941"/>
                  <a:pt x="2232606" y="647998"/>
                  <a:pt x="2226907" y="634701"/>
                </a:cubicBezTo>
                <a:cubicBezTo>
                  <a:pt x="2221814" y="622817"/>
                  <a:pt x="2212564" y="613186"/>
                  <a:pt x="2205392" y="602428"/>
                </a:cubicBezTo>
                <a:cubicBezTo>
                  <a:pt x="2201806" y="584499"/>
                  <a:pt x="2199069" y="566379"/>
                  <a:pt x="2194634" y="548640"/>
                </a:cubicBezTo>
                <a:cubicBezTo>
                  <a:pt x="2188527" y="524210"/>
                  <a:pt x="2169772" y="482342"/>
                  <a:pt x="2162361" y="462579"/>
                </a:cubicBezTo>
                <a:cubicBezTo>
                  <a:pt x="2158379" y="451961"/>
                  <a:pt x="2156071" y="440729"/>
                  <a:pt x="2151604" y="430306"/>
                </a:cubicBezTo>
                <a:cubicBezTo>
                  <a:pt x="2123742" y="365295"/>
                  <a:pt x="2139438" y="409016"/>
                  <a:pt x="2108573" y="355002"/>
                </a:cubicBezTo>
                <a:cubicBezTo>
                  <a:pt x="2100617" y="341079"/>
                  <a:pt x="2096379" y="325021"/>
                  <a:pt x="2087058" y="311972"/>
                </a:cubicBezTo>
                <a:cubicBezTo>
                  <a:pt x="2078215" y="299592"/>
                  <a:pt x="2064525" y="291386"/>
                  <a:pt x="2054785" y="279699"/>
                </a:cubicBezTo>
                <a:cubicBezTo>
                  <a:pt x="2046508" y="269767"/>
                  <a:pt x="2042411" y="256568"/>
                  <a:pt x="2033269" y="247426"/>
                </a:cubicBezTo>
                <a:cubicBezTo>
                  <a:pt x="1962048" y="176205"/>
                  <a:pt x="2016511" y="253134"/>
                  <a:pt x="1957966" y="182880"/>
                </a:cubicBezTo>
                <a:cubicBezTo>
                  <a:pt x="1949689" y="172948"/>
                  <a:pt x="1944528" y="160703"/>
                  <a:pt x="1936451" y="150607"/>
                </a:cubicBezTo>
                <a:cubicBezTo>
                  <a:pt x="1913710" y="122181"/>
                  <a:pt x="1879879" y="105721"/>
                  <a:pt x="1850389" y="86061"/>
                </a:cubicBezTo>
                <a:cubicBezTo>
                  <a:pt x="1839632" y="78889"/>
                  <a:pt x="1830382" y="68634"/>
                  <a:pt x="1818117" y="64546"/>
                </a:cubicBezTo>
                <a:cubicBezTo>
                  <a:pt x="1705823" y="27115"/>
                  <a:pt x="1776192" y="44647"/>
                  <a:pt x="1602964" y="32273"/>
                </a:cubicBezTo>
                <a:cubicBezTo>
                  <a:pt x="1588620" y="28687"/>
                  <a:pt x="1574546" y="23763"/>
                  <a:pt x="1559933" y="21515"/>
                </a:cubicBezTo>
                <a:cubicBezTo>
                  <a:pt x="1426108" y="927"/>
                  <a:pt x="1502907" y="24023"/>
                  <a:pt x="1430841" y="0"/>
                </a:cubicBezTo>
                <a:cubicBezTo>
                  <a:pt x="1409326" y="3586"/>
                  <a:pt x="1386988" y="3860"/>
                  <a:pt x="1366295" y="10758"/>
                </a:cubicBezTo>
                <a:cubicBezTo>
                  <a:pt x="1354029" y="14847"/>
                  <a:pt x="1368088" y="14343"/>
                  <a:pt x="1366295" y="21515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olný tvar 25"/>
          <p:cNvSpPr/>
          <p:nvPr/>
        </p:nvSpPr>
        <p:spPr>
          <a:xfrm>
            <a:off x="461729" y="4276165"/>
            <a:ext cx="2238440" cy="2042524"/>
          </a:xfrm>
          <a:custGeom>
            <a:avLst/>
            <a:gdLst>
              <a:gd name="connsiteX0" fmla="*/ 1313283 w 2238440"/>
              <a:gd name="connsiteY0" fmla="*/ 5379 h 2042524"/>
              <a:gd name="connsiteX1" fmla="*/ 1216464 w 2238440"/>
              <a:gd name="connsiteY1" fmla="*/ 37651 h 2042524"/>
              <a:gd name="connsiteX2" fmla="*/ 1151918 w 2238440"/>
              <a:gd name="connsiteY2" fmla="*/ 59167 h 2042524"/>
              <a:gd name="connsiteX3" fmla="*/ 1119645 w 2238440"/>
              <a:gd name="connsiteY3" fmla="*/ 69924 h 2042524"/>
              <a:gd name="connsiteX4" fmla="*/ 1033584 w 2238440"/>
              <a:gd name="connsiteY4" fmla="*/ 91440 h 2042524"/>
              <a:gd name="connsiteX5" fmla="*/ 990553 w 2238440"/>
              <a:gd name="connsiteY5" fmla="*/ 112955 h 2042524"/>
              <a:gd name="connsiteX6" fmla="*/ 743127 w 2238440"/>
              <a:gd name="connsiteY6" fmla="*/ 155986 h 2042524"/>
              <a:gd name="connsiteX7" fmla="*/ 646309 w 2238440"/>
              <a:gd name="connsiteY7" fmla="*/ 199016 h 2042524"/>
              <a:gd name="connsiteX8" fmla="*/ 603278 w 2238440"/>
              <a:gd name="connsiteY8" fmla="*/ 209774 h 2042524"/>
              <a:gd name="connsiteX9" fmla="*/ 506459 w 2238440"/>
              <a:gd name="connsiteY9" fmla="*/ 252804 h 2042524"/>
              <a:gd name="connsiteX10" fmla="*/ 474186 w 2238440"/>
              <a:gd name="connsiteY10" fmla="*/ 274320 h 2042524"/>
              <a:gd name="connsiteX11" fmla="*/ 431156 w 2238440"/>
              <a:gd name="connsiteY11" fmla="*/ 306593 h 2042524"/>
              <a:gd name="connsiteX12" fmla="*/ 398883 w 2238440"/>
              <a:gd name="connsiteY12" fmla="*/ 328108 h 2042524"/>
              <a:gd name="connsiteX13" fmla="*/ 377367 w 2238440"/>
              <a:gd name="connsiteY13" fmla="*/ 349623 h 2042524"/>
              <a:gd name="connsiteX14" fmla="*/ 280549 w 2238440"/>
              <a:gd name="connsiteY14" fmla="*/ 424927 h 2042524"/>
              <a:gd name="connsiteX15" fmla="*/ 216003 w 2238440"/>
              <a:gd name="connsiteY15" fmla="*/ 554019 h 2042524"/>
              <a:gd name="connsiteX16" fmla="*/ 162215 w 2238440"/>
              <a:gd name="connsiteY16" fmla="*/ 683110 h 2042524"/>
              <a:gd name="connsiteX17" fmla="*/ 140699 w 2238440"/>
              <a:gd name="connsiteY17" fmla="*/ 726141 h 2042524"/>
              <a:gd name="connsiteX18" fmla="*/ 119184 w 2238440"/>
              <a:gd name="connsiteY18" fmla="*/ 790687 h 2042524"/>
              <a:gd name="connsiteX19" fmla="*/ 65396 w 2238440"/>
              <a:gd name="connsiteY19" fmla="*/ 909021 h 2042524"/>
              <a:gd name="connsiteX20" fmla="*/ 22365 w 2238440"/>
              <a:gd name="connsiteY20" fmla="*/ 1059628 h 2042524"/>
              <a:gd name="connsiteX21" fmla="*/ 850 w 2238440"/>
              <a:gd name="connsiteY21" fmla="*/ 1199477 h 2042524"/>
              <a:gd name="connsiteX22" fmla="*/ 22365 w 2238440"/>
              <a:gd name="connsiteY22" fmla="*/ 1554480 h 2042524"/>
              <a:gd name="connsiteX23" fmla="*/ 33123 w 2238440"/>
              <a:gd name="connsiteY23" fmla="*/ 1597510 h 2042524"/>
              <a:gd name="connsiteX24" fmla="*/ 76153 w 2238440"/>
              <a:gd name="connsiteY24" fmla="*/ 1662056 h 2042524"/>
              <a:gd name="connsiteX25" fmla="*/ 119184 w 2238440"/>
              <a:gd name="connsiteY25" fmla="*/ 1758875 h 2042524"/>
              <a:gd name="connsiteX26" fmla="*/ 151457 w 2238440"/>
              <a:gd name="connsiteY26" fmla="*/ 1780390 h 2042524"/>
              <a:gd name="connsiteX27" fmla="*/ 226760 w 2238440"/>
              <a:gd name="connsiteY27" fmla="*/ 1866451 h 2042524"/>
              <a:gd name="connsiteX28" fmla="*/ 259033 w 2238440"/>
              <a:gd name="connsiteY28" fmla="*/ 1887967 h 2042524"/>
              <a:gd name="connsiteX29" fmla="*/ 431156 w 2238440"/>
              <a:gd name="connsiteY29" fmla="*/ 1952513 h 2042524"/>
              <a:gd name="connsiteX30" fmla="*/ 495702 w 2238440"/>
              <a:gd name="connsiteY30" fmla="*/ 1963270 h 2042524"/>
              <a:gd name="connsiteX31" fmla="*/ 571005 w 2238440"/>
              <a:gd name="connsiteY31" fmla="*/ 1984786 h 2042524"/>
              <a:gd name="connsiteX32" fmla="*/ 743127 w 2238440"/>
              <a:gd name="connsiteY32" fmla="*/ 2006301 h 2042524"/>
              <a:gd name="connsiteX33" fmla="*/ 807673 w 2238440"/>
              <a:gd name="connsiteY33" fmla="*/ 2017059 h 2042524"/>
              <a:gd name="connsiteX34" fmla="*/ 990553 w 2238440"/>
              <a:gd name="connsiteY34" fmla="*/ 2038574 h 2042524"/>
              <a:gd name="connsiteX35" fmla="*/ 1474647 w 2238440"/>
              <a:gd name="connsiteY35" fmla="*/ 2027816 h 2042524"/>
              <a:gd name="connsiteX36" fmla="*/ 1517678 w 2238440"/>
              <a:gd name="connsiteY36" fmla="*/ 1984786 h 2042524"/>
              <a:gd name="connsiteX37" fmla="*/ 1582224 w 2238440"/>
              <a:gd name="connsiteY37" fmla="*/ 1941755 h 2042524"/>
              <a:gd name="connsiteX38" fmla="*/ 1679043 w 2238440"/>
              <a:gd name="connsiteY38" fmla="*/ 1887967 h 2042524"/>
              <a:gd name="connsiteX39" fmla="*/ 1808135 w 2238440"/>
              <a:gd name="connsiteY39" fmla="*/ 1801906 h 2042524"/>
              <a:gd name="connsiteX40" fmla="*/ 1904953 w 2238440"/>
              <a:gd name="connsiteY40" fmla="*/ 1726602 h 2042524"/>
              <a:gd name="connsiteX41" fmla="*/ 1958742 w 2238440"/>
              <a:gd name="connsiteY41" fmla="*/ 1672814 h 2042524"/>
              <a:gd name="connsiteX42" fmla="*/ 2055560 w 2238440"/>
              <a:gd name="connsiteY42" fmla="*/ 1554480 h 2042524"/>
              <a:gd name="connsiteX43" fmla="*/ 2087833 w 2238440"/>
              <a:gd name="connsiteY43" fmla="*/ 1522207 h 2042524"/>
              <a:gd name="connsiteX44" fmla="*/ 2152379 w 2238440"/>
              <a:gd name="connsiteY44" fmla="*/ 1425388 h 2042524"/>
              <a:gd name="connsiteX45" fmla="*/ 2195410 w 2238440"/>
              <a:gd name="connsiteY45" fmla="*/ 1350084 h 2042524"/>
              <a:gd name="connsiteX46" fmla="*/ 2206167 w 2238440"/>
              <a:gd name="connsiteY46" fmla="*/ 1296296 h 2042524"/>
              <a:gd name="connsiteX47" fmla="*/ 2216925 w 2238440"/>
              <a:gd name="connsiteY47" fmla="*/ 1264023 h 2042524"/>
              <a:gd name="connsiteX48" fmla="*/ 2238440 w 2238440"/>
              <a:gd name="connsiteY48" fmla="*/ 1134931 h 2042524"/>
              <a:gd name="connsiteX49" fmla="*/ 2227683 w 2238440"/>
              <a:gd name="connsiteY49" fmla="*/ 919779 h 2042524"/>
              <a:gd name="connsiteX50" fmla="*/ 2216925 w 2238440"/>
              <a:gd name="connsiteY50" fmla="*/ 876748 h 2042524"/>
              <a:gd name="connsiteX51" fmla="*/ 2195410 w 2238440"/>
              <a:gd name="connsiteY51" fmla="*/ 812202 h 2042524"/>
              <a:gd name="connsiteX52" fmla="*/ 2184652 w 2238440"/>
              <a:gd name="connsiteY52" fmla="*/ 779929 h 2042524"/>
              <a:gd name="connsiteX53" fmla="*/ 2163137 w 2238440"/>
              <a:gd name="connsiteY53" fmla="*/ 726141 h 2042524"/>
              <a:gd name="connsiteX54" fmla="*/ 2152379 w 2238440"/>
              <a:gd name="connsiteY54" fmla="*/ 661595 h 2042524"/>
              <a:gd name="connsiteX55" fmla="*/ 2066318 w 2238440"/>
              <a:gd name="connsiteY55" fmla="*/ 467957 h 2042524"/>
              <a:gd name="connsiteX56" fmla="*/ 2023287 w 2238440"/>
              <a:gd name="connsiteY56" fmla="*/ 403411 h 2042524"/>
              <a:gd name="connsiteX57" fmla="*/ 1991015 w 2238440"/>
              <a:gd name="connsiteY57" fmla="*/ 338866 h 2042524"/>
              <a:gd name="connsiteX58" fmla="*/ 1958742 w 2238440"/>
              <a:gd name="connsiteY58" fmla="*/ 317350 h 2042524"/>
              <a:gd name="connsiteX59" fmla="*/ 1915711 w 2238440"/>
              <a:gd name="connsiteY59" fmla="*/ 252804 h 2042524"/>
              <a:gd name="connsiteX60" fmla="*/ 1894196 w 2238440"/>
              <a:gd name="connsiteY60" fmla="*/ 209774 h 2042524"/>
              <a:gd name="connsiteX61" fmla="*/ 1872680 w 2238440"/>
              <a:gd name="connsiteY61" fmla="*/ 188259 h 2042524"/>
              <a:gd name="connsiteX62" fmla="*/ 1797377 w 2238440"/>
              <a:gd name="connsiteY62" fmla="*/ 102197 h 2042524"/>
              <a:gd name="connsiteX63" fmla="*/ 1765104 w 2238440"/>
              <a:gd name="connsiteY63" fmla="*/ 69924 h 2042524"/>
              <a:gd name="connsiteX64" fmla="*/ 1732831 w 2238440"/>
              <a:gd name="connsiteY64" fmla="*/ 37651 h 2042524"/>
              <a:gd name="connsiteX65" fmla="*/ 1463890 w 2238440"/>
              <a:gd name="connsiteY65" fmla="*/ 5379 h 2042524"/>
              <a:gd name="connsiteX66" fmla="*/ 1313283 w 2238440"/>
              <a:gd name="connsiteY66" fmla="*/ 5379 h 2042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238440" h="2042524">
                <a:moveTo>
                  <a:pt x="1313283" y="5379"/>
                </a:moveTo>
                <a:cubicBezTo>
                  <a:pt x="1272045" y="10758"/>
                  <a:pt x="1309123" y="9854"/>
                  <a:pt x="1216464" y="37651"/>
                </a:cubicBezTo>
                <a:cubicBezTo>
                  <a:pt x="1194741" y="44168"/>
                  <a:pt x="1173433" y="51995"/>
                  <a:pt x="1151918" y="59167"/>
                </a:cubicBezTo>
                <a:cubicBezTo>
                  <a:pt x="1141160" y="62753"/>
                  <a:pt x="1130646" y="67174"/>
                  <a:pt x="1119645" y="69924"/>
                </a:cubicBezTo>
                <a:cubicBezTo>
                  <a:pt x="1090958" y="77096"/>
                  <a:pt x="1061636" y="82089"/>
                  <a:pt x="1033584" y="91440"/>
                </a:cubicBezTo>
                <a:cubicBezTo>
                  <a:pt x="1018370" y="96511"/>
                  <a:pt x="1006062" y="108874"/>
                  <a:pt x="990553" y="112955"/>
                </a:cubicBezTo>
                <a:cubicBezTo>
                  <a:pt x="887565" y="140057"/>
                  <a:pt x="837910" y="144138"/>
                  <a:pt x="743127" y="155986"/>
                </a:cubicBezTo>
                <a:cubicBezTo>
                  <a:pt x="705637" y="174731"/>
                  <a:pt x="687517" y="185280"/>
                  <a:pt x="646309" y="199016"/>
                </a:cubicBezTo>
                <a:cubicBezTo>
                  <a:pt x="632283" y="203691"/>
                  <a:pt x="617622" y="206188"/>
                  <a:pt x="603278" y="209774"/>
                </a:cubicBezTo>
                <a:cubicBezTo>
                  <a:pt x="512957" y="277514"/>
                  <a:pt x="611137" y="213550"/>
                  <a:pt x="506459" y="252804"/>
                </a:cubicBezTo>
                <a:cubicBezTo>
                  <a:pt x="494353" y="257344"/>
                  <a:pt x="484707" y="266805"/>
                  <a:pt x="474186" y="274320"/>
                </a:cubicBezTo>
                <a:cubicBezTo>
                  <a:pt x="459596" y="284741"/>
                  <a:pt x="445746" y="296172"/>
                  <a:pt x="431156" y="306593"/>
                </a:cubicBezTo>
                <a:cubicBezTo>
                  <a:pt x="420635" y="314108"/>
                  <a:pt x="408979" y="320031"/>
                  <a:pt x="398883" y="328108"/>
                </a:cubicBezTo>
                <a:cubicBezTo>
                  <a:pt x="390963" y="334444"/>
                  <a:pt x="385481" y="343537"/>
                  <a:pt x="377367" y="349623"/>
                </a:cubicBezTo>
                <a:cubicBezTo>
                  <a:pt x="333985" y="382160"/>
                  <a:pt x="311207" y="385509"/>
                  <a:pt x="280549" y="424927"/>
                </a:cubicBezTo>
                <a:cubicBezTo>
                  <a:pt x="194220" y="535921"/>
                  <a:pt x="272636" y="440754"/>
                  <a:pt x="216003" y="554019"/>
                </a:cubicBezTo>
                <a:cubicBezTo>
                  <a:pt x="142697" y="700628"/>
                  <a:pt x="220460" y="537497"/>
                  <a:pt x="162215" y="683110"/>
                </a:cubicBezTo>
                <a:cubicBezTo>
                  <a:pt x="156259" y="698000"/>
                  <a:pt x="146655" y="711251"/>
                  <a:pt x="140699" y="726141"/>
                </a:cubicBezTo>
                <a:cubicBezTo>
                  <a:pt x="132276" y="747198"/>
                  <a:pt x="129327" y="770402"/>
                  <a:pt x="119184" y="790687"/>
                </a:cubicBezTo>
                <a:cubicBezTo>
                  <a:pt x="104854" y="819346"/>
                  <a:pt x="74355" y="870201"/>
                  <a:pt x="65396" y="909021"/>
                </a:cubicBezTo>
                <a:cubicBezTo>
                  <a:pt x="33690" y="1046412"/>
                  <a:pt x="63323" y="977710"/>
                  <a:pt x="22365" y="1059628"/>
                </a:cubicBezTo>
                <a:cubicBezTo>
                  <a:pt x="14712" y="1097892"/>
                  <a:pt x="0" y="1164642"/>
                  <a:pt x="850" y="1199477"/>
                </a:cubicBezTo>
                <a:cubicBezTo>
                  <a:pt x="3741" y="1317993"/>
                  <a:pt x="12784" y="1436316"/>
                  <a:pt x="22365" y="1554480"/>
                </a:cubicBezTo>
                <a:cubicBezTo>
                  <a:pt x="23560" y="1569216"/>
                  <a:pt x="26511" y="1584286"/>
                  <a:pt x="33123" y="1597510"/>
                </a:cubicBezTo>
                <a:cubicBezTo>
                  <a:pt x="44687" y="1620638"/>
                  <a:pt x="66549" y="1638047"/>
                  <a:pt x="76153" y="1662056"/>
                </a:cubicBezTo>
                <a:cubicBezTo>
                  <a:pt x="81280" y="1674873"/>
                  <a:pt x="107590" y="1744962"/>
                  <a:pt x="119184" y="1758875"/>
                </a:cubicBezTo>
                <a:cubicBezTo>
                  <a:pt x="127461" y="1768807"/>
                  <a:pt x="140699" y="1773218"/>
                  <a:pt x="151457" y="1780390"/>
                </a:cubicBezTo>
                <a:cubicBezTo>
                  <a:pt x="174202" y="1814508"/>
                  <a:pt x="189000" y="1841277"/>
                  <a:pt x="226760" y="1866451"/>
                </a:cubicBezTo>
                <a:cubicBezTo>
                  <a:pt x="237518" y="1873623"/>
                  <a:pt x="247807" y="1881552"/>
                  <a:pt x="259033" y="1887967"/>
                </a:cubicBezTo>
                <a:cubicBezTo>
                  <a:pt x="306869" y="1915302"/>
                  <a:pt x="388008" y="1945322"/>
                  <a:pt x="431156" y="1952513"/>
                </a:cubicBezTo>
                <a:lnTo>
                  <a:pt x="495702" y="1963270"/>
                </a:lnTo>
                <a:cubicBezTo>
                  <a:pt x="523351" y="1972486"/>
                  <a:pt x="541291" y="1979384"/>
                  <a:pt x="571005" y="1984786"/>
                </a:cubicBezTo>
                <a:cubicBezTo>
                  <a:pt x="635760" y="1996560"/>
                  <a:pt x="675782" y="1997321"/>
                  <a:pt x="743127" y="2006301"/>
                </a:cubicBezTo>
                <a:cubicBezTo>
                  <a:pt x="764748" y="2009184"/>
                  <a:pt x="786010" y="2014510"/>
                  <a:pt x="807673" y="2017059"/>
                </a:cubicBezTo>
                <a:cubicBezTo>
                  <a:pt x="1024124" y="2042524"/>
                  <a:pt x="844867" y="2014292"/>
                  <a:pt x="990553" y="2038574"/>
                </a:cubicBezTo>
                <a:lnTo>
                  <a:pt x="1474647" y="2027816"/>
                </a:lnTo>
                <a:cubicBezTo>
                  <a:pt x="1494827" y="2025757"/>
                  <a:pt x="1501838" y="1997458"/>
                  <a:pt x="1517678" y="1984786"/>
                </a:cubicBezTo>
                <a:cubicBezTo>
                  <a:pt x="1537870" y="1968633"/>
                  <a:pt x="1560051" y="1955059"/>
                  <a:pt x="1582224" y="1941755"/>
                </a:cubicBezTo>
                <a:cubicBezTo>
                  <a:pt x="1659039" y="1895666"/>
                  <a:pt x="1591839" y="1948339"/>
                  <a:pt x="1679043" y="1887967"/>
                </a:cubicBezTo>
                <a:cubicBezTo>
                  <a:pt x="1807598" y="1798967"/>
                  <a:pt x="1719764" y="1846090"/>
                  <a:pt x="1808135" y="1801906"/>
                </a:cubicBezTo>
                <a:cubicBezTo>
                  <a:pt x="1873262" y="1736777"/>
                  <a:pt x="1839244" y="1759457"/>
                  <a:pt x="1904953" y="1726602"/>
                </a:cubicBezTo>
                <a:cubicBezTo>
                  <a:pt x="1976679" y="1619017"/>
                  <a:pt x="1872674" y="1766055"/>
                  <a:pt x="1958742" y="1672814"/>
                </a:cubicBezTo>
                <a:cubicBezTo>
                  <a:pt x="1993310" y="1635365"/>
                  <a:pt x="2019522" y="1590518"/>
                  <a:pt x="2055560" y="1554480"/>
                </a:cubicBezTo>
                <a:cubicBezTo>
                  <a:pt x="2066318" y="1543722"/>
                  <a:pt x="2077932" y="1533758"/>
                  <a:pt x="2087833" y="1522207"/>
                </a:cubicBezTo>
                <a:cubicBezTo>
                  <a:pt x="2120888" y="1483643"/>
                  <a:pt x="2124600" y="1469834"/>
                  <a:pt x="2152379" y="1425388"/>
                </a:cubicBezTo>
                <a:cubicBezTo>
                  <a:pt x="2190394" y="1364565"/>
                  <a:pt x="2158683" y="1423541"/>
                  <a:pt x="2195410" y="1350084"/>
                </a:cubicBezTo>
                <a:cubicBezTo>
                  <a:pt x="2198996" y="1332155"/>
                  <a:pt x="2201732" y="1314034"/>
                  <a:pt x="2206167" y="1296296"/>
                </a:cubicBezTo>
                <a:cubicBezTo>
                  <a:pt x="2208917" y="1285295"/>
                  <a:pt x="2214175" y="1275024"/>
                  <a:pt x="2216925" y="1264023"/>
                </a:cubicBezTo>
                <a:cubicBezTo>
                  <a:pt x="2227414" y="1222070"/>
                  <a:pt x="2232367" y="1177443"/>
                  <a:pt x="2238440" y="1134931"/>
                </a:cubicBezTo>
                <a:cubicBezTo>
                  <a:pt x="2234854" y="1063214"/>
                  <a:pt x="2233646" y="991338"/>
                  <a:pt x="2227683" y="919779"/>
                </a:cubicBezTo>
                <a:cubicBezTo>
                  <a:pt x="2226455" y="905045"/>
                  <a:pt x="2221173" y="890910"/>
                  <a:pt x="2216925" y="876748"/>
                </a:cubicBezTo>
                <a:cubicBezTo>
                  <a:pt x="2210408" y="855025"/>
                  <a:pt x="2202582" y="833717"/>
                  <a:pt x="2195410" y="812202"/>
                </a:cubicBezTo>
                <a:cubicBezTo>
                  <a:pt x="2191824" y="801444"/>
                  <a:pt x="2188863" y="790458"/>
                  <a:pt x="2184652" y="779929"/>
                </a:cubicBezTo>
                <a:lnTo>
                  <a:pt x="2163137" y="726141"/>
                </a:lnTo>
                <a:cubicBezTo>
                  <a:pt x="2159551" y="704626"/>
                  <a:pt x="2158885" y="682414"/>
                  <a:pt x="2152379" y="661595"/>
                </a:cubicBezTo>
                <a:cubicBezTo>
                  <a:pt x="2129486" y="588336"/>
                  <a:pt x="2100006" y="535332"/>
                  <a:pt x="2066318" y="467957"/>
                </a:cubicBezTo>
                <a:cubicBezTo>
                  <a:pt x="2040267" y="415855"/>
                  <a:pt x="2056142" y="436266"/>
                  <a:pt x="2023287" y="403411"/>
                </a:cubicBezTo>
                <a:cubicBezTo>
                  <a:pt x="2014538" y="377163"/>
                  <a:pt x="2011869" y="359720"/>
                  <a:pt x="1991015" y="338866"/>
                </a:cubicBezTo>
                <a:cubicBezTo>
                  <a:pt x="1981873" y="329724"/>
                  <a:pt x="1969500" y="324522"/>
                  <a:pt x="1958742" y="317350"/>
                </a:cubicBezTo>
                <a:cubicBezTo>
                  <a:pt x="1935139" y="222941"/>
                  <a:pt x="1968776" y="316483"/>
                  <a:pt x="1915711" y="252804"/>
                </a:cubicBezTo>
                <a:cubicBezTo>
                  <a:pt x="1905445" y="240485"/>
                  <a:pt x="1903092" y="223117"/>
                  <a:pt x="1894196" y="209774"/>
                </a:cubicBezTo>
                <a:cubicBezTo>
                  <a:pt x="1888570" y="201335"/>
                  <a:pt x="1879016" y="196179"/>
                  <a:pt x="1872680" y="188259"/>
                </a:cubicBezTo>
                <a:cubicBezTo>
                  <a:pt x="1801511" y="99299"/>
                  <a:pt x="1930103" y="234925"/>
                  <a:pt x="1797377" y="102197"/>
                </a:cubicBezTo>
                <a:lnTo>
                  <a:pt x="1765104" y="69924"/>
                </a:lnTo>
                <a:cubicBezTo>
                  <a:pt x="1754346" y="59166"/>
                  <a:pt x="1747749" y="40635"/>
                  <a:pt x="1732831" y="37651"/>
                </a:cubicBezTo>
                <a:cubicBezTo>
                  <a:pt x="1572394" y="5564"/>
                  <a:pt x="1661743" y="18568"/>
                  <a:pt x="1463890" y="5379"/>
                </a:cubicBezTo>
                <a:cubicBezTo>
                  <a:pt x="1309706" y="16391"/>
                  <a:pt x="1354521" y="0"/>
                  <a:pt x="1313283" y="5379"/>
                </a:cubicBezTo>
                <a:close/>
              </a:path>
            </a:pathLst>
          </a:cu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80312" y="227687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83568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4" name="Obrázek 13" descr="MH90035566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1484784"/>
            <a:ext cx="1691829" cy="1691829"/>
          </a:xfrm>
          <a:prstGeom prst="rect">
            <a:avLst/>
          </a:prstGeom>
        </p:spPr>
      </p:pic>
      <p:pic>
        <p:nvPicPr>
          <p:cNvPr id="15" name="Obrázek 14" descr="MH90040494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672" y="1484784"/>
            <a:ext cx="1728192" cy="1728192"/>
          </a:xfrm>
          <a:prstGeom prst="rect">
            <a:avLst/>
          </a:prstGeom>
        </p:spPr>
      </p:pic>
      <p:sp>
        <p:nvSpPr>
          <p:cNvPr id="16" name="Volný tvar 15"/>
          <p:cNvSpPr/>
          <p:nvPr/>
        </p:nvSpPr>
        <p:spPr>
          <a:xfrm>
            <a:off x="838637" y="4625788"/>
            <a:ext cx="4529144" cy="1613647"/>
          </a:xfrm>
          <a:custGeom>
            <a:avLst/>
            <a:gdLst>
              <a:gd name="connsiteX0" fmla="*/ 4454125 w 4529144"/>
              <a:gd name="connsiteY0" fmla="*/ 1280160 h 1613647"/>
              <a:gd name="connsiteX1" fmla="*/ 4443368 w 4529144"/>
              <a:gd name="connsiteY1" fmla="*/ 1226372 h 1613647"/>
              <a:gd name="connsiteX2" fmla="*/ 4464883 w 4529144"/>
              <a:gd name="connsiteY2" fmla="*/ 1086523 h 1613647"/>
              <a:gd name="connsiteX3" fmla="*/ 4486398 w 4529144"/>
              <a:gd name="connsiteY3" fmla="*/ 946673 h 1613647"/>
              <a:gd name="connsiteX4" fmla="*/ 4507914 w 4529144"/>
              <a:gd name="connsiteY4" fmla="*/ 796066 h 1613647"/>
              <a:gd name="connsiteX5" fmla="*/ 4507914 w 4529144"/>
              <a:gd name="connsiteY5" fmla="*/ 527125 h 1613647"/>
              <a:gd name="connsiteX6" fmla="*/ 4486398 w 4529144"/>
              <a:gd name="connsiteY6" fmla="*/ 494852 h 1613647"/>
              <a:gd name="connsiteX7" fmla="*/ 4421852 w 4529144"/>
              <a:gd name="connsiteY7" fmla="*/ 441064 h 1613647"/>
              <a:gd name="connsiteX8" fmla="*/ 4368064 w 4529144"/>
              <a:gd name="connsiteY8" fmla="*/ 408791 h 1613647"/>
              <a:gd name="connsiteX9" fmla="*/ 4325034 w 4529144"/>
              <a:gd name="connsiteY9" fmla="*/ 376518 h 1613647"/>
              <a:gd name="connsiteX10" fmla="*/ 4292761 w 4529144"/>
              <a:gd name="connsiteY10" fmla="*/ 344245 h 1613647"/>
              <a:gd name="connsiteX11" fmla="*/ 4249730 w 4529144"/>
              <a:gd name="connsiteY11" fmla="*/ 322730 h 1613647"/>
              <a:gd name="connsiteX12" fmla="*/ 4185184 w 4529144"/>
              <a:gd name="connsiteY12" fmla="*/ 268941 h 1613647"/>
              <a:gd name="connsiteX13" fmla="*/ 4152911 w 4529144"/>
              <a:gd name="connsiteY13" fmla="*/ 236668 h 1613647"/>
              <a:gd name="connsiteX14" fmla="*/ 4109881 w 4529144"/>
              <a:gd name="connsiteY14" fmla="*/ 204396 h 1613647"/>
              <a:gd name="connsiteX15" fmla="*/ 4088365 w 4529144"/>
              <a:gd name="connsiteY15" fmla="*/ 182880 h 1613647"/>
              <a:gd name="connsiteX16" fmla="*/ 4056092 w 4529144"/>
              <a:gd name="connsiteY16" fmla="*/ 161365 h 1613647"/>
              <a:gd name="connsiteX17" fmla="*/ 4013062 w 4529144"/>
              <a:gd name="connsiteY17" fmla="*/ 129092 h 1613647"/>
              <a:gd name="connsiteX18" fmla="*/ 3916243 w 4529144"/>
              <a:gd name="connsiteY18" fmla="*/ 64546 h 1613647"/>
              <a:gd name="connsiteX19" fmla="*/ 3883970 w 4529144"/>
              <a:gd name="connsiteY19" fmla="*/ 43031 h 1613647"/>
              <a:gd name="connsiteX20" fmla="*/ 3808667 w 4529144"/>
              <a:gd name="connsiteY20" fmla="*/ 21516 h 1613647"/>
              <a:gd name="connsiteX21" fmla="*/ 3701090 w 4529144"/>
              <a:gd name="connsiteY21" fmla="*/ 0 h 1613647"/>
              <a:gd name="connsiteX22" fmla="*/ 1528045 w 4529144"/>
              <a:gd name="connsiteY22" fmla="*/ 10758 h 1613647"/>
              <a:gd name="connsiteX23" fmla="*/ 1463499 w 4529144"/>
              <a:gd name="connsiteY23" fmla="*/ 21516 h 1613647"/>
              <a:gd name="connsiteX24" fmla="*/ 1377438 w 4529144"/>
              <a:gd name="connsiteY24" fmla="*/ 32273 h 1613647"/>
              <a:gd name="connsiteX25" fmla="*/ 1216074 w 4529144"/>
              <a:gd name="connsiteY25" fmla="*/ 53788 h 1613647"/>
              <a:gd name="connsiteX26" fmla="*/ 1162285 w 4529144"/>
              <a:gd name="connsiteY26" fmla="*/ 64546 h 1613647"/>
              <a:gd name="connsiteX27" fmla="*/ 1054709 w 4529144"/>
              <a:gd name="connsiteY27" fmla="*/ 75304 h 1613647"/>
              <a:gd name="connsiteX28" fmla="*/ 1000921 w 4529144"/>
              <a:gd name="connsiteY28" fmla="*/ 86061 h 1613647"/>
              <a:gd name="connsiteX29" fmla="*/ 871829 w 4529144"/>
              <a:gd name="connsiteY29" fmla="*/ 96819 h 1613647"/>
              <a:gd name="connsiteX30" fmla="*/ 839556 w 4529144"/>
              <a:gd name="connsiteY30" fmla="*/ 107577 h 1613647"/>
              <a:gd name="connsiteX31" fmla="*/ 656676 w 4529144"/>
              <a:gd name="connsiteY31" fmla="*/ 139850 h 1613647"/>
              <a:gd name="connsiteX32" fmla="*/ 624403 w 4529144"/>
              <a:gd name="connsiteY32" fmla="*/ 150607 h 1613647"/>
              <a:gd name="connsiteX33" fmla="*/ 516827 w 4529144"/>
              <a:gd name="connsiteY33" fmla="*/ 172123 h 1613647"/>
              <a:gd name="connsiteX34" fmla="*/ 484554 w 4529144"/>
              <a:gd name="connsiteY34" fmla="*/ 193638 h 1613647"/>
              <a:gd name="connsiteX35" fmla="*/ 355462 w 4529144"/>
              <a:gd name="connsiteY35" fmla="*/ 247426 h 1613647"/>
              <a:gd name="connsiteX36" fmla="*/ 280158 w 4529144"/>
              <a:gd name="connsiteY36" fmla="*/ 290457 h 1613647"/>
              <a:gd name="connsiteX37" fmla="*/ 226370 w 4529144"/>
              <a:gd name="connsiteY37" fmla="*/ 333487 h 1613647"/>
              <a:gd name="connsiteX38" fmla="*/ 129551 w 4529144"/>
              <a:gd name="connsiteY38" fmla="*/ 419548 h 1613647"/>
              <a:gd name="connsiteX39" fmla="*/ 108036 w 4529144"/>
              <a:gd name="connsiteY39" fmla="*/ 451821 h 1613647"/>
              <a:gd name="connsiteX40" fmla="*/ 86521 w 4529144"/>
              <a:gd name="connsiteY40" fmla="*/ 473337 h 1613647"/>
              <a:gd name="connsiteX41" fmla="*/ 54248 w 4529144"/>
              <a:gd name="connsiteY41" fmla="*/ 537883 h 1613647"/>
              <a:gd name="connsiteX42" fmla="*/ 32732 w 4529144"/>
              <a:gd name="connsiteY42" fmla="*/ 570156 h 1613647"/>
              <a:gd name="connsiteX43" fmla="*/ 21975 w 4529144"/>
              <a:gd name="connsiteY43" fmla="*/ 613186 h 1613647"/>
              <a:gd name="connsiteX44" fmla="*/ 21975 w 4529144"/>
              <a:gd name="connsiteY44" fmla="*/ 968188 h 1613647"/>
              <a:gd name="connsiteX45" fmla="*/ 97278 w 4529144"/>
              <a:gd name="connsiteY45" fmla="*/ 1097280 h 1613647"/>
              <a:gd name="connsiteX46" fmla="*/ 161824 w 4529144"/>
              <a:gd name="connsiteY46" fmla="*/ 1183341 h 1613647"/>
              <a:gd name="connsiteX47" fmla="*/ 194097 w 4529144"/>
              <a:gd name="connsiteY47" fmla="*/ 1204857 h 1613647"/>
              <a:gd name="connsiteX48" fmla="*/ 226370 w 4529144"/>
              <a:gd name="connsiteY48" fmla="*/ 1247887 h 1613647"/>
              <a:gd name="connsiteX49" fmla="*/ 323189 w 4529144"/>
              <a:gd name="connsiteY49" fmla="*/ 1301676 h 1613647"/>
              <a:gd name="connsiteX50" fmla="*/ 387735 w 4529144"/>
              <a:gd name="connsiteY50" fmla="*/ 1355464 h 1613647"/>
              <a:gd name="connsiteX51" fmla="*/ 516827 w 4529144"/>
              <a:gd name="connsiteY51" fmla="*/ 1398494 h 1613647"/>
              <a:gd name="connsiteX52" fmla="*/ 592130 w 4529144"/>
              <a:gd name="connsiteY52" fmla="*/ 1441525 h 1613647"/>
              <a:gd name="connsiteX53" fmla="*/ 775010 w 4529144"/>
              <a:gd name="connsiteY53" fmla="*/ 1484556 h 1613647"/>
              <a:gd name="connsiteX54" fmla="*/ 861071 w 4529144"/>
              <a:gd name="connsiteY54" fmla="*/ 1506071 h 1613647"/>
              <a:gd name="connsiteX55" fmla="*/ 1033194 w 4529144"/>
              <a:gd name="connsiteY55" fmla="*/ 1527586 h 1613647"/>
              <a:gd name="connsiteX56" fmla="*/ 1108497 w 4529144"/>
              <a:gd name="connsiteY56" fmla="*/ 1538344 h 1613647"/>
              <a:gd name="connsiteX57" fmla="*/ 1216074 w 4529144"/>
              <a:gd name="connsiteY57" fmla="*/ 1570617 h 1613647"/>
              <a:gd name="connsiteX58" fmla="*/ 1345165 w 4529144"/>
              <a:gd name="connsiteY58" fmla="*/ 1581374 h 1613647"/>
              <a:gd name="connsiteX59" fmla="*/ 1388196 w 4529144"/>
              <a:gd name="connsiteY59" fmla="*/ 1592132 h 1613647"/>
              <a:gd name="connsiteX60" fmla="*/ 1635622 w 4529144"/>
              <a:gd name="connsiteY60" fmla="*/ 1613647 h 1613647"/>
              <a:gd name="connsiteX61" fmla="*/ 2388657 w 4529144"/>
              <a:gd name="connsiteY61" fmla="*/ 1581374 h 1613647"/>
              <a:gd name="connsiteX62" fmla="*/ 2474718 w 4529144"/>
              <a:gd name="connsiteY62" fmla="*/ 1570617 h 1613647"/>
              <a:gd name="connsiteX63" fmla="*/ 2582295 w 4529144"/>
              <a:gd name="connsiteY63" fmla="*/ 1559859 h 1613647"/>
              <a:gd name="connsiteX64" fmla="*/ 2679114 w 4529144"/>
              <a:gd name="connsiteY64" fmla="*/ 1549101 h 1613647"/>
              <a:gd name="connsiteX65" fmla="*/ 2894267 w 4529144"/>
              <a:gd name="connsiteY65" fmla="*/ 1527586 h 1613647"/>
              <a:gd name="connsiteX66" fmla="*/ 2991085 w 4529144"/>
              <a:gd name="connsiteY66" fmla="*/ 1516828 h 1613647"/>
              <a:gd name="connsiteX67" fmla="*/ 3238511 w 4529144"/>
              <a:gd name="connsiteY67" fmla="*/ 1452283 h 1613647"/>
              <a:gd name="connsiteX68" fmla="*/ 3324572 w 4529144"/>
              <a:gd name="connsiteY68" fmla="*/ 1430767 h 1613647"/>
              <a:gd name="connsiteX69" fmla="*/ 3432149 w 4529144"/>
              <a:gd name="connsiteY69" fmla="*/ 1398494 h 1613647"/>
              <a:gd name="connsiteX70" fmla="*/ 3539725 w 4529144"/>
              <a:gd name="connsiteY70" fmla="*/ 1366221 h 1613647"/>
              <a:gd name="connsiteX71" fmla="*/ 3593514 w 4529144"/>
              <a:gd name="connsiteY71" fmla="*/ 1344706 h 1613647"/>
              <a:gd name="connsiteX72" fmla="*/ 3625787 w 4529144"/>
              <a:gd name="connsiteY72" fmla="*/ 1333948 h 1613647"/>
              <a:gd name="connsiteX73" fmla="*/ 3711848 w 4529144"/>
              <a:gd name="connsiteY73" fmla="*/ 1312433 h 1613647"/>
              <a:gd name="connsiteX74" fmla="*/ 3776394 w 4529144"/>
              <a:gd name="connsiteY74" fmla="*/ 1290918 h 1613647"/>
              <a:gd name="connsiteX75" fmla="*/ 3830182 w 4529144"/>
              <a:gd name="connsiteY75" fmla="*/ 1280160 h 1613647"/>
              <a:gd name="connsiteX76" fmla="*/ 3959274 w 4529144"/>
              <a:gd name="connsiteY76" fmla="*/ 1247887 h 1613647"/>
              <a:gd name="connsiteX77" fmla="*/ 4002304 w 4529144"/>
              <a:gd name="connsiteY77" fmla="*/ 1226372 h 1613647"/>
              <a:gd name="connsiteX78" fmla="*/ 4066850 w 4529144"/>
              <a:gd name="connsiteY78" fmla="*/ 1215614 h 1613647"/>
              <a:gd name="connsiteX79" fmla="*/ 4109881 w 4529144"/>
              <a:gd name="connsiteY79" fmla="*/ 1204857 h 1613647"/>
              <a:gd name="connsiteX80" fmla="*/ 4206699 w 4529144"/>
              <a:gd name="connsiteY80" fmla="*/ 1226372 h 1613647"/>
              <a:gd name="connsiteX81" fmla="*/ 4238972 w 4529144"/>
              <a:gd name="connsiteY81" fmla="*/ 1237130 h 1613647"/>
              <a:gd name="connsiteX82" fmla="*/ 4346549 w 4529144"/>
              <a:gd name="connsiteY82" fmla="*/ 1258645 h 1613647"/>
              <a:gd name="connsiteX83" fmla="*/ 4454125 w 4529144"/>
              <a:gd name="connsiteY83" fmla="*/ 1280160 h 1613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4529144" h="1613647">
                <a:moveTo>
                  <a:pt x="4454125" y="1280160"/>
                </a:moveTo>
                <a:cubicBezTo>
                  <a:pt x="4470262" y="1274781"/>
                  <a:pt x="4443368" y="1244656"/>
                  <a:pt x="4443368" y="1226372"/>
                </a:cubicBezTo>
                <a:cubicBezTo>
                  <a:pt x="4443368" y="1135879"/>
                  <a:pt x="4451890" y="1151484"/>
                  <a:pt x="4464883" y="1086523"/>
                </a:cubicBezTo>
                <a:cubicBezTo>
                  <a:pt x="4470126" y="1060307"/>
                  <a:pt x="4483813" y="969937"/>
                  <a:pt x="4486398" y="946673"/>
                </a:cubicBezTo>
                <a:cubicBezTo>
                  <a:pt x="4502110" y="805265"/>
                  <a:pt x="4483506" y="869287"/>
                  <a:pt x="4507914" y="796066"/>
                </a:cubicBezTo>
                <a:cubicBezTo>
                  <a:pt x="4522090" y="682649"/>
                  <a:pt x="4529144" y="668658"/>
                  <a:pt x="4507914" y="527125"/>
                </a:cubicBezTo>
                <a:cubicBezTo>
                  <a:pt x="4505996" y="514339"/>
                  <a:pt x="4494675" y="504784"/>
                  <a:pt x="4486398" y="494852"/>
                </a:cubicBezTo>
                <a:cubicBezTo>
                  <a:pt x="4448063" y="448850"/>
                  <a:pt x="4464166" y="474916"/>
                  <a:pt x="4421852" y="441064"/>
                </a:cubicBezTo>
                <a:cubicBezTo>
                  <a:pt x="4379661" y="407310"/>
                  <a:pt x="4424111" y="427472"/>
                  <a:pt x="4368064" y="408791"/>
                </a:cubicBezTo>
                <a:cubicBezTo>
                  <a:pt x="4353721" y="398033"/>
                  <a:pt x="4338647" y="388186"/>
                  <a:pt x="4325034" y="376518"/>
                </a:cubicBezTo>
                <a:cubicBezTo>
                  <a:pt x="4313483" y="366617"/>
                  <a:pt x="4305141" y="353088"/>
                  <a:pt x="4292761" y="344245"/>
                </a:cubicBezTo>
                <a:cubicBezTo>
                  <a:pt x="4279711" y="334924"/>
                  <a:pt x="4264074" y="329902"/>
                  <a:pt x="4249730" y="322730"/>
                </a:cubicBezTo>
                <a:cubicBezTo>
                  <a:pt x="4155445" y="228445"/>
                  <a:pt x="4275047" y="343828"/>
                  <a:pt x="4185184" y="268941"/>
                </a:cubicBezTo>
                <a:cubicBezTo>
                  <a:pt x="4173497" y="259201"/>
                  <a:pt x="4164462" y="246569"/>
                  <a:pt x="4152911" y="236668"/>
                </a:cubicBezTo>
                <a:cubicBezTo>
                  <a:pt x="4139298" y="225000"/>
                  <a:pt x="4123655" y="215874"/>
                  <a:pt x="4109881" y="204396"/>
                </a:cubicBezTo>
                <a:cubicBezTo>
                  <a:pt x="4102089" y="197903"/>
                  <a:pt x="4096285" y="189216"/>
                  <a:pt x="4088365" y="182880"/>
                </a:cubicBezTo>
                <a:cubicBezTo>
                  <a:pt x="4078269" y="174803"/>
                  <a:pt x="4066613" y="168880"/>
                  <a:pt x="4056092" y="161365"/>
                </a:cubicBezTo>
                <a:cubicBezTo>
                  <a:pt x="4041502" y="150944"/>
                  <a:pt x="4027750" y="139374"/>
                  <a:pt x="4013062" y="129092"/>
                </a:cubicBezTo>
                <a:cubicBezTo>
                  <a:pt x="4013027" y="129068"/>
                  <a:pt x="3932397" y="75315"/>
                  <a:pt x="3916243" y="64546"/>
                </a:cubicBezTo>
                <a:cubicBezTo>
                  <a:pt x="3905485" y="57374"/>
                  <a:pt x="3896236" y="47120"/>
                  <a:pt x="3883970" y="43031"/>
                </a:cubicBezTo>
                <a:cubicBezTo>
                  <a:pt x="3850098" y="31740"/>
                  <a:pt x="3846496" y="29622"/>
                  <a:pt x="3808667" y="21516"/>
                </a:cubicBezTo>
                <a:cubicBezTo>
                  <a:pt x="3772910" y="13854"/>
                  <a:pt x="3701090" y="0"/>
                  <a:pt x="3701090" y="0"/>
                </a:cubicBezTo>
                <a:lnTo>
                  <a:pt x="1528045" y="10758"/>
                </a:lnTo>
                <a:cubicBezTo>
                  <a:pt x="1506234" y="10968"/>
                  <a:pt x="1485092" y="18431"/>
                  <a:pt x="1463499" y="21516"/>
                </a:cubicBezTo>
                <a:cubicBezTo>
                  <a:pt x="1434879" y="25604"/>
                  <a:pt x="1406125" y="28687"/>
                  <a:pt x="1377438" y="32273"/>
                </a:cubicBezTo>
                <a:cubicBezTo>
                  <a:pt x="1282438" y="56024"/>
                  <a:pt x="1385420" y="32620"/>
                  <a:pt x="1216074" y="53788"/>
                </a:cubicBezTo>
                <a:cubicBezTo>
                  <a:pt x="1197930" y="56056"/>
                  <a:pt x="1180409" y="62129"/>
                  <a:pt x="1162285" y="64546"/>
                </a:cubicBezTo>
                <a:cubicBezTo>
                  <a:pt x="1126564" y="69309"/>
                  <a:pt x="1090430" y="70541"/>
                  <a:pt x="1054709" y="75304"/>
                </a:cubicBezTo>
                <a:cubicBezTo>
                  <a:pt x="1036585" y="77721"/>
                  <a:pt x="1019080" y="83925"/>
                  <a:pt x="1000921" y="86061"/>
                </a:cubicBezTo>
                <a:cubicBezTo>
                  <a:pt x="958037" y="91106"/>
                  <a:pt x="914860" y="93233"/>
                  <a:pt x="871829" y="96819"/>
                </a:cubicBezTo>
                <a:cubicBezTo>
                  <a:pt x="861071" y="100405"/>
                  <a:pt x="850605" y="105027"/>
                  <a:pt x="839556" y="107577"/>
                </a:cubicBezTo>
                <a:cubicBezTo>
                  <a:pt x="753478" y="127441"/>
                  <a:pt x="736034" y="128513"/>
                  <a:pt x="656676" y="139850"/>
                </a:cubicBezTo>
                <a:cubicBezTo>
                  <a:pt x="645918" y="143436"/>
                  <a:pt x="635452" y="148057"/>
                  <a:pt x="624403" y="150607"/>
                </a:cubicBezTo>
                <a:cubicBezTo>
                  <a:pt x="588771" y="158830"/>
                  <a:pt x="516827" y="172123"/>
                  <a:pt x="516827" y="172123"/>
                </a:cubicBezTo>
                <a:cubicBezTo>
                  <a:pt x="506069" y="179295"/>
                  <a:pt x="496438" y="188545"/>
                  <a:pt x="484554" y="193638"/>
                </a:cubicBezTo>
                <a:cubicBezTo>
                  <a:pt x="427286" y="218181"/>
                  <a:pt x="418133" y="184755"/>
                  <a:pt x="355462" y="247426"/>
                </a:cubicBezTo>
                <a:cubicBezTo>
                  <a:pt x="312734" y="290154"/>
                  <a:pt x="337948" y="276009"/>
                  <a:pt x="280158" y="290457"/>
                </a:cubicBezTo>
                <a:cubicBezTo>
                  <a:pt x="262229" y="304800"/>
                  <a:pt x="243436" y="318127"/>
                  <a:pt x="226370" y="333487"/>
                </a:cubicBezTo>
                <a:cubicBezTo>
                  <a:pt x="115598" y="433182"/>
                  <a:pt x="224196" y="348567"/>
                  <a:pt x="129551" y="419548"/>
                </a:cubicBezTo>
                <a:cubicBezTo>
                  <a:pt x="122379" y="430306"/>
                  <a:pt x="116113" y="441725"/>
                  <a:pt x="108036" y="451821"/>
                </a:cubicBezTo>
                <a:cubicBezTo>
                  <a:pt x="101700" y="459741"/>
                  <a:pt x="91896" y="464736"/>
                  <a:pt x="86521" y="473337"/>
                </a:cubicBezTo>
                <a:cubicBezTo>
                  <a:pt x="73772" y="493736"/>
                  <a:pt x="65930" y="516855"/>
                  <a:pt x="54248" y="537883"/>
                </a:cubicBezTo>
                <a:cubicBezTo>
                  <a:pt x="47969" y="549185"/>
                  <a:pt x="39904" y="559398"/>
                  <a:pt x="32732" y="570156"/>
                </a:cubicBezTo>
                <a:cubicBezTo>
                  <a:pt x="29146" y="584499"/>
                  <a:pt x="24406" y="598602"/>
                  <a:pt x="21975" y="613186"/>
                </a:cubicBezTo>
                <a:cubicBezTo>
                  <a:pt x="3331" y="725053"/>
                  <a:pt x="0" y="866552"/>
                  <a:pt x="21975" y="968188"/>
                </a:cubicBezTo>
                <a:cubicBezTo>
                  <a:pt x="32503" y="1016880"/>
                  <a:pt x="69644" y="1055830"/>
                  <a:pt x="97278" y="1097280"/>
                </a:cubicBezTo>
                <a:cubicBezTo>
                  <a:pt x="117140" y="1127072"/>
                  <a:pt x="136273" y="1157790"/>
                  <a:pt x="161824" y="1183341"/>
                </a:cubicBezTo>
                <a:cubicBezTo>
                  <a:pt x="170966" y="1192483"/>
                  <a:pt x="184955" y="1195715"/>
                  <a:pt x="194097" y="1204857"/>
                </a:cubicBezTo>
                <a:cubicBezTo>
                  <a:pt x="206775" y="1217535"/>
                  <a:pt x="213692" y="1235209"/>
                  <a:pt x="226370" y="1247887"/>
                </a:cubicBezTo>
                <a:cubicBezTo>
                  <a:pt x="260483" y="1281999"/>
                  <a:pt x="278998" y="1283999"/>
                  <a:pt x="323189" y="1301676"/>
                </a:cubicBezTo>
                <a:cubicBezTo>
                  <a:pt x="344704" y="1319605"/>
                  <a:pt x="364791" y="1339403"/>
                  <a:pt x="387735" y="1355464"/>
                </a:cubicBezTo>
                <a:cubicBezTo>
                  <a:pt x="426335" y="1382484"/>
                  <a:pt x="472146" y="1387324"/>
                  <a:pt x="516827" y="1398494"/>
                </a:cubicBezTo>
                <a:cubicBezTo>
                  <a:pt x="541928" y="1412838"/>
                  <a:pt x="565557" y="1430137"/>
                  <a:pt x="592130" y="1441525"/>
                </a:cubicBezTo>
                <a:cubicBezTo>
                  <a:pt x="636352" y="1460477"/>
                  <a:pt x="734630" y="1475583"/>
                  <a:pt x="775010" y="1484556"/>
                </a:cubicBezTo>
                <a:cubicBezTo>
                  <a:pt x="803876" y="1490971"/>
                  <a:pt x="831903" y="1501210"/>
                  <a:pt x="861071" y="1506071"/>
                </a:cubicBezTo>
                <a:cubicBezTo>
                  <a:pt x="918105" y="1515577"/>
                  <a:pt x="975954" y="1519409"/>
                  <a:pt x="1033194" y="1527586"/>
                </a:cubicBezTo>
                <a:lnTo>
                  <a:pt x="1108497" y="1538344"/>
                </a:lnTo>
                <a:cubicBezTo>
                  <a:pt x="1127212" y="1544582"/>
                  <a:pt x="1190064" y="1567366"/>
                  <a:pt x="1216074" y="1570617"/>
                </a:cubicBezTo>
                <a:cubicBezTo>
                  <a:pt x="1258920" y="1575973"/>
                  <a:pt x="1302135" y="1577788"/>
                  <a:pt x="1345165" y="1581374"/>
                </a:cubicBezTo>
                <a:cubicBezTo>
                  <a:pt x="1359509" y="1584960"/>
                  <a:pt x="1373501" y="1590499"/>
                  <a:pt x="1388196" y="1592132"/>
                </a:cubicBezTo>
                <a:cubicBezTo>
                  <a:pt x="1470476" y="1601274"/>
                  <a:pt x="1635622" y="1613647"/>
                  <a:pt x="1635622" y="1613647"/>
                </a:cubicBezTo>
                <a:lnTo>
                  <a:pt x="2388657" y="1581374"/>
                </a:lnTo>
                <a:cubicBezTo>
                  <a:pt x="2417529" y="1579893"/>
                  <a:pt x="2445985" y="1573810"/>
                  <a:pt x="2474718" y="1570617"/>
                </a:cubicBezTo>
                <a:cubicBezTo>
                  <a:pt x="2510535" y="1566637"/>
                  <a:pt x="2546455" y="1563632"/>
                  <a:pt x="2582295" y="1559859"/>
                </a:cubicBezTo>
                <a:lnTo>
                  <a:pt x="2679114" y="1549101"/>
                </a:lnTo>
                <a:lnTo>
                  <a:pt x="2894267" y="1527586"/>
                </a:lnTo>
                <a:cubicBezTo>
                  <a:pt x="2926540" y="1524000"/>
                  <a:pt x="2959056" y="1522166"/>
                  <a:pt x="2991085" y="1516828"/>
                </a:cubicBezTo>
                <a:cubicBezTo>
                  <a:pt x="3089839" y="1500369"/>
                  <a:pt x="3133552" y="1478524"/>
                  <a:pt x="3238511" y="1452283"/>
                </a:cubicBezTo>
                <a:cubicBezTo>
                  <a:pt x="3267198" y="1445111"/>
                  <a:pt x="3296310" y="1439463"/>
                  <a:pt x="3324572" y="1430767"/>
                </a:cubicBezTo>
                <a:cubicBezTo>
                  <a:pt x="3455989" y="1390331"/>
                  <a:pt x="3301998" y="1424525"/>
                  <a:pt x="3432149" y="1398494"/>
                </a:cubicBezTo>
                <a:cubicBezTo>
                  <a:pt x="3522259" y="1353439"/>
                  <a:pt x="3421860" y="1398366"/>
                  <a:pt x="3539725" y="1366221"/>
                </a:cubicBezTo>
                <a:cubicBezTo>
                  <a:pt x="3558355" y="1361140"/>
                  <a:pt x="3575433" y="1351486"/>
                  <a:pt x="3593514" y="1344706"/>
                </a:cubicBezTo>
                <a:cubicBezTo>
                  <a:pt x="3604132" y="1340724"/>
                  <a:pt x="3614847" y="1336932"/>
                  <a:pt x="3625787" y="1333948"/>
                </a:cubicBezTo>
                <a:cubicBezTo>
                  <a:pt x="3654315" y="1326168"/>
                  <a:pt x="3683416" y="1320556"/>
                  <a:pt x="3711848" y="1312433"/>
                </a:cubicBezTo>
                <a:cubicBezTo>
                  <a:pt x="3733655" y="1306203"/>
                  <a:pt x="3754155" y="1295366"/>
                  <a:pt x="3776394" y="1290918"/>
                </a:cubicBezTo>
                <a:cubicBezTo>
                  <a:pt x="3794323" y="1287332"/>
                  <a:pt x="3812542" y="1284971"/>
                  <a:pt x="3830182" y="1280160"/>
                </a:cubicBezTo>
                <a:cubicBezTo>
                  <a:pt x="3964126" y="1243630"/>
                  <a:pt x="3825514" y="1270181"/>
                  <a:pt x="3959274" y="1247887"/>
                </a:cubicBezTo>
                <a:cubicBezTo>
                  <a:pt x="3973617" y="1240715"/>
                  <a:pt x="3986944" y="1230980"/>
                  <a:pt x="4002304" y="1226372"/>
                </a:cubicBezTo>
                <a:cubicBezTo>
                  <a:pt x="4023196" y="1220104"/>
                  <a:pt x="4045461" y="1219892"/>
                  <a:pt x="4066850" y="1215614"/>
                </a:cubicBezTo>
                <a:cubicBezTo>
                  <a:pt x="4081348" y="1212714"/>
                  <a:pt x="4095537" y="1208443"/>
                  <a:pt x="4109881" y="1204857"/>
                </a:cubicBezTo>
                <a:cubicBezTo>
                  <a:pt x="4146862" y="1212253"/>
                  <a:pt x="4171244" y="1216242"/>
                  <a:pt x="4206699" y="1226372"/>
                </a:cubicBezTo>
                <a:cubicBezTo>
                  <a:pt x="4217602" y="1229487"/>
                  <a:pt x="4228069" y="1234015"/>
                  <a:pt x="4238972" y="1237130"/>
                </a:cubicBezTo>
                <a:cubicBezTo>
                  <a:pt x="4268621" y="1245601"/>
                  <a:pt x="4318380" y="1256633"/>
                  <a:pt x="4346549" y="1258645"/>
                </a:cubicBezTo>
                <a:cubicBezTo>
                  <a:pt x="4375163" y="1260689"/>
                  <a:pt x="4437988" y="1285539"/>
                  <a:pt x="4454125" y="1280160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3076957" y="4303059"/>
            <a:ext cx="3248539" cy="1936376"/>
          </a:xfrm>
          <a:custGeom>
            <a:avLst/>
            <a:gdLst>
              <a:gd name="connsiteX0" fmla="*/ 2785961 w 3248539"/>
              <a:gd name="connsiteY0" fmla="*/ 236668 h 1936376"/>
              <a:gd name="connsiteX1" fmla="*/ 2721415 w 3248539"/>
              <a:gd name="connsiteY1" fmla="*/ 215153 h 1936376"/>
              <a:gd name="connsiteX2" fmla="*/ 2603081 w 3248539"/>
              <a:gd name="connsiteY2" fmla="*/ 193637 h 1936376"/>
              <a:gd name="connsiteX3" fmla="*/ 2538535 w 3248539"/>
              <a:gd name="connsiteY3" fmla="*/ 161365 h 1936376"/>
              <a:gd name="connsiteX4" fmla="*/ 2430958 w 3248539"/>
              <a:gd name="connsiteY4" fmla="*/ 129092 h 1936376"/>
              <a:gd name="connsiteX5" fmla="*/ 2398685 w 3248539"/>
              <a:gd name="connsiteY5" fmla="*/ 118334 h 1936376"/>
              <a:gd name="connsiteX6" fmla="*/ 2344897 w 3248539"/>
              <a:gd name="connsiteY6" fmla="*/ 107576 h 1936376"/>
              <a:gd name="connsiteX7" fmla="*/ 2312624 w 3248539"/>
              <a:gd name="connsiteY7" fmla="*/ 96819 h 1936376"/>
              <a:gd name="connsiteX8" fmla="*/ 2237321 w 3248539"/>
              <a:gd name="connsiteY8" fmla="*/ 86061 h 1936376"/>
              <a:gd name="connsiteX9" fmla="*/ 2172775 w 3248539"/>
              <a:gd name="connsiteY9" fmla="*/ 75303 h 1936376"/>
              <a:gd name="connsiteX10" fmla="*/ 1968379 w 3248539"/>
              <a:gd name="connsiteY10" fmla="*/ 43030 h 1936376"/>
              <a:gd name="connsiteX11" fmla="*/ 1925349 w 3248539"/>
              <a:gd name="connsiteY11" fmla="*/ 32273 h 1936376"/>
              <a:gd name="connsiteX12" fmla="*/ 1785499 w 3248539"/>
              <a:gd name="connsiteY12" fmla="*/ 10757 h 1936376"/>
              <a:gd name="connsiteX13" fmla="*/ 1742469 w 3248539"/>
              <a:gd name="connsiteY13" fmla="*/ 0 h 1936376"/>
              <a:gd name="connsiteX14" fmla="*/ 989434 w 3248539"/>
              <a:gd name="connsiteY14" fmla="*/ 10757 h 1936376"/>
              <a:gd name="connsiteX15" fmla="*/ 924888 w 3248539"/>
              <a:gd name="connsiteY15" fmla="*/ 32273 h 1936376"/>
              <a:gd name="connsiteX16" fmla="*/ 838827 w 3248539"/>
              <a:gd name="connsiteY16" fmla="*/ 53788 h 1936376"/>
              <a:gd name="connsiteX17" fmla="*/ 785038 w 3248539"/>
              <a:gd name="connsiteY17" fmla="*/ 75303 h 1936376"/>
              <a:gd name="connsiteX18" fmla="*/ 720492 w 3248539"/>
              <a:gd name="connsiteY18" fmla="*/ 86061 h 1936376"/>
              <a:gd name="connsiteX19" fmla="*/ 612916 w 3248539"/>
              <a:gd name="connsiteY19" fmla="*/ 118334 h 1936376"/>
              <a:gd name="connsiteX20" fmla="*/ 537612 w 3248539"/>
              <a:gd name="connsiteY20" fmla="*/ 139849 h 1936376"/>
              <a:gd name="connsiteX21" fmla="*/ 387005 w 3248539"/>
              <a:gd name="connsiteY21" fmla="*/ 225910 h 1936376"/>
              <a:gd name="connsiteX22" fmla="*/ 354732 w 3248539"/>
              <a:gd name="connsiteY22" fmla="*/ 247426 h 1936376"/>
              <a:gd name="connsiteX23" fmla="*/ 322459 w 3248539"/>
              <a:gd name="connsiteY23" fmla="*/ 268941 h 1936376"/>
              <a:gd name="connsiteX24" fmla="*/ 268671 w 3248539"/>
              <a:gd name="connsiteY24" fmla="*/ 322729 h 1936376"/>
              <a:gd name="connsiteX25" fmla="*/ 247156 w 3248539"/>
              <a:gd name="connsiteY25" fmla="*/ 344245 h 1936376"/>
              <a:gd name="connsiteX26" fmla="*/ 225641 w 3248539"/>
              <a:gd name="connsiteY26" fmla="*/ 376517 h 1936376"/>
              <a:gd name="connsiteX27" fmla="*/ 182610 w 3248539"/>
              <a:gd name="connsiteY27" fmla="*/ 430306 h 1936376"/>
              <a:gd name="connsiteX28" fmla="*/ 161095 w 3248539"/>
              <a:gd name="connsiteY28" fmla="*/ 494852 h 1936376"/>
              <a:gd name="connsiteX29" fmla="*/ 150337 w 3248539"/>
              <a:gd name="connsiteY29" fmla="*/ 527125 h 1936376"/>
              <a:gd name="connsiteX30" fmla="*/ 128822 w 3248539"/>
              <a:gd name="connsiteY30" fmla="*/ 591670 h 1936376"/>
              <a:gd name="connsiteX31" fmla="*/ 107307 w 3248539"/>
              <a:gd name="connsiteY31" fmla="*/ 677732 h 1936376"/>
              <a:gd name="connsiteX32" fmla="*/ 96549 w 3248539"/>
              <a:gd name="connsiteY32" fmla="*/ 731520 h 1936376"/>
              <a:gd name="connsiteX33" fmla="*/ 85791 w 3248539"/>
              <a:gd name="connsiteY33" fmla="*/ 763793 h 1936376"/>
              <a:gd name="connsiteX34" fmla="*/ 75034 w 3248539"/>
              <a:gd name="connsiteY34" fmla="*/ 817581 h 1936376"/>
              <a:gd name="connsiteX35" fmla="*/ 64276 w 3248539"/>
              <a:gd name="connsiteY35" fmla="*/ 860612 h 1936376"/>
              <a:gd name="connsiteX36" fmla="*/ 96549 w 3248539"/>
              <a:gd name="connsiteY36" fmla="*/ 1527586 h 1936376"/>
              <a:gd name="connsiteX37" fmla="*/ 150337 w 3248539"/>
              <a:gd name="connsiteY37" fmla="*/ 1602889 h 1936376"/>
              <a:gd name="connsiteX38" fmla="*/ 214883 w 3248539"/>
              <a:gd name="connsiteY38" fmla="*/ 1667435 h 1936376"/>
              <a:gd name="connsiteX39" fmla="*/ 247156 w 3248539"/>
              <a:gd name="connsiteY39" fmla="*/ 1699708 h 1936376"/>
              <a:gd name="connsiteX40" fmla="*/ 387005 w 3248539"/>
              <a:gd name="connsiteY40" fmla="*/ 1775012 h 1936376"/>
              <a:gd name="connsiteX41" fmla="*/ 430036 w 3248539"/>
              <a:gd name="connsiteY41" fmla="*/ 1796527 h 1936376"/>
              <a:gd name="connsiteX42" fmla="*/ 462309 w 3248539"/>
              <a:gd name="connsiteY42" fmla="*/ 1807285 h 1936376"/>
              <a:gd name="connsiteX43" fmla="*/ 526855 w 3248539"/>
              <a:gd name="connsiteY43" fmla="*/ 1850315 h 1936376"/>
              <a:gd name="connsiteX44" fmla="*/ 688219 w 3248539"/>
              <a:gd name="connsiteY44" fmla="*/ 1871830 h 1936376"/>
              <a:gd name="connsiteX45" fmla="*/ 742008 w 3248539"/>
              <a:gd name="connsiteY45" fmla="*/ 1882588 h 1936376"/>
              <a:gd name="connsiteX46" fmla="*/ 957161 w 3248539"/>
              <a:gd name="connsiteY46" fmla="*/ 1904103 h 1936376"/>
              <a:gd name="connsiteX47" fmla="*/ 1247617 w 3248539"/>
              <a:gd name="connsiteY47" fmla="*/ 1925619 h 1936376"/>
              <a:gd name="connsiteX48" fmla="*/ 1452012 w 3248539"/>
              <a:gd name="connsiteY48" fmla="*/ 1936376 h 1936376"/>
              <a:gd name="connsiteX49" fmla="*/ 2129744 w 3248539"/>
              <a:gd name="connsiteY49" fmla="*/ 1925619 h 1936376"/>
              <a:gd name="connsiteX50" fmla="*/ 2215805 w 3248539"/>
              <a:gd name="connsiteY50" fmla="*/ 1914861 h 1936376"/>
              <a:gd name="connsiteX51" fmla="*/ 2248078 w 3248539"/>
              <a:gd name="connsiteY51" fmla="*/ 1904103 h 1936376"/>
              <a:gd name="connsiteX52" fmla="*/ 2301867 w 3248539"/>
              <a:gd name="connsiteY52" fmla="*/ 1893346 h 1936376"/>
              <a:gd name="connsiteX53" fmla="*/ 2387928 w 3248539"/>
              <a:gd name="connsiteY53" fmla="*/ 1861073 h 1936376"/>
              <a:gd name="connsiteX54" fmla="*/ 2430958 w 3248539"/>
              <a:gd name="connsiteY54" fmla="*/ 1850315 h 1936376"/>
              <a:gd name="connsiteX55" fmla="*/ 2538535 w 3248539"/>
              <a:gd name="connsiteY55" fmla="*/ 1818042 h 1936376"/>
              <a:gd name="connsiteX56" fmla="*/ 2624596 w 3248539"/>
              <a:gd name="connsiteY56" fmla="*/ 1775012 h 1936376"/>
              <a:gd name="connsiteX57" fmla="*/ 2656869 w 3248539"/>
              <a:gd name="connsiteY57" fmla="*/ 1753496 h 1936376"/>
              <a:gd name="connsiteX58" fmla="*/ 2699899 w 3248539"/>
              <a:gd name="connsiteY58" fmla="*/ 1742739 h 1936376"/>
              <a:gd name="connsiteX59" fmla="*/ 2732172 w 3248539"/>
              <a:gd name="connsiteY59" fmla="*/ 1731981 h 1936376"/>
              <a:gd name="connsiteX60" fmla="*/ 2807476 w 3248539"/>
              <a:gd name="connsiteY60" fmla="*/ 1688950 h 1936376"/>
              <a:gd name="connsiteX61" fmla="*/ 2872022 w 3248539"/>
              <a:gd name="connsiteY61" fmla="*/ 1645920 h 1936376"/>
              <a:gd name="connsiteX62" fmla="*/ 2904295 w 3248539"/>
              <a:gd name="connsiteY62" fmla="*/ 1624405 h 1936376"/>
              <a:gd name="connsiteX63" fmla="*/ 3011871 w 3248539"/>
              <a:gd name="connsiteY63" fmla="*/ 1592132 h 1936376"/>
              <a:gd name="connsiteX64" fmla="*/ 3044144 w 3248539"/>
              <a:gd name="connsiteY64" fmla="*/ 1581374 h 1936376"/>
              <a:gd name="connsiteX65" fmla="*/ 3065659 w 3248539"/>
              <a:gd name="connsiteY65" fmla="*/ 1549101 h 1936376"/>
              <a:gd name="connsiteX66" fmla="*/ 3119448 w 3248539"/>
              <a:gd name="connsiteY66" fmla="*/ 1516828 h 1936376"/>
              <a:gd name="connsiteX67" fmla="*/ 3151721 w 3248539"/>
              <a:gd name="connsiteY67" fmla="*/ 1452282 h 1936376"/>
              <a:gd name="connsiteX68" fmla="*/ 3173236 w 3248539"/>
              <a:gd name="connsiteY68" fmla="*/ 1420009 h 1936376"/>
              <a:gd name="connsiteX69" fmla="*/ 3194751 w 3248539"/>
              <a:gd name="connsiteY69" fmla="*/ 1344706 h 1936376"/>
              <a:gd name="connsiteX70" fmla="*/ 3216267 w 3248539"/>
              <a:gd name="connsiteY70" fmla="*/ 1280160 h 1936376"/>
              <a:gd name="connsiteX71" fmla="*/ 3227024 w 3248539"/>
              <a:gd name="connsiteY71" fmla="*/ 1237129 h 1936376"/>
              <a:gd name="connsiteX72" fmla="*/ 3248539 w 3248539"/>
              <a:gd name="connsiteY72" fmla="*/ 1172583 h 1936376"/>
              <a:gd name="connsiteX73" fmla="*/ 3237782 w 3248539"/>
              <a:gd name="connsiteY73" fmla="*/ 978946 h 1936376"/>
              <a:gd name="connsiteX74" fmla="*/ 3216267 w 3248539"/>
              <a:gd name="connsiteY74" fmla="*/ 914400 h 1936376"/>
              <a:gd name="connsiteX75" fmla="*/ 3205509 w 3248539"/>
              <a:gd name="connsiteY75" fmla="*/ 882127 h 1936376"/>
              <a:gd name="connsiteX76" fmla="*/ 3194751 w 3248539"/>
              <a:gd name="connsiteY76" fmla="*/ 849854 h 1936376"/>
              <a:gd name="connsiteX77" fmla="*/ 3173236 w 3248539"/>
              <a:gd name="connsiteY77" fmla="*/ 774550 h 1936376"/>
              <a:gd name="connsiteX78" fmla="*/ 3162478 w 3248539"/>
              <a:gd name="connsiteY78" fmla="*/ 731520 h 1936376"/>
              <a:gd name="connsiteX79" fmla="*/ 3140963 w 3248539"/>
              <a:gd name="connsiteY79" fmla="*/ 666974 h 1936376"/>
              <a:gd name="connsiteX80" fmla="*/ 3130205 w 3248539"/>
              <a:gd name="connsiteY80" fmla="*/ 613186 h 1936376"/>
              <a:gd name="connsiteX81" fmla="*/ 3108690 w 3248539"/>
              <a:gd name="connsiteY81" fmla="*/ 591670 h 1936376"/>
              <a:gd name="connsiteX82" fmla="*/ 3076417 w 3248539"/>
              <a:gd name="connsiteY82" fmla="*/ 516367 h 1936376"/>
              <a:gd name="connsiteX83" fmla="*/ 3001114 w 3248539"/>
              <a:gd name="connsiteY83" fmla="*/ 430306 h 1936376"/>
              <a:gd name="connsiteX84" fmla="*/ 2990356 w 3248539"/>
              <a:gd name="connsiteY84" fmla="*/ 398033 h 1936376"/>
              <a:gd name="connsiteX85" fmla="*/ 2904295 w 3248539"/>
              <a:gd name="connsiteY85" fmla="*/ 333487 h 1936376"/>
              <a:gd name="connsiteX86" fmla="*/ 2872022 w 3248539"/>
              <a:gd name="connsiteY86" fmla="*/ 311972 h 1936376"/>
              <a:gd name="connsiteX87" fmla="*/ 2807476 w 3248539"/>
              <a:gd name="connsiteY87" fmla="*/ 279699 h 1936376"/>
              <a:gd name="connsiteX88" fmla="*/ 2785961 w 3248539"/>
              <a:gd name="connsiteY88" fmla="*/ 236668 h 193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3248539" h="1936376">
                <a:moveTo>
                  <a:pt x="2785961" y="236668"/>
                </a:moveTo>
                <a:cubicBezTo>
                  <a:pt x="2771618" y="225910"/>
                  <a:pt x="2743513" y="220253"/>
                  <a:pt x="2721415" y="215153"/>
                </a:cubicBezTo>
                <a:cubicBezTo>
                  <a:pt x="2687550" y="207338"/>
                  <a:pt x="2638013" y="207610"/>
                  <a:pt x="2603081" y="193637"/>
                </a:cubicBezTo>
                <a:cubicBezTo>
                  <a:pt x="2580747" y="184703"/>
                  <a:pt x="2560739" y="170617"/>
                  <a:pt x="2538535" y="161365"/>
                </a:cubicBezTo>
                <a:cubicBezTo>
                  <a:pt x="2482740" y="138117"/>
                  <a:pt x="2481142" y="143430"/>
                  <a:pt x="2430958" y="129092"/>
                </a:cubicBezTo>
                <a:cubicBezTo>
                  <a:pt x="2420055" y="125977"/>
                  <a:pt x="2409686" y="121084"/>
                  <a:pt x="2398685" y="118334"/>
                </a:cubicBezTo>
                <a:cubicBezTo>
                  <a:pt x="2380947" y="113899"/>
                  <a:pt x="2362636" y="112011"/>
                  <a:pt x="2344897" y="107576"/>
                </a:cubicBezTo>
                <a:cubicBezTo>
                  <a:pt x="2333896" y="104826"/>
                  <a:pt x="2323743" y="99043"/>
                  <a:pt x="2312624" y="96819"/>
                </a:cubicBezTo>
                <a:cubicBezTo>
                  <a:pt x="2287761" y="91846"/>
                  <a:pt x="2262382" y="89917"/>
                  <a:pt x="2237321" y="86061"/>
                </a:cubicBezTo>
                <a:cubicBezTo>
                  <a:pt x="2215763" y="82744"/>
                  <a:pt x="2194164" y="79581"/>
                  <a:pt x="2172775" y="75303"/>
                </a:cubicBezTo>
                <a:cubicBezTo>
                  <a:pt x="2011447" y="43037"/>
                  <a:pt x="2140823" y="60275"/>
                  <a:pt x="1968379" y="43030"/>
                </a:cubicBezTo>
                <a:cubicBezTo>
                  <a:pt x="1954036" y="39444"/>
                  <a:pt x="1939847" y="35172"/>
                  <a:pt x="1925349" y="32273"/>
                </a:cubicBezTo>
                <a:cubicBezTo>
                  <a:pt x="1821359" y="11475"/>
                  <a:pt x="1899174" y="31425"/>
                  <a:pt x="1785499" y="10757"/>
                </a:cubicBezTo>
                <a:cubicBezTo>
                  <a:pt x="1770953" y="8112"/>
                  <a:pt x="1756812" y="3586"/>
                  <a:pt x="1742469" y="0"/>
                </a:cubicBezTo>
                <a:cubicBezTo>
                  <a:pt x="1491457" y="3586"/>
                  <a:pt x="1240276" y="855"/>
                  <a:pt x="989434" y="10757"/>
                </a:cubicBezTo>
                <a:cubicBezTo>
                  <a:pt x="966772" y="11652"/>
                  <a:pt x="947127" y="27826"/>
                  <a:pt x="924888" y="32273"/>
                </a:cubicBezTo>
                <a:cubicBezTo>
                  <a:pt x="879019" y="41446"/>
                  <a:pt x="876638" y="39609"/>
                  <a:pt x="838827" y="53788"/>
                </a:cubicBezTo>
                <a:cubicBezTo>
                  <a:pt x="820746" y="60568"/>
                  <a:pt x="803668" y="70222"/>
                  <a:pt x="785038" y="75303"/>
                </a:cubicBezTo>
                <a:cubicBezTo>
                  <a:pt x="763994" y="81042"/>
                  <a:pt x="741881" y="81783"/>
                  <a:pt x="720492" y="86061"/>
                </a:cubicBezTo>
                <a:cubicBezTo>
                  <a:pt x="635138" y="103132"/>
                  <a:pt x="722662" y="90897"/>
                  <a:pt x="612916" y="118334"/>
                </a:cubicBezTo>
                <a:cubicBezTo>
                  <a:pt x="594665" y="122897"/>
                  <a:pt x="556469" y="131277"/>
                  <a:pt x="537612" y="139849"/>
                </a:cubicBezTo>
                <a:cubicBezTo>
                  <a:pt x="451830" y="178841"/>
                  <a:pt x="459366" y="177669"/>
                  <a:pt x="387005" y="225910"/>
                </a:cubicBezTo>
                <a:lnTo>
                  <a:pt x="354732" y="247426"/>
                </a:lnTo>
                <a:cubicBezTo>
                  <a:pt x="343974" y="254598"/>
                  <a:pt x="331601" y="259799"/>
                  <a:pt x="322459" y="268941"/>
                </a:cubicBezTo>
                <a:lnTo>
                  <a:pt x="268671" y="322729"/>
                </a:lnTo>
                <a:cubicBezTo>
                  <a:pt x="261499" y="329901"/>
                  <a:pt x="252782" y="335806"/>
                  <a:pt x="247156" y="344245"/>
                </a:cubicBezTo>
                <a:cubicBezTo>
                  <a:pt x="239984" y="355002"/>
                  <a:pt x="233718" y="366421"/>
                  <a:pt x="225641" y="376517"/>
                </a:cubicBezTo>
                <a:cubicBezTo>
                  <a:pt x="203288" y="404458"/>
                  <a:pt x="199165" y="393057"/>
                  <a:pt x="182610" y="430306"/>
                </a:cubicBezTo>
                <a:cubicBezTo>
                  <a:pt x="173399" y="451030"/>
                  <a:pt x="168267" y="473337"/>
                  <a:pt x="161095" y="494852"/>
                </a:cubicBezTo>
                <a:lnTo>
                  <a:pt x="150337" y="527125"/>
                </a:lnTo>
                <a:lnTo>
                  <a:pt x="128822" y="591670"/>
                </a:lnTo>
                <a:cubicBezTo>
                  <a:pt x="121650" y="620357"/>
                  <a:pt x="113106" y="648736"/>
                  <a:pt x="107307" y="677732"/>
                </a:cubicBezTo>
                <a:cubicBezTo>
                  <a:pt x="103721" y="695661"/>
                  <a:pt x="100984" y="713782"/>
                  <a:pt x="96549" y="731520"/>
                </a:cubicBezTo>
                <a:cubicBezTo>
                  <a:pt x="93799" y="742521"/>
                  <a:pt x="88541" y="752792"/>
                  <a:pt x="85791" y="763793"/>
                </a:cubicBezTo>
                <a:cubicBezTo>
                  <a:pt x="81356" y="781531"/>
                  <a:pt x="79000" y="799732"/>
                  <a:pt x="75034" y="817581"/>
                </a:cubicBezTo>
                <a:cubicBezTo>
                  <a:pt x="71827" y="832014"/>
                  <a:pt x="67862" y="846268"/>
                  <a:pt x="64276" y="860612"/>
                </a:cubicBezTo>
                <a:cubicBezTo>
                  <a:pt x="65995" y="958593"/>
                  <a:pt x="0" y="1334483"/>
                  <a:pt x="96549" y="1527586"/>
                </a:cubicBezTo>
                <a:cubicBezTo>
                  <a:pt x="103097" y="1540683"/>
                  <a:pt x="144853" y="1596796"/>
                  <a:pt x="150337" y="1602889"/>
                </a:cubicBezTo>
                <a:cubicBezTo>
                  <a:pt x="170692" y="1625505"/>
                  <a:pt x="193368" y="1645920"/>
                  <a:pt x="214883" y="1667435"/>
                </a:cubicBezTo>
                <a:cubicBezTo>
                  <a:pt x="225641" y="1678193"/>
                  <a:pt x="234110" y="1691881"/>
                  <a:pt x="247156" y="1699708"/>
                </a:cubicBezTo>
                <a:cubicBezTo>
                  <a:pt x="328442" y="1748480"/>
                  <a:pt x="282249" y="1722634"/>
                  <a:pt x="387005" y="1775012"/>
                </a:cubicBezTo>
                <a:cubicBezTo>
                  <a:pt x="401349" y="1782184"/>
                  <a:pt x="414822" y="1791456"/>
                  <a:pt x="430036" y="1796527"/>
                </a:cubicBezTo>
                <a:cubicBezTo>
                  <a:pt x="440794" y="1800113"/>
                  <a:pt x="452396" y="1801778"/>
                  <a:pt x="462309" y="1807285"/>
                </a:cubicBezTo>
                <a:cubicBezTo>
                  <a:pt x="484913" y="1819843"/>
                  <a:pt x="501349" y="1846064"/>
                  <a:pt x="526855" y="1850315"/>
                </a:cubicBezTo>
                <a:cubicBezTo>
                  <a:pt x="729543" y="1884097"/>
                  <a:pt x="411754" y="1832336"/>
                  <a:pt x="688219" y="1871830"/>
                </a:cubicBezTo>
                <a:cubicBezTo>
                  <a:pt x="706320" y="1874416"/>
                  <a:pt x="723853" y="1880409"/>
                  <a:pt x="742008" y="1882588"/>
                </a:cubicBezTo>
                <a:cubicBezTo>
                  <a:pt x="813570" y="1891175"/>
                  <a:pt x="957161" y="1904103"/>
                  <a:pt x="957161" y="1904103"/>
                </a:cubicBezTo>
                <a:cubicBezTo>
                  <a:pt x="1089683" y="1930608"/>
                  <a:pt x="987080" y="1912910"/>
                  <a:pt x="1247617" y="1925619"/>
                </a:cubicBezTo>
                <a:lnTo>
                  <a:pt x="1452012" y="1936376"/>
                </a:lnTo>
                <a:lnTo>
                  <a:pt x="2129744" y="1925619"/>
                </a:lnTo>
                <a:cubicBezTo>
                  <a:pt x="2158643" y="1924805"/>
                  <a:pt x="2187361" y="1920033"/>
                  <a:pt x="2215805" y="1914861"/>
                </a:cubicBezTo>
                <a:cubicBezTo>
                  <a:pt x="2226962" y="1912832"/>
                  <a:pt x="2237077" y="1906853"/>
                  <a:pt x="2248078" y="1904103"/>
                </a:cubicBezTo>
                <a:cubicBezTo>
                  <a:pt x="2265817" y="1899668"/>
                  <a:pt x="2283937" y="1896932"/>
                  <a:pt x="2301867" y="1893346"/>
                </a:cubicBezTo>
                <a:cubicBezTo>
                  <a:pt x="2330304" y="1881971"/>
                  <a:pt x="2358404" y="1869508"/>
                  <a:pt x="2387928" y="1861073"/>
                </a:cubicBezTo>
                <a:cubicBezTo>
                  <a:pt x="2402144" y="1857011"/>
                  <a:pt x="2416932" y="1854990"/>
                  <a:pt x="2430958" y="1850315"/>
                </a:cubicBezTo>
                <a:cubicBezTo>
                  <a:pt x="2537103" y="1814933"/>
                  <a:pt x="2432313" y="1839287"/>
                  <a:pt x="2538535" y="1818042"/>
                </a:cubicBezTo>
                <a:cubicBezTo>
                  <a:pt x="2634103" y="1746365"/>
                  <a:pt x="2530600" y="1815296"/>
                  <a:pt x="2624596" y="1775012"/>
                </a:cubicBezTo>
                <a:cubicBezTo>
                  <a:pt x="2636480" y="1769919"/>
                  <a:pt x="2644985" y="1758589"/>
                  <a:pt x="2656869" y="1753496"/>
                </a:cubicBezTo>
                <a:cubicBezTo>
                  <a:pt x="2670458" y="1747672"/>
                  <a:pt x="2685683" y="1746801"/>
                  <a:pt x="2699899" y="1742739"/>
                </a:cubicBezTo>
                <a:cubicBezTo>
                  <a:pt x="2710802" y="1739624"/>
                  <a:pt x="2721749" y="1736448"/>
                  <a:pt x="2732172" y="1731981"/>
                </a:cubicBezTo>
                <a:cubicBezTo>
                  <a:pt x="2753839" y="1722695"/>
                  <a:pt x="2788408" y="1704841"/>
                  <a:pt x="2807476" y="1688950"/>
                </a:cubicBezTo>
                <a:cubicBezTo>
                  <a:pt x="2861196" y="1644183"/>
                  <a:pt x="2815307" y="1664824"/>
                  <a:pt x="2872022" y="1645920"/>
                </a:cubicBezTo>
                <a:cubicBezTo>
                  <a:pt x="2882780" y="1638748"/>
                  <a:pt x="2892480" y="1629656"/>
                  <a:pt x="2904295" y="1624405"/>
                </a:cubicBezTo>
                <a:cubicBezTo>
                  <a:pt x="2950323" y="1603948"/>
                  <a:pt x="2968055" y="1604651"/>
                  <a:pt x="3011871" y="1592132"/>
                </a:cubicBezTo>
                <a:cubicBezTo>
                  <a:pt x="3022774" y="1589017"/>
                  <a:pt x="3033386" y="1584960"/>
                  <a:pt x="3044144" y="1581374"/>
                </a:cubicBezTo>
                <a:cubicBezTo>
                  <a:pt x="3051316" y="1570616"/>
                  <a:pt x="3055563" y="1557178"/>
                  <a:pt x="3065659" y="1549101"/>
                </a:cubicBezTo>
                <a:cubicBezTo>
                  <a:pt x="3132656" y="1495503"/>
                  <a:pt x="3067462" y="1581810"/>
                  <a:pt x="3119448" y="1516828"/>
                </a:cubicBezTo>
                <a:cubicBezTo>
                  <a:pt x="3160551" y="1465450"/>
                  <a:pt x="3125211" y="1505302"/>
                  <a:pt x="3151721" y="1452282"/>
                </a:cubicBezTo>
                <a:cubicBezTo>
                  <a:pt x="3157503" y="1440718"/>
                  <a:pt x="3167454" y="1431573"/>
                  <a:pt x="3173236" y="1420009"/>
                </a:cubicBezTo>
                <a:cubicBezTo>
                  <a:pt x="3182277" y="1401927"/>
                  <a:pt x="3189579" y="1361947"/>
                  <a:pt x="3194751" y="1344706"/>
                </a:cubicBezTo>
                <a:cubicBezTo>
                  <a:pt x="3201268" y="1322983"/>
                  <a:pt x="3210767" y="1302162"/>
                  <a:pt x="3216267" y="1280160"/>
                </a:cubicBezTo>
                <a:cubicBezTo>
                  <a:pt x="3219853" y="1265816"/>
                  <a:pt x="3222776" y="1251291"/>
                  <a:pt x="3227024" y="1237129"/>
                </a:cubicBezTo>
                <a:cubicBezTo>
                  <a:pt x="3233541" y="1215406"/>
                  <a:pt x="3248539" y="1172583"/>
                  <a:pt x="3248539" y="1172583"/>
                </a:cubicBezTo>
                <a:cubicBezTo>
                  <a:pt x="3244953" y="1108037"/>
                  <a:pt x="3245800" y="1043092"/>
                  <a:pt x="3237782" y="978946"/>
                </a:cubicBezTo>
                <a:cubicBezTo>
                  <a:pt x="3234969" y="956442"/>
                  <a:pt x="3223439" y="935915"/>
                  <a:pt x="3216267" y="914400"/>
                </a:cubicBezTo>
                <a:lnTo>
                  <a:pt x="3205509" y="882127"/>
                </a:lnTo>
                <a:cubicBezTo>
                  <a:pt x="3201923" y="871369"/>
                  <a:pt x="3197501" y="860855"/>
                  <a:pt x="3194751" y="849854"/>
                </a:cubicBezTo>
                <a:cubicBezTo>
                  <a:pt x="3161140" y="715399"/>
                  <a:pt x="3204089" y="882531"/>
                  <a:pt x="3173236" y="774550"/>
                </a:cubicBezTo>
                <a:cubicBezTo>
                  <a:pt x="3169174" y="760334"/>
                  <a:pt x="3166726" y="745681"/>
                  <a:pt x="3162478" y="731520"/>
                </a:cubicBezTo>
                <a:cubicBezTo>
                  <a:pt x="3155961" y="709797"/>
                  <a:pt x="3145411" y="689213"/>
                  <a:pt x="3140963" y="666974"/>
                </a:cubicBezTo>
                <a:cubicBezTo>
                  <a:pt x="3137377" y="649045"/>
                  <a:pt x="3137408" y="629992"/>
                  <a:pt x="3130205" y="613186"/>
                </a:cubicBezTo>
                <a:cubicBezTo>
                  <a:pt x="3126210" y="603864"/>
                  <a:pt x="3114316" y="600109"/>
                  <a:pt x="3108690" y="591670"/>
                </a:cubicBezTo>
                <a:cubicBezTo>
                  <a:pt x="3036876" y="483947"/>
                  <a:pt x="3124228" y="602427"/>
                  <a:pt x="3076417" y="516367"/>
                </a:cubicBezTo>
                <a:cubicBezTo>
                  <a:pt x="3039503" y="449922"/>
                  <a:pt x="3048258" y="461735"/>
                  <a:pt x="3001114" y="430306"/>
                </a:cubicBezTo>
                <a:cubicBezTo>
                  <a:pt x="2997528" y="419548"/>
                  <a:pt x="2996190" y="407757"/>
                  <a:pt x="2990356" y="398033"/>
                </a:cubicBezTo>
                <a:cubicBezTo>
                  <a:pt x="2977088" y="375919"/>
                  <a:pt x="2909640" y="337051"/>
                  <a:pt x="2904295" y="333487"/>
                </a:cubicBezTo>
                <a:cubicBezTo>
                  <a:pt x="2893537" y="326315"/>
                  <a:pt x="2884288" y="316061"/>
                  <a:pt x="2872022" y="311972"/>
                </a:cubicBezTo>
                <a:cubicBezTo>
                  <a:pt x="2851871" y="305255"/>
                  <a:pt x="2821378" y="298235"/>
                  <a:pt x="2807476" y="279699"/>
                </a:cubicBezTo>
                <a:cubicBezTo>
                  <a:pt x="2803173" y="273961"/>
                  <a:pt x="2800304" y="247426"/>
                  <a:pt x="2785961" y="236668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6325496" y="4227755"/>
            <a:ext cx="1688951" cy="1835328"/>
          </a:xfrm>
          <a:custGeom>
            <a:avLst/>
            <a:gdLst>
              <a:gd name="connsiteX0" fmla="*/ 1495313 w 1688951"/>
              <a:gd name="connsiteY0" fmla="*/ 129092 h 1835328"/>
              <a:gd name="connsiteX1" fmla="*/ 1463040 w 1688951"/>
              <a:gd name="connsiteY1" fmla="*/ 118334 h 1835328"/>
              <a:gd name="connsiteX2" fmla="*/ 1420010 w 1688951"/>
              <a:gd name="connsiteY2" fmla="*/ 96819 h 1835328"/>
              <a:gd name="connsiteX3" fmla="*/ 1323191 w 1688951"/>
              <a:gd name="connsiteY3" fmla="*/ 75304 h 1835328"/>
              <a:gd name="connsiteX4" fmla="*/ 1237130 w 1688951"/>
              <a:gd name="connsiteY4" fmla="*/ 43031 h 1835328"/>
              <a:gd name="connsiteX5" fmla="*/ 1140311 w 1688951"/>
              <a:gd name="connsiteY5" fmla="*/ 21516 h 1835328"/>
              <a:gd name="connsiteX6" fmla="*/ 1021977 w 1688951"/>
              <a:gd name="connsiteY6" fmla="*/ 0 h 1835328"/>
              <a:gd name="connsiteX7" fmla="*/ 710005 w 1688951"/>
              <a:gd name="connsiteY7" fmla="*/ 10758 h 1835328"/>
              <a:gd name="connsiteX8" fmla="*/ 634702 w 1688951"/>
              <a:gd name="connsiteY8" fmla="*/ 43031 h 1835328"/>
              <a:gd name="connsiteX9" fmla="*/ 537883 w 1688951"/>
              <a:gd name="connsiteY9" fmla="*/ 75304 h 1835328"/>
              <a:gd name="connsiteX10" fmla="*/ 505610 w 1688951"/>
              <a:gd name="connsiteY10" fmla="*/ 96819 h 1835328"/>
              <a:gd name="connsiteX11" fmla="*/ 441064 w 1688951"/>
              <a:gd name="connsiteY11" fmla="*/ 129092 h 1835328"/>
              <a:gd name="connsiteX12" fmla="*/ 355003 w 1688951"/>
              <a:gd name="connsiteY12" fmla="*/ 193638 h 1835328"/>
              <a:gd name="connsiteX13" fmla="*/ 311972 w 1688951"/>
              <a:gd name="connsiteY13" fmla="*/ 225911 h 1835328"/>
              <a:gd name="connsiteX14" fmla="*/ 268942 w 1688951"/>
              <a:gd name="connsiteY14" fmla="*/ 258184 h 1835328"/>
              <a:gd name="connsiteX15" fmla="*/ 236669 w 1688951"/>
              <a:gd name="connsiteY15" fmla="*/ 279699 h 1835328"/>
              <a:gd name="connsiteX16" fmla="*/ 182880 w 1688951"/>
              <a:gd name="connsiteY16" fmla="*/ 322730 h 1835328"/>
              <a:gd name="connsiteX17" fmla="*/ 139850 w 1688951"/>
              <a:gd name="connsiteY17" fmla="*/ 387276 h 1835328"/>
              <a:gd name="connsiteX18" fmla="*/ 96819 w 1688951"/>
              <a:gd name="connsiteY18" fmla="*/ 494852 h 1835328"/>
              <a:gd name="connsiteX19" fmla="*/ 86062 w 1688951"/>
              <a:gd name="connsiteY19" fmla="*/ 527125 h 1835328"/>
              <a:gd name="connsiteX20" fmla="*/ 75304 w 1688951"/>
              <a:gd name="connsiteY20" fmla="*/ 570156 h 1835328"/>
              <a:gd name="connsiteX21" fmla="*/ 53789 w 1688951"/>
              <a:gd name="connsiteY21" fmla="*/ 602429 h 1835328"/>
              <a:gd name="connsiteX22" fmla="*/ 10758 w 1688951"/>
              <a:gd name="connsiteY22" fmla="*/ 710005 h 1835328"/>
              <a:gd name="connsiteX23" fmla="*/ 0 w 1688951"/>
              <a:gd name="connsiteY23" fmla="*/ 742278 h 1835328"/>
              <a:gd name="connsiteX24" fmla="*/ 10758 w 1688951"/>
              <a:gd name="connsiteY24" fmla="*/ 1183341 h 1835328"/>
              <a:gd name="connsiteX25" fmla="*/ 21516 w 1688951"/>
              <a:gd name="connsiteY25" fmla="*/ 1215614 h 1835328"/>
              <a:gd name="connsiteX26" fmla="*/ 43031 w 1688951"/>
              <a:gd name="connsiteY26" fmla="*/ 1237130 h 1835328"/>
              <a:gd name="connsiteX27" fmla="*/ 53789 w 1688951"/>
              <a:gd name="connsiteY27" fmla="*/ 1269403 h 1835328"/>
              <a:gd name="connsiteX28" fmla="*/ 107577 w 1688951"/>
              <a:gd name="connsiteY28" fmla="*/ 1344706 h 1835328"/>
              <a:gd name="connsiteX29" fmla="*/ 172123 w 1688951"/>
              <a:gd name="connsiteY29" fmla="*/ 1409252 h 1835328"/>
              <a:gd name="connsiteX30" fmla="*/ 193638 w 1688951"/>
              <a:gd name="connsiteY30" fmla="*/ 1441525 h 1835328"/>
              <a:gd name="connsiteX31" fmla="*/ 225911 w 1688951"/>
              <a:gd name="connsiteY31" fmla="*/ 1463040 h 1835328"/>
              <a:gd name="connsiteX32" fmla="*/ 268942 w 1688951"/>
              <a:gd name="connsiteY32" fmla="*/ 1495313 h 1835328"/>
              <a:gd name="connsiteX33" fmla="*/ 333488 w 1688951"/>
              <a:gd name="connsiteY33" fmla="*/ 1559859 h 1835328"/>
              <a:gd name="connsiteX34" fmla="*/ 365760 w 1688951"/>
              <a:gd name="connsiteY34" fmla="*/ 1581374 h 1835328"/>
              <a:gd name="connsiteX35" fmla="*/ 430306 w 1688951"/>
              <a:gd name="connsiteY35" fmla="*/ 1645920 h 1835328"/>
              <a:gd name="connsiteX36" fmla="*/ 462579 w 1688951"/>
              <a:gd name="connsiteY36" fmla="*/ 1678193 h 1835328"/>
              <a:gd name="connsiteX37" fmla="*/ 570156 w 1688951"/>
              <a:gd name="connsiteY37" fmla="*/ 1742739 h 1835328"/>
              <a:gd name="connsiteX38" fmla="*/ 602429 w 1688951"/>
              <a:gd name="connsiteY38" fmla="*/ 1764254 h 1835328"/>
              <a:gd name="connsiteX39" fmla="*/ 677732 w 1688951"/>
              <a:gd name="connsiteY39" fmla="*/ 1785770 h 1835328"/>
              <a:gd name="connsiteX40" fmla="*/ 699248 w 1688951"/>
              <a:gd name="connsiteY40" fmla="*/ 1807285 h 1835328"/>
              <a:gd name="connsiteX41" fmla="*/ 817582 w 1688951"/>
              <a:gd name="connsiteY41" fmla="*/ 1828800 h 1835328"/>
              <a:gd name="connsiteX42" fmla="*/ 1097280 w 1688951"/>
              <a:gd name="connsiteY42" fmla="*/ 1807285 h 1835328"/>
              <a:gd name="connsiteX43" fmla="*/ 1204857 w 1688951"/>
              <a:gd name="connsiteY43" fmla="*/ 1764254 h 1835328"/>
              <a:gd name="connsiteX44" fmla="*/ 1258645 w 1688951"/>
              <a:gd name="connsiteY44" fmla="*/ 1742739 h 1835328"/>
              <a:gd name="connsiteX45" fmla="*/ 1398495 w 1688951"/>
              <a:gd name="connsiteY45" fmla="*/ 1645920 h 1835328"/>
              <a:gd name="connsiteX46" fmla="*/ 1452283 w 1688951"/>
              <a:gd name="connsiteY46" fmla="*/ 1613647 h 1835328"/>
              <a:gd name="connsiteX47" fmla="*/ 1516829 w 1688951"/>
              <a:gd name="connsiteY47" fmla="*/ 1549101 h 1835328"/>
              <a:gd name="connsiteX48" fmla="*/ 1559859 w 1688951"/>
              <a:gd name="connsiteY48" fmla="*/ 1506071 h 1835328"/>
              <a:gd name="connsiteX49" fmla="*/ 1613648 w 1688951"/>
              <a:gd name="connsiteY49" fmla="*/ 1420010 h 1835328"/>
              <a:gd name="connsiteX50" fmla="*/ 1624405 w 1688951"/>
              <a:gd name="connsiteY50" fmla="*/ 1387737 h 1835328"/>
              <a:gd name="connsiteX51" fmla="*/ 1645920 w 1688951"/>
              <a:gd name="connsiteY51" fmla="*/ 1355464 h 1835328"/>
              <a:gd name="connsiteX52" fmla="*/ 1688951 w 1688951"/>
              <a:gd name="connsiteY52" fmla="*/ 1247887 h 1835328"/>
              <a:gd name="connsiteX53" fmla="*/ 1678193 w 1688951"/>
              <a:gd name="connsiteY53" fmla="*/ 462579 h 1835328"/>
              <a:gd name="connsiteX54" fmla="*/ 1667436 w 1688951"/>
              <a:gd name="connsiteY54" fmla="*/ 430306 h 1835328"/>
              <a:gd name="connsiteX55" fmla="*/ 1613648 w 1688951"/>
              <a:gd name="connsiteY55" fmla="*/ 290457 h 1835328"/>
              <a:gd name="connsiteX56" fmla="*/ 1559859 w 1688951"/>
              <a:gd name="connsiteY56" fmla="*/ 236669 h 1835328"/>
              <a:gd name="connsiteX57" fmla="*/ 1516829 w 1688951"/>
              <a:gd name="connsiteY57" fmla="*/ 172123 h 1835328"/>
              <a:gd name="connsiteX58" fmla="*/ 1495313 w 1688951"/>
              <a:gd name="connsiteY58" fmla="*/ 129092 h 1835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688951" h="1835328">
                <a:moveTo>
                  <a:pt x="1495313" y="129092"/>
                </a:moveTo>
                <a:cubicBezTo>
                  <a:pt x="1486348" y="120127"/>
                  <a:pt x="1473463" y="122801"/>
                  <a:pt x="1463040" y="118334"/>
                </a:cubicBezTo>
                <a:cubicBezTo>
                  <a:pt x="1448300" y="112017"/>
                  <a:pt x="1435025" y="102450"/>
                  <a:pt x="1420010" y="96819"/>
                </a:cubicBezTo>
                <a:cubicBezTo>
                  <a:pt x="1402643" y="90306"/>
                  <a:pt x="1337803" y="78226"/>
                  <a:pt x="1323191" y="75304"/>
                </a:cubicBezTo>
                <a:cubicBezTo>
                  <a:pt x="1273354" y="42080"/>
                  <a:pt x="1306919" y="58540"/>
                  <a:pt x="1237130" y="43031"/>
                </a:cubicBezTo>
                <a:cubicBezTo>
                  <a:pt x="1179097" y="30134"/>
                  <a:pt x="1205213" y="32333"/>
                  <a:pt x="1140311" y="21516"/>
                </a:cubicBezTo>
                <a:cubicBezTo>
                  <a:pt x="1024684" y="2245"/>
                  <a:pt x="1104585" y="20653"/>
                  <a:pt x="1021977" y="0"/>
                </a:cubicBezTo>
                <a:cubicBezTo>
                  <a:pt x="917986" y="3586"/>
                  <a:pt x="813867" y="4463"/>
                  <a:pt x="710005" y="10758"/>
                </a:cubicBezTo>
                <a:cubicBezTo>
                  <a:pt x="648205" y="14504"/>
                  <a:pt x="684722" y="22189"/>
                  <a:pt x="634702" y="43031"/>
                </a:cubicBezTo>
                <a:cubicBezTo>
                  <a:pt x="603300" y="56115"/>
                  <a:pt x="566188" y="56434"/>
                  <a:pt x="537883" y="75304"/>
                </a:cubicBezTo>
                <a:cubicBezTo>
                  <a:pt x="527125" y="82476"/>
                  <a:pt x="516912" y="90540"/>
                  <a:pt x="505610" y="96819"/>
                </a:cubicBezTo>
                <a:cubicBezTo>
                  <a:pt x="484582" y="108501"/>
                  <a:pt x="461298" y="116084"/>
                  <a:pt x="441064" y="129092"/>
                </a:cubicBezTo>
                <a:cubicBezTo>
                  <a:pt x="410900" y="148483"/>
                  <a:pt x="383690" y="172123"/>
                  <a:pt x="355003" y="193638"/>
                </a:cubicBezTo>
                <a:lnTo>
                  <a:pt x="311972" y="225911"/>
                </a:lnTo>
                <a:cubicBezTo>
                  <a:pt x="297629" y="236669"/>
                  <a:pt x="283860" y="248239"/>
                  <a:pt x="268942" y="258184"/>
                </a:cubicBezTo>
                <a:cubicBezTo>
                  <a:pt x="258184" y="265356"/>
                  <a:pt x="246765" y="271622"/>
                  <a:pt x="236669" y="279699"/>
                </a:cubicBezTo>
                <a:cubicBezTo>
                  <a:pt x="160013" y="341022"/>
                  <a:pt x="282227" y="256497"/>
                  <a:pt x="182880" y="322730"/>
                </a:cubicBezTo>
                <a:cubicBezTo>
                  <a:pt x="168537" y="344245"/>
                  <a:pt x="148027" y="362745"/>
                  <a:pt x="139850" y="387276"/>
                </a:cubicBezTo>
                <a:cubicBezTo>
                  <a:pt x="90874" y="534203"/>
                  <a:pt x="144310" y="384040"/>
                  <a:pt x="96819" y="494852"/>
                </a:cubicBezTo>
                <a:cubicBezTo>
                  <a:pt x="92352" y="505275"/>
                  <a:pt x="89177" y="516222"/>
                  <a:pt x="86062" y="527125"/>
                </a:cubicBezTo>
                <a:cubicBezTo>
                  <a:pt x="82000" y="541341"/>
                  <a:pt x="81128" y="556566"/>
                  <a:pt x="75304" y="570156"/>
                </a:cubicBezTo>
                <a:cubicBezTo>
                  <a:pt x="70211" y="582040"/>
                  <a:pt x="60204" y="591203"/>
                  <a:pt x="53789" y="602429"/>
                </a:cubicBezTo>
                <a:cubicBezTo>
                  <a:pt x="28460" y="646755"/>
                  <a:pt x="28393" y="657100"/>
                  <a:pt x="10758" y="710005"/>
                </a:cubicBezTo>
                <a:lnTo>
                  <a:pt x="0" y="742278"/>
                </a:lnTo>
                <a:cubicBezTo>
                  <a:pt x="3586" y="889299"/>
                  <a:pt x="4080" y="1036428"/>
                  <a:pt x="10758" y="1183341"/>
                </a:cubicBezTo>
                <a:cubicBezTo>
                  <a:pt x="11273" y="1194669"/>
                  <a:pt x="15682" y="1205890"/>
                  <a:pt x="21516" y="1215614"/>
                </a:cubicBezTo>
                <a:cubicBezTo>
                  <a:pt x="26734" y="1224311"/>
                  <a:pt x="35859" y="1229958"/>
                  <a:pt x="43031" y="1237130"/>
                </a:cubicBezTo>
                <a:cubicBezTo>
                  <a:pt x="46617" y="1247888"/>
                  <a:pt x="48718" y="1259261"/>
                  <a:pt x="53789" y="1269403"/>
                </a:cubicBezTo>
                <a:cubicBezTo>
                  <a:pt x="60338" y="1282500"/>
                  <a:pt x="102092" y="1338612"/>
                  <a:pt x="107577" y="1344706"/>
                </a:cubicBezTo>
                <a:cubicBezTo>
                  <a:pt x="127932" y="1367322"/>
                  <a:pt x="155245" y="1383935"/>
                  <a:pt x="172123" y="1409252"/>
                </a:cubicBezTo>
                <a:cubicBezTo>
                  <a:pt x="179295" y="1420010"/>
                  <a:pt x="184496" y="1432383"/>
                  <a:pt x="193638" y="1441525"/>
                </a:cubicBezTo>
                <a:cubicBezTo>
                  <a:pt x="202780" y="1450667"/>
                  <a:pt x="215390" y="1455525"/>
                  <a:pt x="225911" y="1463040"/>
                </a:cubicBezTo>
                <a:cubicBezTo>
                  <a:pt x="240501" y="1473461"/>
                  <a:pt x="255615" y="1483319"/>
                  <a:pt x="268942" y="1495313"/>
                </a:cubicBezTo>
                <a:cubicBezTo>
                  <a:pt x="291558" y="1515668"/>
                  <a:pt x="308171" y="1542981"/>
                  <a:pt x="333488" y="1559859"/>
                </a:cubicBezTo>
                <a:cubicBezTo>
                  <a:pt x="344245" y="1567031"/>
                  <a:pt x="356097" y="1572785"/>
                  <a:pt x="365760" y="1581374"/>
                </a:cubicBezTo>
                <a:cubicBezTo>
                  <a:pt x="388502" y="1601589"/>
                  <a:pt x="408791" y="1624405"/>
                  <a:pt x="430306" y="1645920"/>
                </a:cubicBezTo>
                <a:cubicBezTo>
                  <a:pt x="441064" y="1656678"/>
                  <a:pt x="448972" y="1671389"/>
                  <a:pt x="462579" y="1678193"/>
                </a:cubicBezTo>
                <a:cubicBezTo>
                  <a:pt x="528738" y="1711273"/>
                  <a:pt x="492267" y="1690813"/>
                  <a:pt x="570156" y="1742739"/>
                </a:cubicBezTo>
                <a:cubicBezTo>
                  <a:pt x="580914" y="1749911"/>
                  <a:pt x="590163" y="1760165"/>
                  <a:pt x="602429" y="1764254"/>
                </a:cubicBezTo>
                <a:cubicBezTo>
                  <a:pt x="648728" y="1779687"/>
                  <a:pt x="623701" y="1772262"/>
                  <a:pt x="677732" y="1785770"/>
                </a:cubicBezTo>
                <a:cubicBezTo>
                  <a:pt x="684904" y="1792942"/>
                  <a:pt x="690176" y="1802749"/>
                  <a:pt x="699248" y="1807285"/>
                </a:cubicBezTo>
                <a:cubicBezTo>
                  <a:pt x="719540" y="1817431"/>
                  <a:pt x="808825" y="1827549"/>
                  <a:pt x="817582" y="1828800"/>
                </a:cubicBezTo>
                <a:cubicBezTo>
                  <a:pt x="849364" y="1827355"/>
                  <a:pt x="1018761" y="1835328"/>
                  <a:pt x="1097280" y="1807285"/>
                </a:cubicBezTo>
                <a:cubicBezTo>
                  <a:pt x="1133651" y="1794295"/>
                  <a:pt x="1168998" y="1778598"/>
                  <a:pt x="1204857" y="1764254"/>
                </a:cubicBezTo>
                <a:lnTo>
                  <a:pt x="1258645" y="1742739"/>
                </a:lnTo>
                <a:cubicBezTo>
                  <a:pt x="1320488" y="1680896"/>
                  <a:pt x="1277872" y="1718294"/>
                  <a:pt x="1398495" y="1645920"/>
                </a:cubicBezTo>
                <a:cubicBezTo>
                  <a:pt x="1416424" y="1635162"/>
                  <a:pt x="1437498" y="1628432"/>
                  <a:pt x="1452283" y="1613647"/>
                </a:cubicBezTo>
                <a:lnTo>
                  <a:pt x="1516829" y="1549101"/>
                </a:lnTo>
                <a:cubicBezTo>
                  <a:pt x="1531172" y="1534758"/>
                  <a:pt x="1550787" y="1524214"/>
                  <a:pt x="1559859" y="1506071"/>
                </a:cubicBezTo>
                <a:cubicBezTo>
                  <a:pt x="1589393" y="1447004"/>
                  <a:pt x="1571753" y="1475869"/>
                  <a:pt x="1613648" y="1420010"/>
                </a:cubicBezTo>
                <a:cubicBezTo>
                  <a:pt x="1617234" y="1409252"/>
                  <a:pt x="1619334" y="1397879"/>
                  <a:pt x="1624405" y="1387737"/>
                </a:cubicBezTo>
                <a:cubicBezTo>
                  <a:pt x="1630187" y="1376173"/>
                  <a:pt x="1641502" y="1367615"/>
                  <a:pt x="1645920" y="1355464"/>
                </a:cubicBezTo>
                <a:cubicBezTo>
                  <a:pt x="1687021" y="1242438"/>
                  <a:pt x="1640654" y="1296187"/>
                  <a:pt x="1688951" y="1247887"/>
                </a:cubicBezTo>
                <a:cubicBezTo>
                  <a:pt x="1685365" y="986118"/>
                  <a:pt x="1685080" y="724282"/>
                  <a:pt x="1678193" y="462579"/>
                </a:cubicBezTo>
                <a:cubicBezTo>
                  <a:pt x="1677895" y="451243"/>
                  <a:pt x="1670420" y="441246"/>
                  <a:pt x="1667436" y="430306"/>
                </a:cubicBezTo>
                <a:cubicBezTo>
                  <a:pt x="1648763" y="361837"/>
                  <a:pt x="1655537" y="342819"/>
                  <a:pt x="1613648" y="290457"/>
                </a:cubicBezTo>
                <a:cubicBezTo>
                  <a:pt x="1597808" y="270657"/>
                  <a:pt x="1577789" y="254599"/>
                  <a:pt x="1559859" y="236669"/>
                </a:cubicBezTo>
                <a:cubicBezTo>
                  <a:pt x="1494054" y="170864"/>
                  <a:pt x="1594979" y="276322"/>
                  <a:pt x="1516829" y="172123"/>
                </a:cubicBezTo>
                <a:cubicBezTo>
                  <a:pt x="1514677" y="169254"/>
                  <a:pt x="1504278" y="138057"/>
                  <a:pt x="1495313" y="129092"/>
                </a:cubicBezTo>
                <a:close/>
              </a:path>
            </a:pathLst>
          </a:cu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3131840" y="3501008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 Kč + 3 Kč = 5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pic>
        <p:nvPicPr>
          <p:cNvPr id="4" name="Obrázek 3" descr="1195426722705012963bow_tie_greg_05_svg_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348880"/>
            <a:ext cx="1538588" cy="720080"/>
          </a:xfrm>
          <a:prstGeom prst="rect">
            <a:avLst/>
          </a:prstGeom>
        </p:spPr>
      </p:pic>
      <p:pic>
        <p:nvPicPr>
          <p:cNvPr id="5" name="Obrázek 4" descr="MB9003254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1556792"/>
            <a:ext cx="1562472" cy="156247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092280" y="270892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95536" y="306896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1</a:t>
            </a:r>
            <a:r>
              <a:rPr lang="cs-CZ" sz="4000" dirty="0" smtClean="0"/>
              <a:t>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sp>
        <p:nvSpPr>
          <p:cNvPr id="14" name="Volný tvar 13"/>
          <p:cNvSpPr/>
          <p:nvPr/>
        </p:nvSpPr>
        <p:spPr>
          <a:xfrm>
            <a:off x="4184725" y="4658061"/>
            <a:ext cx="2206451" cy="1301675"/>
          </a:xfrm>
          <a:custGeom>
            <a:avLst/>
            <a:gdLst>
              <a:gd name="connsiteX0" fmla="*/ 2183802 w 2206451"/>
              <a:gd name="connsiteY0" fmla="*/ 989704 h 1301675"/>
              <a:gd name="connsiteX1" fmla="*/ 2162287 w 2206451"/>
              <a:gd name="connsiteY1" fmla="*/ 903643 h 1301675"/>
              <a:gd name="connsiteX2" fmla="*/ 2151529 w 2206451"/>
              <a:gd name="connsiteY2" fmla="*/ 806824 h 1301675"/>
              <a:gd name="connsiteX3" fmla="*/ 2140771 w 2206451"/>
              <a:gd name="connsiteY3" fmla="*/ 763793 h 1301675"/>
              <a:gd name="connsiteX4" fmla="*/ 2130014 w 2206451"/>
              <a:gd name="connsiteY4" fmla="*/ 591671 h 1301675"/>
              <a:gd name="connsiteX5" fmla="*/ 2119256 w 2206451"/>
              <a:gd name="connsiteY5" fmla="*/ 559398 h 1301675"/>
              <a:gd name="connsiteX6" fmla="*/ 2108499 w 2206451"/>
              <a:gd name="connsiteY6" fmla="*/ 484094 h 1301675"/>
              <a:gd name="connsiteX7" fmla="*/ 2097741 w 2206451"/>
              <a:gd name="connsiteY7" fmla="*/ 451821 h 1301675"/>
              <a:gd name="connsiteX8" fmla="*/ 2076226 w 2206451"/>
              <a:gd name="connsiteY8" fmla="*/ 376518 h 1301675"/>
              <a:gd name="connsiteX9" fmla="*/ 2022437 w 2206451"/>
              <a:gd name="connsiteY9" fmla="*/ 311972 h 1301675"/>
              <a:gd name="connsiteX10" fmla="*/ 1968649 w 2206451"/>
              <a:gd name="connsiteY10" fmla="*/ 247426 h 1301675"/>
              <a:gd name="connsiteX11" fmla="*/ 1925619 w 2206451"/>
              <a:gd name="connsiteY11" fmla="*/ 225911 h 1301675"/>
              <a:gd name="connsiteX12" fmla="*/ 1893346 w 2206451"/>
              <a:gd name="connsiteY12" fmla="*/ 193638 h 1301675"/>
              <a:gd name="connsiteX13" fmla="*/ 1850315 w 2206451"/>
              <a:gd name="connsiteY13" fmla="*/ 172123 h 1301675"/>
              <a:gd name="connsiteX14" fmla="*/ 1818042 w 2206451"/>
              <a:gd name="connsiteY14" fmla="*/ 150607 h 1301675"/>
              <a:gd name="connsiteX15" fmla="*/ 1721223 w 2206451"/>
              <a:gd name="connsiteY15" fmla="*/ 118334 h 1301675"/>
              <a:gd name="connsiteX16" fmla="*/ 1688950 w 2206451"/>
              <a:gd name="connsiteY16" fmla="*/ 96819 h 1301675"/>
              <a:gd name="connsiteX17" fmla="*/ 1645920 w 2206451"/>
              <a:gd name="connsiteY17" fmla="*/ 86061 h 1301675"/>
              <a:gd name="connsiteX18" fmla="*/ 1473797 w 2206451"/>
              <a:gd name="connsiteY18" fmla="*/ 64546 h 1301675"/>
              <a:gd name="connsiteX19" fmla="*/ 1441524 w 2206451"/>
              <a:gd name="connsiteY19" fmla="*/ 53788 h 1301675"/>
              <a:gd name="connsiteX20" fmla="*/ 1258644 w 2206451"/>
              <a:gd name="connsiteY20" fmla="*/ 32273 h 1301675"/>
              <a:gd name="connsiteX21" fmla="*/ 1118795 w 2206451"/>
              <a:gd name="connsiteY21" fmla="*/ 10758 h 1301675"/>
              <a:gd name="connsiteX22" fmla="*/ 860611 w 2206451"/>
              <a:gd name="connsiteY22" fmla="*/ 0 h 1301675"/>
              <a:gd name="connsiteX23" fmla="*/ 376517 w 2206451"/>
              <a:gd name="connsiteY23" fmla="*/ 10758 h 1301675"/>
              <a:gd name="connsiteX24" fmla="*/ 333487 w 2206451"/>
              <a:gd name="connsiteY24" fmla="*/ 21515 h 1301675"/>
              <a:gd name="connsiteX25" fmla="*/ 236668 w 2206451"/>
              <a:gd name="connsiteY25" fmla="*/ 75304 h 1301675"/>
              <a:gd name="connsiteX26" fmla="*/ 161364 w 2206451"/>
              <a:gd name="connsiteY26" fmla="*/ 139850 h 1301675"/>
              <a:gd name="connsiteX27" fmla="*/ 96819 w 2206451"/>
              <a:gd name="connsiteY27" fmla="*/ 247426 h 1301675"/>
              <a:gd name="connsiteX28" fmla="*/ 75303 w 2206451"/>
              <a:gd name="connsiteY28" fmla="*/ 333487 h 1301675"/>
              <a:gd name="connsiteX29" fmla="*/ 53788 w 2206451"/>
              <a:gd name="connsiteY29" fmla="*/ 376518 h 1301675"/>
              <a:gd name="connsiteX30" fmla="*/ 43030 w 2206451"/>
              <a:gd name="connsiteY30" fmla="*/ 441064 h 1301675"/>
              <a:gd name="connsiteX31" fmla="*/ 21515 w 2206451"/>
              <a:gd name="connsiteY31" fmla="*/ 516367 h 1301675"/>
              <a:gd name="connsiteX32" fmla="*/ 0 w 2206451"/>
              <a:gd name="connsiteY32" fmla="*/ 677732 h 1301675"/>
              <a:gd name="connsiteX33" fmla="*/ 10757 w 2206451"/>
              <a:gd name="connsiteY33" fmla="*/ 1011219 h 1301675"/>
              <a:gd name="connsiteX34" fmla="*/ 53788 w 2206451"/>
              <a:gd name="connsiteY34" fmla="*/ 1086523 h 1301675"/>
              <a:gd name="connsiteX35" fmla="*/ 75303 w 2206451"/>
              <a:gd name="connsiteY35" fmla="*/ 1129553 h 1301675"/>
              <a:gd name="connsiteX36" fmla="*/ 139849 w 2206451"/>
              <a:gd name="connsiteY36" fmla="*/ 1172584 h 1301675"/>
              <a:gd name="connsiteX37" fmla="*/ 279699 w 2206451"/>
              <a:gd name="connsiteY37" fmla="*/ 1237130 h 1301675"/>
              <a:gd name="connsiteX38" fmla="*/ 333487 w 2206451"/>
              <a:gd name="connsiteY38" fmla="*/ 1247887 h 1301675"/>
              <a:gd name="connsiteX39" fmla="*/ 408790 w 2206451"/>
              <a:gd name="connsiteY39" fmla="*/ 1269403 h 1301675"/>
              <a:gd name="connsiteX40" fmla="*/ 484094 w 2206451"/>
              <a:gd name="connsiteY40" fmla="*/ 1290918 h 1301675"/>
              <a:gd name="connsiteX41" fmla="*/ 634701 w 2206451"/>
              <a:gd name="connsiteY41" fmla="*/ 1301675 h 1301675"/>
              <a:gd name="connsiteX42" fmla="*/ 1506070 w 2206451"/>
              <a:gd name="connsiteY42" fmla="*/ 1290918 h 1301675"/>
              <a:gd name="connsiteX43" fmla="*/ 1678193 w 2206451"/>
              <a:gd name="connsiteY43" fmla="*/ 1269403 h 1301675"/>
              <a:gd name="connsiteX44" fmla="*/ 1775011 w 2206451"/>
              <a:gd name="connsiteY44" fmla="*/ 1258645 h 1301675"/>
              <a:gd name="connsiteX45" fmla="*/ 1807284 w 2206451"/>
              <a:gd name="connsiteY45" fmla="*/ 1247887 h 1301675"/>
              <a:gd name="connsiteX46" fmla="*/ 1904103 w 2206451"/>
              <a:gd name="connsiteY46" fmla="*/ 1226372 h 1301675"/>
              <a:gd name="connsiteX47" fmla="*/ 1968649 w 2206451"/>
              <a:gd name="connsiteY47" fmla="*/ 1194099 h 1301675"/>
              <a:gd name="connsiteX48" fmla="*/ 2011680 w 2206451"/>
              <a:gd name="connsiteY48" fmla="*/ 1183341 h 1301675"/>
              <a:gd name="connsiteX49" fmla="*/ 2043953 w 2206451"/>
              <a:gd name="connsiteY49" fmla="*/ 1161826 h 1301675"/>
              <a:gd name="connsiteX50" fmla="*/ 2076226 w 2206451"/>
              <a:gd name="connsiteY50" fmla="*/ 1151068 h 1301675"/>
              <a:gd name="connsiteX51" fmla="*/ 2173044 w 2206451"/>
              <a:gd name="connsiteY51" fmla="*/ 1075765 h 1301675"/>
              <a:gd name="connsiteX52" fmla="*/ 2194560 w 2206451"/>
              <a:gd name="connsiteY52" fmla="*/ 1043492 h 1301675"/>
              <a:gd name="connsiteX53" fmla="*/ 2183802 w 2206451"/>
              <a:gd name="connsiteY53" fmla="*/ 989704 h 1301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2206451" h="1301675">
                <a:moveTo>
                  <a:pt x="2183802" y="989704"/>
                </a:moveTo>
                <a:cubicBezTo>
                  <a:pt x="2178423" y="966396"/>
                  <a:pt x="2168778" y="949083"/>
                  <a:pt x="2162287" y="903643"/>
                </a:cubicBezTo>
                <a:cubicBezTo>
                  <a:pt x="2157695" y="871498"/>
                  <a:pt x="2156467" y="838918"/>
                  <a:pt x="2151529" y="806824"/>
                </a:cubicBezTo>
                <a:cubicBezTo>
                  <a:pt x="2149281" y="792211"/>
                  <a:pt x="2144357" y="778137"/>
                  <a:pt x="2140771" y="763793"/>
                </a:cubicBezTo>
                <a:cubicBezTo>
                  <a:pt x="2137185" y="706419"/>
                  <a:pt x="2136032" y="648841"/>
                  <a:pt x="2130014" y="591671"/>
                </a:cubicBezTo>
                <a:cubicBezTo>
                  <a:pt x="2128827" y="580394"/>
                  <a:pt x="2121480" y="570517"/>
                  <a:pt x="2119256" y="559398"/>
                </a:cubicBezTo>
                <a:cubicBezTo>
                  <a:pt x="2114283" y="534534"/>
                  <a:pt x="2113472" y="508958"/>
                  <a:pt x="2108499" y="484094"/>
                </a:cubicBezTo>
                <a:cubicBezTo>
                  <a:pt x="2106275" y="472975"/>
                  <a:pt x="2100856" y="462724"/>
                  <a:pt x="2097741" y="451821"/>
                </a:cubicBezTo>
                <a:cubicBezTo>
                  <a:pt x="2093148" y="435744"/>
                  <a:pt x="2084821" y="393707"/>
                  <a:pt x="2076226" y="376518"/>
                </a:cubicBezTo>
                <a:cubicBezTo>
                  <a:pt x="2056195" y="336456"/>
                  <a:pt x="2052175" y="347657"/>
                  <a:pt x="2022437" y="311972"/>
                </a:cubicBezTo>
                <a:cubicBezTo>
                  <a:pt x="1994685" y="278669"/>
                  <a:pt x="2007474" y="275158"/>
                  <a:pt x="1968649" y="247426"/>
                </a:cubicBezTo>
                <a:cubicBezTo>
                  <a:pt x="1955600" y="238105"/>
                  <a:pt x="1938668" y="235232"/>
                  <a:pt x="1925619" y="225911"/>
                </a:cubicBezTo>
                <a:cubicBezTo>
                  <a:pt x="1913239" y="217068"/>
                  <a:pt x="1905726" y="202481"/>
                  <a:pt x="1893346" y="193638"/>
                </a:cubicBezTo>
                <a:cubicBezTo>
                  <a:pt x="1880296" y="184317"/>
                  <a:pt x="1864239" y="180079"/>
                  <a:pt x="1850315" y="172123"/>
                </a:cubicBezTo>
                <a:cubicBezTo>
                  <a:pt x="1839089" y="165708"/>
                  <a:pt x="1829606" y="156389"/>
                  <a:pt x="1818042" y="150607"/>
                </a:cubicBezTo>
                <a:cubicBezTo>
                  <a:pt x="1777535" y="130353"/>
                  <a:pt x="1762308" y="128606"/>
                  <a:pt x="1721223" y="118334"/>
                </a:cubicBezTo>
                <a:cubicBezTo>
                  <a:pt x="1710465" y="111162"/>
                  <a:pt x="1700834" y="101912"/>
                  <a:pt x="1688950" y="96819"/>
                </a:cubicBezTo>
                <a:cubicBezTo>
                  <a:pt x="1675361" y="90995"/>
                  <a:pt x="1660466" y="88706"/>
                  <a:pt x="1645920" y="86061"/>
                </a:cubicBezTo>
                <a:cubicBezTo>
                  <a:pt x="1597693" y="77293"/>
                  <a:pt x="1519975" y="69677"/>
                  <a:pt x="1473797" y="64546"/>
                </a:cubicBezTo>
                <a:cubicBezTo>
                  <a:pt x="1463039" y="60960"/>
                  <a:pt x="1452643" y="56012"/>
                  <a:pt x="1441524" y="53788"/>
                </a:cubicBezTo>
                <a:cubicBezTo>
                  <a:pt x="1383964" y="42276"/>
                  <a:pt x="1315527" y="39384"/>
                  <a:pt x="1258644" y="32273"/>
                </a:cubicBezTo>
                <a:cubicBezTo>
                  <a:pt x="1215334" y="26859"/>
                  <a:pt x="1161931" y="13541"/>
                  <a:pt x="1118795" y="10758"/>
                </a:cubicBezTo>
                <a:cubicBezTo>
                  <a:pt x="1032838" y="5212"/>
                  <a:pt x="946672" y="3586"/>
                  <a:pt x="860611" y="0"/>
                </a:cubicBezTo>
                <a:lnTo>
                  <a:pt x="376517" y="10758"/>
                </a:lnTo>
                <a:cubicBezTo>
                  <a:pt x="361745" y="11361"/>
                  <a:pt x="346711" y="14903"/>
                  <a:pt x="333487" y="21515"/>
                </a:cubicBezTo>
                <a:cubicBezTo>
                  <a:pt x="185518" y="95500"/>
                  <a:pt x="325918" y="45553"/>
                  <a:pt x="236668" y="75304"/>
                </a:cubicBezTo>
                <a:cubicBezTo>
                  <a:pt x="209719" y="95515"/>
                  <a:pt x="182342" y="112879"/>
                  <a:pt x="161364" y="139850"/>
                </a:cubicBezTo>
                <a:cubicBezTo>
                  <a:pt x="125015" y="186584"/>
                  <a:pt x="120237" y="200588"/>
                  <a:pt x="96819" y="247426"/>
                </a:cubicBezTo>
                <a:cubicBezTo>
                  <a:pt x="90504" y="279000"/>
                  <a:pt x="87708" y="304541"/>
                  <a:pt x="75303" y="333487"/>
                </a:cubicBezTo>
                <a:cubicBezTo>
                  <a:pt x="68986" y="348227"/>
                  <a:pt x="60960" y="362174"/>
                  <a:pt x="53788" y="376518"/>
                </a:cubicBezTo>
                <a:cubicBezTo>
                  <a:pt x="50202" y="398033"/>
                  <a:pt x="47762" y="419771"/>
                  <a:pt x="43030" y="441064"/>
                </a:cubicBezTo>
                <a:cubicBezTo>
                  <a:pt x="19990" y="544744"/>
                  <a:pt x="44942" y="387521"/>
                  <a:pt x="21515" y="516367"/>
                </a:cubicBezTo>
                <a:cubicBezTo>
                  <a:pt x="15574" y="549041"/>
                  <a:pt x="3748" y="647747"/>
                  <a:pt x="0" y="677732"/>
                </a:cubicBezTo>
                <a:cubicBezTo>
                  <a:pt x="3586" y="788894"/>
                  <a:pt x="1259" y="900405"/>
                  <a:pt x="10757" y="1011219"/>
                </a:cubicBezTo>
                <a:cubicBezTo>
                  <a:pt x="12396" y="1030340"/>
                  <a:pt x="44064" y="1069506"/>
                  <a:pt x="53788" y="1086523"/>
                </a:cubicBezTo>
                <a:cubicBezTo>
                  <a:pt x="61744" y="1100446"/>
                  <a:pt x="66407" y="1116210"/>
                  <a:pt x="75303" y="1129553"/>
                </a:cubicBezTo>
                <a:cubicBezTo>
                  <a:pt x="93000" y="1156098"/>
                  <a:pt x="111715" y="1156507"/>
                  <a:pt x="139849" y="1172584"/>
                </a:cubicBezTo>
                <a:cubicBezTo>
                  <a:pt x="199212" y="1206506"/>
                  <a:pt x="175188" y="1216229"/>
                  <a:pt x="279699" y="1237130"/>
                </a:cubicBezTo>
                <a:cubicBezTo>
                  <a:pt x="297628" y="1240716"/>
                  <a:pt x="315749" y="1243452"/>
                  <a:pt x="333487" y="1247887"/>
                </a:cubicBezTo>
                <a:cubicBezTo>
                  <a:pt x="358813" y="1254219"/>
                  <a:pt x="383785" y="1261902"/>
                  <a:pt x="408790" y="1269403"/>
                </a:cubicBezTo>
                <a:cubicBezTo>
                  <a:pt x="432783" y="1276601"/>
                  <a:pt x="459147" y="1288146"/>
                  <a:pt x="484094" y="1290918"/>
                </a:cubicBezTo>
                <a:cubicBezTo>
                  <a:pt x="534116" y="1296476"/>
                  <a:pt x="584499" y="1298089"/>
                  <a:pt x="634701" y="1301675"/>
                </a:cubicBezTo>
                <a:lnTo>
                  <a:pt x="1506070" y="1290918"/>
                </a:lnTo>
                <a:cubicBezTo>
                  <a:pt x="1762869" y="1285396"/>
                  <a:pt x="1554589" y="1288419"/>
                  <a:pt x="1678193" y="1269403"/>
                </a:cubicBezTo>
                <a:cubicBezTo>
                  <a:pt x="1710287" y="1264466"/>
                  <a:pt x="1742738" y="1262231"/>
                  <a:pt x="1775011" y="1258645"/>
                </a:cubicBezTo>
                <a:cubicBezTo>
                  <a:pt x="1785769" y="1255059"/>
                  <a:pt x="1796283" y="1250637"/>
                  <a:pt x="1807284" y="1247887"/>
                </a:cubicBezTo>
                <a:cubicBezTo>
                  <a:pt x="1896026" y="1225702"/>
                  <a:pt x="1826794" y="1248461"/>
                  <a:pt x="1904103" y="1226372"/>
                </a:cubicBezTo>
                <a:cubicBezTo>
                  <a:pt x="1994766" y="1200467"/>
                  <a:pt x="1874352" y="1234512"/>
                  <a:pt x="1968649" y="1194099"/>
                </a:cubicBezTo>
                <a:cubicBezTo>
                  <a:pt x="1982239" y="1188275"/>
                  <a:pt x="1997336" y="1186927"/>
                  <a:pt x="2011680" y="1183341"/>
                </a:cubicBezTo>
                <a:cubicBezTo>
                  <a:pt x="2022438" y="1176169"/>
                  <a:pt x="2032389" y="1167608"/>
                  <a:pt x="2043953" y="1161826"/>
                </a:cubicBezTo>
                <a:cubicBezTo>
                  <a:pt x="2054095" y="1156755"/>
                  <a:pt x="2066313" y="1156575"/>
                  <a:pt x="2076226" y="1151068"/>
                </a:cubicBezTo>
                <a:cubicBezTo>
                  <a:pt x="2113452" y="1130387"/>
                  <a:pt x="2146008" y="1108208"/>
                  <a:pt x="2173044" y="1075765"/>
                </a:cubicBezTo>
                <a:cubicBezTo>
                  <a:pt x="2181321" y="1065833"/>
                  <a:pt x="2187388" y="1054250"/>
                  <a:pt x="2194560" y="1043492"/>
                </a:cubicBezTo>
                <a:cubicBezTo>
                  <a:pt x="2206451" y="1007817"/>
                  <a:pt x="2189181" y="1013012"/>
                  <a:pt x="2183802" y="989704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2183802" y="4442908"/>
            <a:ext cx="3058758" cy="1721224"/>
          </a:xfrm>
          <a:custGeom>
            <a:avLst/>
            <a:gdLst>
              <a:gd name="connsiteX0" fmla="*/ 3055172 w 3058758"/>
              <a:gd name="connsiteY0" fmla="*/ 1172584 h 1721224"/>
              <a:gd name="connsiteX1" fmla="*/ 3044414 w 3058758"/>
              <a:gd name="connsiteY1" fmla="*/ 516367 h 1721224"/>
              <a:gd name="connsiteX2" fmla="*/ 3033657 w 3058758"/>
              <a:gd name="connsiteY2" fmla="*/ 484094 h 1721224"/>
              <a:gd name="connsiteX3" fmla="*/ 2947596 w 3058758"/>
              <a:gd name="connsiteY3" fmla="*/ 376518 h 1721224"/>
              <a:gd name="connsiteX4" fmla="*/ 2883050 w 3058758"/>
              <a:gd name="connsiteY4" fmla="*/ 311972 h 1721224"/>
              <a:gd name="connsiteX5" fmla="*/ 2850777 w 3058758"/>
              <a:gd name="connsiteY5" fmla="*/ 279699 h 1721224"/>
              <a:gd name="connsiteX6" fmla="*/ 2796989 w 3058758"/>
              <a:gd name="connsiteY6" fmla="*/ 258184 h 1721224"/>
              <a:gd name="connsiteX7" fmla="*/ 2710927 w 3058758"/>
              <a:gd name="connsiteY7" fmla="*/ 215153 h 1721224"/>
              <a:gd name="connsiteX8" fmla="*/ 2646382 w 3058758"/>
              <a:gd name="connsiteY8" fmla="*/ 193638 h 1721224"/>
              <a:gd name="connsiteX9" fmla="*/ 2592593 w 3058758"/>
              <a:gd name="connsiteY9" fmla="*/ 172123 h 1721224"/>
              <a:gd name="connsiteX10" fmla="*/ 2560320 w 3058758"/>
              <a:gd name="connsiteY10" fmla="*/ 150607 h 1721224"/>
              <a:gd name="connsiteX11" fmla="*/ 2506532 w 3058758"/>
              <a:gd name="connsiteY11" fmla="*/ 139850 h 1721224"/>
              <a:gd name="connsiteX12" fmla="*/ 2366683 w 3058758"/>
              <a:gd name="connsiteY12" fmla="*/ 96819 h 1721224"/>
              <a:gd name="connsiteX13" fmla="*/ 2237591 w 3058758"/>
              <a:gd name="connsiteY13" fmla="*/ 53788 h 1721224"/>
              <a:gd name="connsiteX14" fmla="*/ 2173045 w 3058758"/>
              <a:gd name="connsiteY14" fmla="*/ 43031 h 1721224"/>
              <a:gd name="connsiteX15" fmla="*/ 2130014 w 3058758"/>
              <a:gd name="connsiteY15" fmla="*/ 32273 h 1721224"/>
              <a:gd name="connsiteX16" fmla="*/ 2000923 w 3058758"/>
              <a:gd name="connsiteY16" fmla="*/ 10758 h 1721224"/>
              <a:gd name="connsiteX17" fmla="*/ 1602890 w 3058758"/>
              <a:gd name="connsiteY17" fmla="*/ 0 h 1721224"/>
              <a:gd name="connsiteX18" fmla="*/ 699247 w 3058758"/>
              <a:gd name="connsiteY18" fmla="*/ 10758 h 1721224"/>
              <a:gd name="connsiteX19" fmla="*/ 666974 w 3058758"/>
              <a:gd name="connsiteY19" fmla="*/ 21516 h 1721224"/>
              <a:gd name="connsiteX20" fmla="*/ 591671 w 3058758"/>
              <a:gd name="connsiteY20" fmla="*/ 43031 h 1721224"/>
              <a:gd name="connsiteX21" fmla="*/ 505610 w 3058758"/>
              <a:gd name="connsiteY21" fmla="*/ 75304 h 1721224"/>
              <a:gd name="connsiteX22" fmla="*/ 473337 w 3058758"/>
              <a:gd name="connsiteY22" fmla="*/ 96819 h 1721224"/>
              <a:gd name="connsiteX23" fmla="*/ 441064 w 3058758"/>
              <a:gd name="connsiteY23" fmla="*/ 107577 h 1721224"/>
              <a:gd name="connsiteX24" fmla="*/ 376518 w 3058758"/>
              <a:gd name="connsiteY24" fmla="*/ 172123 h 1721224"/>
              <a:gd name="connsiteX25" fmla="*/ 301214 w 3058758"/>
              <a:gd name="connsiteY25" fmla="*/ 215153 h 1721224"/>
              <a:gd name="connsiteX26" fmla="*/ 215153 w 3058758"/>
              <a:gd name="connsiteY26" fmla="*/ 290457 h 1721224"/>
              <a:gd name="connsiteX27" fmla="*/ 172123 w 3058758"/>
              <a:gd name="connsiteY27" fmla="*/ 355003 h 1721224"/>
              <a:gd name="connsiteX28" fmla="*/ 150607 w 3058758"/>
              <a:gd name="connsiteY28" fmla="*/ 387276 h 1721224"/>
              <a:gd name="connsiteX29" fmla="*/ 107577 w 3058758"/>
              <a:gd name="connsiteY29" fmla="*/ 516367 h 1721224"/>
              <a:gd name="connsiteX30" fmla="*/ 86062 w 3058758"/>
              <a:gd name="connsiteY30" fmla="*/ 580913 h 1721224"/>
              <a:gd name="connsiteX31" fmla="*/ 53789 w 3058758"/>
              <a:gd name="connsiteY31" fmla="*/ 688490 h 1721224"/>
              <a:gd name="connsiteX32" fmla="*/ 32273 w 3058758"/>
              <a:gd name="connsiteY32" fmla="*/ 710005 h 1721224"/>
              <a:gd name="connsiteX33" fmla="*/ 21516 w 3058758"/>
              <a:gd name="connsiteY33" fmla="*/ 763793 h 1721224"/>
              <a:gd name="connsiteX34" fmla="*/ 10758 w 3058758"/>
              <a:gd name="connsiteY34" fmla="*/ 796066 h 1721224"/>
              <a:gd name="connsiteX35" fmla="*/ 0 w 3058758"/>
              <a:gd name="connsiteY35" fmla="*/ 860612 h 1721224"/>
              <a:gd name="connsiteX36" fmla="*/ 10758 w 3058758"/>
              <a:gd name="connsiteY36" fmla="*/ 1355464 h 1721224"/>
              <a:gd name="connsiteX37" fmla="*/ 32273 w 3058758"/>
              <a:gd name="connsiteY37" fmla="*/ 1420010 h 1721224"/>
              <a:gd name="connsiteX38" fmla="*/ 129092 w 3058758"/>
              <a:gd name="connsiteY38" fmla="*/ 1506071 h 1721224"/>
              <a:gd name="connsiteX39" fmla="*/ 150607 w 3058758"/>
              <a:gd name="connsiteY39" fmla="*/ 1538344 h 1721224"/>
              <a:gd name="connsiteX40" fmla="*/ 236669 w 3058758"/>
              <a:gd name="connsiteY40" fmla="*/ 1581374 h 1721224"/>
              <a:gd name="connsiteX41" fmla="*/ 290457 w 3058758"/>
              <a:gd name="connsiteY41" fmla="*/ 1613647 h 1721224"/>
              <a:gd name="connsiteX42" fmla="*/ 419549 w 3058758"/>
              <a:gd name="connsiteY42" fmla="*/ 1635163 h 1721224"/>
              <a:gd name="connsiteX43" fmla="*/ 516367 w 3058758"/>
              <a:gd name="connsiteY43" fmla="*/ 1667436 h 1721224"/>
              <a:gd name="connsiteX44" fmla="*/ 688490 w 3058758"/>
              <a:gd name="connsiteY44" fmla="*/ 1710466 h 1721224"/>
              <a:gd name="connsiteX45" fmla="*/ 1097280 w 3058758"/>
              <a:gd name="connsiteY45" fmla="*/ 1721224 h 1721224"/>
              <a:gd name="connsiteX46" fmla="*/ 1602890 w 3058758"/>
              <a:gd name="connsiteY46" fmla="*/ 1710466 h 1721224"/>
              <a:gd name="connsiteX47" fmla="*/ 1635163 w 3058758"/>
              <a:gd name="connsiteY47" fmla="*/ 1699708 h 1721224"/>
              <a:gd name="connsiteX48" fmla="*/ 1764254 w 3058758"/>
              <a:gd name="connsiteY48" fmla="*/ 1688951 h 1721224"/>
              <a:gd name="connsiteX49" fmla="*/ 1807285 w 3058758"/>
              <a:gd name="connsiteY49" fmla="*/ 1678193 h 1721224"/>
              <a:gd name="connsiteX50" fmla="*/ 1893346 w 3058758"/>
              <a:gd name="connsiteY50" fmla="*/ 1656678 h 1721224"/>
              <a:gd name="connsiteX51" fmla="*/ 1968650 w 3058758"/>
              <a:gd name="connsiteY51" fmla="*/ 1624405 h 1721224"/>
              <a:gd name="connsiteX52" fmla="*/ 2097742 w 3058758"/>
              <a:gd name="connsiteY52" fmla="*/ 1613647 h 1721224"/>
              <a:gd name="connsiteX53" fmla="*/ 2140772 w 3058758"/>
              <a:gd name="connsiteY53" fmla="*/ 1602890 h 1721224"/>
              <a:gd name="connsiteX54" fmla="*/ 2173045 w 3058758"/>
              <a:gd name="connsiteY54" fmla="*/ 1592132 h 1721224"/>
              <a:gd name="connsiteX55" fmla="*/ 2291379 w 3058758"/>
              <a:gd name="connsiteY55" fmla="*/ 1570617 h 1721224"/>
              <a:gd name="connsiteX56" fmla="*/ 2431229 w 3058758"/>
              <a:gd name="connsiteY56" fmla="*/ 1527586 h 1721224"/>
              <a:gd name="connsiteX57" fmla="*/ 2592593 w 3058758"/>
              <a:gd name="connsiteY57" fmla="*/ 1506071 h 1721224"/>
              <a:gd name="connsiteX58" fmla="*/ 2710927 w 3058758"/>
              <a:gd name="connsiteY58" fmla="*/ 1473798 h 1721224"/>
              <a:gd name="connsiteX59" fmla="*/ 2753958 w 3058758"/>
              <a:gd name="connsiteY59" fmla="*/ 1452283 h 1721224"/>
              <a:gd name="connsiteX60" fmla="*/ 2818504 w 3058758"/>
              <a:gd name="connsiteY60" fmla="*/ 1430767 h 1721224"/>
              <a:gd name="connsiteX61" fmla="*/ 2850777 w 3058758"/>
              <a:gd name="connsiteY61" fmla="*/ 1409252 h 1721224"/>
              <a:gd name="connsiteX62" fmla="*/ 2883050 w 3058758"/>
              <a:gd name="connsiteY62" fmla="*/ 1376979 h 1721224"/>
              <a:gd name="connsiteX63" fmla="*/ 2915323 w 3058758"/>
              <a:gd name="connsiteY63" fmla="*/ 1366221 h 1721224"/>
              <a:gd name="connsiteX64" fmla="*/ 2947596 w 3058758"/>
              <a:gd name="connsiteY64" fmla="*/ 1333948 h 1721224"/>
              <a:gd name="connsiteX65" fmla="*/ 2979869 w 3058758"/>
              <a:gd name="connsiteY65" fmla="*/ 1312433 h 1721224"/>
              <a:gd name="connsiteX66" fmla="*/ 3022899 w 3058758"/>
              <a:gd name="connsiteY66" fmla="*/ 1247887 h 1721224"/>
              <a:gd name="connsiteX67" fmla="*/ 3055172 w 3058758"/>
              <a:gd name="connsiteY67" fmla="*/ 1172584 h 1721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058758" h="1721224">
                <a:moveTo>
                  <a:pt x="3055172" y="1172584"/>
                </a:moveTo>
                <a:cubicBezTo>
                  <a:pt x="3058758" y="1050664"/>
                  <a:pt x="3051247" y="735029"/>
                  <a:pt x="3044414" y="516367"/>
                </a:cubicBezTo>
                <a:cubicBezTo>
                  <a:pt x="3044060" y="505033"/>
                  <a:pt x="3038124" y="494517"/>
                  <a:pt x="3033657" y="484094"/>
                </a:cubicBezTo>
                <a:cubicBezTo>
                  <a:pt x="2988592" y="378941"/>
                  <a:pt x="3042346" y="518638"/>
                  <a:pt x="2947596" y="376518"/>
                </a:cubicBezTo>
                <a:cubicBezTo>
                  <a:pt x="2909719" y="319705"/>
                  <a:pt x="2945319" y="365346"/>
                  <a:pt x="2883050" y="311972"/>
                </a:cubicBezTo>
                <a:cubicBezTo>
                  <a:pt x="2871499" y="302071"/>
                  <a:pt x="2863678" y="287762"/>
                  <a:pt x="2850777" y="279699"/>
                </a:cubicBezTo>
                <a:cubicBezTo>
                  <a:pt x="2834402" y="269464"/>
                  <a:pt x="2814522" y="266276"/>
                  <a:pt x="2796989" y="258184"/>
                </a:cubicBezTo>
                <a:cubicBezTo>
                  <a:pt x="2767868" y="244743"/>
                  <a:pt x="2741355" y="225296"/>
                  <a:pt x="2710927" y="215153"/>
                </a:cubicBezTo>
                <a:cubicBezTo>
                  <a:pt x="2689412" y="207981"/>
                  <a:pt x="2667439" y="202060"/>
                  <a:pt x="2646382" y="193638"/>
                </a:cubicBezTo>
                <a:cubicBezTo>
                  <a:pt x="2628452" y="186466"/>
                  <a:pt x="2609865" y="180759"/>
                  <a:pt x="2592593" y="172123"/>
                </a:cubicBezTo>
                <a:cubicBezTo>
                  <a:pt x="2581029" y="166341"/>
                  <a:pt x="2572426" y="155147"/>
                  <a:pt x="2560320" y="150607"/>
                </a:cubicBezTo>
                <a:cubicBezTo>
                  <a:pt x="2543200" y="144187"/>
                  <a:pt x="2524461" y="143436"/>
                  <a:pt x="2506532" y="139850"/>
                </a:cubicBezTo>
                <a:cubicBezTo>
                  <a:pt x="2371545" y="72357"/>
                  <a:pt x="2516144" y="136151"/>
                  <a:pt x="2366683" y="96819"/>
                </a:cubicBezTo>
                <a:cubicBezTo>
                  <a:pt x="2322818" y="85275"/>
                  <a:pt x="2282332" y="61244"/>
                  <a:pt x="2237591" y="53788"/>
                </a:cubicBezTo>
                <a:cubicBezTo>
                  <a:pt x="2216076" y="50202"/>
                  <a:pt x="2194434" y="47309"/>
                  <a:pt x="2173045" y="43031"/>
                </a:cubicBezTo>
                <a:cubicBezTo>
                  <a:pt x="2158547" y="40131"/>
                  <a:pt x="2144447" y="35480"/>
                  <a:pt x="2130014" y="32273"/>
                </a:cubicBezTo>
                <a:cubicBezTo>
                  <a:pt x="2098370" y="25241"/>
                  <a:pt x="2029139" y="12041"/>
                  <a:pt x="2000923" y="10758"/>
                </a:cubicBezTo>
                <a:cubicBezTo>
                  <a:pt x="1868334" y="4731"/>
                  <a:pt x="1735568" y="3586"/>
                  <a:pt x="1602890" y="0"/>
                </a:cubicBezTo>
                <a:lnTo>
                  <a:pt x="699247" y="10758"/>
                </a:lnTo>
                <a:cubicBezTo>
                  <a:pt x="687910" y="11019"/>
                  <a:pt x="677877" y="18401"/>
                  <a:pt x="666974" y="21516"/>
                </a:cubicBezTo>
                <a:cubicBezTo>
                  <a:pt x="639670" y="29317"/>
                  <a:pt x="617471" y="31974"/>
                  <a:pt x="591671" y="43031"/>
                </a:cubicBezTo>
                <a:cubicBezTo>
                  <a:pt x="512915" y="76783"/>
                  <a:pt x="584942" y="55470"/>
                  <a:pt x="505610" y="75304"/>
                </a:cubicBezTo>
                <a:cubicBezTo>
                  <a:pt x="494852" y="82476"/>
                  <a:pt x="484901" y="91037"/>
                  <a:pt x="473337" y="96819"/>
                </a:cubicBezTo>
                <a:cubicBezTo>
                  <a:pt x="463195" y="101890"/>
                  <a:pt x="450015" y="100615"/>
                  <a:pt x="441064" y="107577"/>
                </a:cubicBezTo>
                <a:cubicBezTo>
                  <a:pt x="417046" y="126258"/>
                  <a:pt x="403733" y="158516"/>
                  <a:pt x="376518" y="172123"/>
                </a:cubicBezTo>
                <a:cubicBezTo>
                  <a:pt x="353357" y="183703"/>
                  <a:pt x="321488" y="197414"/>
                  <a:pt x="301214" y="215153"/>
                </a:cubicBezTo>
                <a:cubicBezTo>
                  <a:pt x="200520" y="303260"/>
                  <a:pt x="287779" y="242038"/>
                  <a:pt x="215153" y="290457"/>
                </a:cubicBezTo>
                <a:lnTo>
                  <a:pt x="172123" y="355003"/>
                </a:lnTo>
                <a:lnTo>
                  <a:pt x="150607" y="387276"/>
                </a:lnTo>
                <a:lnTo>
                  <a:pt x="107577" y="516367"/>
                </a:lnTo>
                <a:lnTo>
                  <a:pt x="86062" y="580913"/>
                </a:lnTo>
                <a:cubicBezTo>
                  <a:pt x="81187" y="600413"/>
                  <a:pt x="62518" y="679761"/>
                  <a:pt x="53789" y="688490"/>
                </a:cubicBezTo>
                <a:lnTo>
                  <a:pt x="32273" y="710005"/>
                </a:lnTo>
                <a:cubicBezTo>
                  <a:pt x="28687" y="727934"/>
                  <a:pt x="25951" y="746055"/>
                  <a:pt x="21516" y="763793"/>
                </a:cubicBezTo>
                <a:cubicBezTo>
                  <a:pt x="18766" y="774794"/>
                  <a:pt x="13218" y="784996"/>
                  <a:pt x="10758" y="796066"/>
                </a:cubicBezTo>
                <a:cubicBezTo>
                  <a:pt x="6026" y="817359"/>
                  <a:pt x="3586" y="839097"/>
                  <a:pt x="0" y="860612"/>
                </a:cubicBezTo>
                <a:cubicBezTo>
                  <a:pt x="3586" y="1025563"/>
                  <a:pt x="1255" y="1190748"/>
                  <a:pt x="10758" y="1355464"/>
                </a:cubicBezTo>
                <a:cubicBezTo>
                  <a:pt x="12064" y="1378105"/>
                  <a:pt x="16236" y="1403973"/>
                  <a:pt x="32273" y="1420010"/>
                </a:cubicBezTo>
                <a:cubicBezTo>
                  <a:pt x="105961" y="1493698"/>
                  <a:pt x="71502" y="1467678"/>
                  <a:pt x="129092" y="1506071"/>
                </a:cubicBezTo>
                <a:cubicBezTo>
                  <a:pt x="136264" y="1516829"/>
                  <a:pt x="141465" y="1529202"/>
                  <a:pt x="150607" y="1538344"/>
                </a:cubicBezTo>
                <a:cubicBezTo>
                  <a:pt x="175530" y="1563267"/>
                  <a:pt x="205851" y="1565965"/>
                  <a:pt x="236669" y="1581374"/>
                </a:cubicBezTo>
                <a:cubicBezTo>
                  <a:pt x="255371" y="1590725"/>
                  <a:pt x="271043" y="1605881"/>
                  <a:pt x="290457" y="1613647"/>
                </a:cubicBezTo>
                <a:cubicBezTo>
                  <a:pt x="307936" y="1620639"/>
                  <a:pt x="410976" y="1633938"/>
                  <a:pt x="419549" y="1635163"/>
                </a:cubicBezTo>
                <a:cubicBezTo>
                  <a:pt x="587893" y="1702500"/>
                  <a:pt x="377405" y="1621115"/>
                  <a:pt x="516367" y="1667436"/>
                </a:cubicBezTo>
                <a:cubicBezTo>
                  <a:pt x="600359" y="1695433"/>
                  <a:pt x="565733" y="1702950"/>
                  <a:pt x="688490" y="1710466"/>
                </a:cubicBezTo>
                <a:cubicBezTo>
                  <a:pt x="824546" y="1718796"/>
                  <a:pt x="961017" y="1717638"/>
                  <a:pt x="1097280" y="1721224"/>
                </a:cubicBezTo>
                <a:lnTo>
                  <a:pt x="1602890" y="1710466"/>
                </a:lnTo>
                <a:cubicBezTo>
                  <a:pt x="1614221" y="1710013"/>
                  <a:pt x="1623923" y="1701207"/>
                  <a:pt x="1635163" y="1699708"/>
                </a:cubicBezTo>
                <a:cubicBezTo>
                  <a:pt x="1677964" y="1694001"/>
                  <a:pt x="1721224" y="1692537"/>
                  <a:pt x="1764254" y="1688951"/>
                </a:cubicBezTo>
                <a:cubicBezTo>
                  <a:pt x="1778598" y="1685365"/>
                  <a:pt x="1792852" y="1681400"/>
                  <a:pt x="1807285" y="1678193"/>
                </a:cubicBezTo>
                <a:cubicBezTo>
                  <a:pt x="1842263" y="1670420"/>
                  <a:pt x="1862288" y="1669988"/>
                  <a:pt x="1893346" y="1656678"/>
                </a:cubicBezTo>
                <a:cubicBezTo>
                  <a:pt x="1913887" y="1647875"/>
                  <a:pt x="1944238" y="1627660"/>
                  <a:pt x="1968650" y="1624405"/>
                </a:cubicBezTo>
                <a:cubicBezTo>
                  <a:pt x="2011451" y="1618698"/>
                  <a:pt x="2054711" y="1617233"/>
                  <a:pt x="2097742" y="1613647"/>
                </a:cubicBezTo>
                <a:cubicBezTo>
                  <a:pt x="2112085" y="1610061"/>
                  <a:pt x="2126556" y="1606952"/>
                  <a:pt x="2140772" y="1602890"/>
                </a:cubicBezTo>
                <a:cubicBezTo>
                  <a:pt x="2151675" y="1599775"/>
                  <a:pt x="2161926" y="1594356"/>
                  <a:pt x="2173045" y="1592132"/>
                </a:cubicBezTo>
                <a:cubicBezTo>
                  <a:pt x="2256372" y="1575466"/>
                  <a:pt x="2227606" y="1589749"/>
                  <a:pt x="2291379" y="1570617"/>
                </a:cubicBezTo>
                <a:cubicBezTo>
                  <a:pt x="2379997" y="1544031"/>
                  <a:pt x="2334917" y="1551664"/>
                  <a:pt x="2431229" y="1527586"/>
                </a:cubicBezTo>
                <a:cubicBezTo>
                  <a:pt x="2490652" y="1512730"/>
                  <a:pt x="2525366" y="1512793"/>
                  <a:pt x="2592593" y="1506071"/>
                </a:cubicBezTo>
                <a:cubicBezTo>
                  <a:pt x="2691256" y="1456741"/>
                  <a:pt x="2567646" y="1512875"/>
                  <a:pt x="2710927" y="1473798"/>
                </a:cubicBezTo>
                <a:cubicBezTo>
                  <a:pt x="2726399" y="1469578"/>
                  <a:pt x="2739068" y="1458239"/>
                  <a:pt x="2753958" y="1452283"/>
                </a:cubicBezTo>
                <a:cubicBezTo>
                  <a:pt x="2775015" y="1443860"/>
                  <a:pt x="2799634" y="1443347"/>
                  <a:pt x="2818504" y="1430767"/>
                </a:cubicBezTo>
                <a:cubicBezTo>
                  <a:pt x="2829262" y="1423595"/>
                  <a:pt x="2840845" y="1417529"/>
                  <a:pt x="2850777" y="1409252"/>
                </a:cubicBezTo>
                <a:cubicBezTo>
                  <a:pt x="2862464" y="1399513"/>
                  <a:pt x="2870392" y="1385418"/>
                  <a:pt x="2883050" y="1376979"/>
                </a:cubicBezTo>
                <a:cubicBezTo>
                  <a:pt x="2892485" y="1370689"/>
                  <a:pt x="2904565" y="1369807"/>
                  <a:pt x="2915323" y="1366221"/>
                </a:cubicBezTo>
                <a:cubicBezTo>
                  <a:pt x="2926081" y="1355463"/>
                  <a:pt x="2935909" y="1343687"/>
                  <a:pt x="2947596" y="1333948"/>
                </a:cubicBezTo>
                <a:cubicBezTo>
                  <a:pt x="2957528" y="1325671"/>
                  <a:pt x="2971355" y="1322163"/>
                  <a:pt x="2979869" y="1312433"/>
                </a:cubicBezTo>
                <a:cubicBezTo>
                  <a:pt x="2996897" y="1292973"/>
                  <a:pt x="3014722" y="1272418"/>
                  <a:pt x="3022899" y="1247887"/>
                </a:cubicBezTo>
                <a:cubicBezTo>
                  <a:pt x="3035261" y="1210803"/>
                  <a:pt x="3051586" y="1294504"/>
                  <a:pt x="3055172" y="1172584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3131840" y="3501008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 Kč + 3 Kč = 4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36296" y="242088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1</a:t>
            </a:r>
            <a:r>
              <a:rPr lang="cs-CZ" sz="4000" dirty="0" smtClean="0"/>
              <a:t>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67544" y="306896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4" name="Obrázek 13" descr="koš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1340768"/>
            <a:ext cx="1809750" cy="2295525"/>
          </a:xfrm>
          <a:prstGeom prst="rect">
            <a:avLst/>
          </a:prstGeom>
        </p:spPr>
      </p:pic>
      <p:pic>
        <p:nvPicPr>
          <p:cNvPr id="15" name="Obrázek 14" descr="1194985853388078539star_sergio_luiz_araujo__01_svg_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24128" y="1700808"/>
            <a:ext cx="1377974" cy="1382614"/>
          </a:xfrm>
          <a:prstGeom prst="rect">
            <a:avLst/>
          </a:prstGeom>
        </p:spPr>
      </p:pic>
      <p:sp>
        <p:nvSpPr>
          <p:cNvPr id="16" name="Volný tvar 15"/>
          <p:cNvSpPr/>
          <p:nvPr/>
        </p:nvSpPr>
        <p:spPr>
          <a:xfrm>
            <a:off x="1069863" y="4511511"/>
            <a:ext cx="4222899" cy="1689739"/>
          </a:xfrm>
          <a:custGeom>
            <a:avLst/>
            <a:gdLst>
              <a:gd name="connsiteX0" fmla="*/ 4169111 w 4222899"/>
              <a:gd name="connsiteY0" fmla="*/ 501553 h 1689739"/>
              <a:gd name="connsiteX1" fmla="*/ 4115323 w 4222899"/>
              <a:gd name="connsiteY1" fmla="*/ 447764 h 1689739"/>
              <a:gd name="connsiteX2" fmla="*/ 4083050 w 4222899"/>
              <a:gd name="connsiteY2" fmla="*/ 415491 h 1689739"/>
              <a:gd name="connsiteX3" fmla="*/ 4007746 w 4222899"/>
              <a:gd name="connsiteY3" fmla="*/ 372461 h 1689739"/>
              <a:gd name="connsiteX4" fmla="*/ 3953958 w 4222899"/>
              <a:gd name="connsiteY4" fmla="*/ 329430 h 1689739"/>
              <a:gd name="connsiteX5" fmla="*/ 3921685 w 4222899"/>
              <a:gd name="connsiteY5" fmla="*/ 318673 h 1689739"/>
              <a:gd name="connsiteX6" fmla="*/ 3792593 w 4222899"/>
              <a:gd name="connsiteY6" fmla="*/ 243369 h 1689739"/>
              <a:gd name="connsiteX7" fmla="*/ 3749563 w 4222899"/>
              <a:gd name="connsiteY7" fmla="*/ 232611 h 1689739"/>
              <a:gd name="connsiteX8" fmla="*/ 3641986 w 4222899"/>
              <a:gd name="connsiteY8" fmla="*/ 189581 h 1689739"/>
              <a:gd name="connsiteX9" fmla="*/ 3577441 w 4222899"/>
              <a:gd name="connsiteY9" fmla="*/ 168065 h 1689739"/>
              <a:gd name="connsiteX10" fmla="*/ 3459106 w 4222899"/>
              <a:gd name="connsiteY10" fmla="*/ 157308 h 1689739"/>
              <a:gd name="connsiteX11" fmla="*/ 2039097 w 4222899"/>
              <a:gd name="connsiteY11" fmla="*/ 135793 h 1689739"/>
              <a:gd name="connsiteX12" fmla="*/ 1996066 w 4222899"/>
              <a:gd name="connsiteY12" fmla="*/ 125035 h 1689739"/>
              <a:gd name="connsiteX13" fmla="*/ 1748641 w 4222899"/>
              <a:gd name="connsiteY13" fmla="*/ 103520 h 1689739"/>
              <a:gd name="connsiteX14" fmla="*/ 1673337 w 4222899"/>
              <a:gd name="connsiteY14" fmla="*/ 92762 h 1689739"/>
              <a:gd name="connsiteX15" fmla="*/ 1189243 w 4222899"/>
              <a:gd name="connsiteY15" fmla="*/ 82004 h 1689739"/>
              <a:gd name="connsiteX16" fmla="*/ 1038636 w 4222899"/>
              <a:gd name="connsiteY16" fmla="*/ 92762 h 1689739"/>
              <a:gd name="connsiteX17" fmla="*/ 909544 w 4222899"/>
              <a:gd name="connsiteY17" fmla="*/ 103520 h 1689739"/>
              <a:gd name="connsiteX18" fmla="*/ 264085 w 4222899"/>
              <a:gd name="connsiteY18" fmla="*/ 125035 h 1689739"/>
              <a:gd name="connsiteX19" fmla="*/ 188782 w 4222899"/>
              <a:gd name="connsiteY19" fmla="*/ 146550 h 1689739"/>
              <a:gd name="connsiteX20" fmla="*/ 134993 w 4222899"/>
              <a:gd name="connsiteY20" fmla="*/ 178823 h 1689739"/>
              <a:gd name="connsiteX21" fmla="*/ 70448 w 4222899"/>
              <a:gd name="connsiteY21" fmla="*/ 243369 h 1689739"/>
              <a:gd name="connsiteX22" fmla="*/ 59690 w 4222899"/>
              <a:gd name="connsiteY22" fmla="*/ 286400 h 1689739"/>
              <a:gd name="connsiteX23" fmla="*/ 38175 w 4222899"/>
              <a:gd name="connsiteY23" fmla="*/ 340188 h 1689739"/>
              <a:gd name="connsiteX24" fmla="*/ 27417 w 4222899"/>
              <a:gd name="connsiteY24" fmla="*/ 415491 h 1689739"/>
              <a:gd name="connsiteX25" fmla="*/ 16659 w 4222899"/>
              <a:gd name="connsiteY25" fmla="*/ 447764 h 1689739"/>
              <a:gd name="connsiteX26" fmla="*/ 16659 w 4222899"/>
              <a:gd name="connsiteY26" fmla="*/ 684433 h 1689739"/>
              <a:gd name="connsiteX27" fmla="*/ 27417 w 4222899"/>
              <a:gd name="connsiteY27" fmla="*/ 738221 h 1689739"/>
              <a:gd name="connsiteX28" fmla="*/ 81205 w 4222899"/>
              <a:gd name="connsiteY28" fmla="*/ 824282 h 1689739"/>
              <a:gd name="connsiteX29" fmla="*/ 134993 w 4222899"/>
              <a:gd name="connsiteY29" fmla="*/ 921101 h 1689739"/>
              <a:gd name="connsiteX30" fmla="*/ 156509 w 4222899"/>
              <a:gd name="connsiteY30" fmla="*/ 953374 h 1689739"/>
              <a:gd name="connsiteX31" fmla="*/ 188782 w 4222899"/>
              <a:gd name="connsiteY31" fmla="*/ 985647 h 1689739"/>
              <a:gd name="connsiteX32" fmla="*/ 231812 w 4222899"/>
              <a:gd name="connsiteY32" fmla="*/ 1060950 h 1689739"/>
              <a:gd name="connsiteX33" fmla="*/ 285601 w 4222899"/>
              <a:gd name="connsiteY33" fmla="*/ 1125496 h 1689739"/>
              <a:gd name="connsiteX34" fmla="*/ 339389 w 4222899"/>
              <a:gd name="connsiteY34" fmla="*/ 1200800 h 1689739"/>
              <a:gd name="connsiteX35" fmla="*/ 393177 w 4222899"/>
              <a:gd name="connsiteY35" fmla="*/ 1276103 h 1689739"/>
              <a:gd name="connsiteX36" fmla="*/ 565299 w 4222899"/>
              <a:gd name="connsiteY36" fmla="*/ 1426710 h 1689739"/>
              <a:gd name="connsiteX37" fmla="*/ 586815 w 4222899"/>
              <a:gd name="connsiteY37" fmla="*/ 1458983 h 1689739"/>
              <a:gd name="connsiteX38" fmla="*/ 629845 w 4222899"/>
              <a:gd name="connsiteY38" fmla="*/ 1480498 h 1689739"/>
              <a:gd name="connsiteX39" fmla="*/ 769695 w 4222899"/>
              <a:gd name="connsiteY39" fmla="*/ 1545044 h 1689739"/>
              <a:gd name="connsiteX40" fmla="*/ 855756 w 4222899"/>
              <a:gd name="connsiteY40" fmla="*/ 1566560 h 1689739"/>
              <a:gd name="connsiteX41" fmla="*/ 984848 w 4222899"/>
              <a:gd name="connsiteY41" fmla="*/ 1588075 h 1689739"/>
              <a:gd name="connsiteX42" fmla="*/ 1049393 w 4222899"/>
              <a:gd name="connsiteY42" fmla="*/ 1598833 h 1689739"/>
              <a:gd name="connsiteX43" fmla="*/ 1167728 w 4222899"/>
              <a:gd name="connsiteY43" fmla="*/ 1620348 h 1689739"/>
              <a:gd name="connsiteX44" fmla="*/ 1458184 w 4222899"/>
              <a:gd name="connsiteY44" fmla="*/ 1631105 h 1689739"/>
              <a:gd name="connsiteX45" fmla="*/ 2566222 w 4222899"/>
              <a:gd name="connsiteY45" fmla="*/ 1652621 h 1689739"/>
              <a:gd name="connsiteX46" fmla="*/ 3276226 w 4222899"/>
              <a:gd name="connsiteY46" fmla="*/ 1641863 h 1689739"/>
              <a:gd name="connsiteX47" fmla="*/ 3405318 w 4222899"/>
              <a:gd name="connsiteY47" fmla="*/ 1620348 h 1689739"/>
              <a:gd name="connsiteX48" fmla="*/ 3480622 w 4222899"/>
              <a:gd name="connsiteY48" fmla="*/ 1609590 h 1689739"/>
              <a:gd name="connsiteX49" fmla="*/ 3566683 w 4222899"/>
              <a:gd name="connsiteY49" fmla="*/ 1588075 h 1689739"/>
              <a:gd name="connsiteX50" fmla="*/ 3620471 w 4222899"/>
              <a:gd name="connsiteY50" fmla="*/ 1577317 h 1689739"/>
              <a:gd name="connsiteX51" fmla="*/ 3685017 w 4222899"/>
              <a:gd name="connsiteY51" fmla="*/ 1555802 h 1689739"/>
              <a:gd name="connsiteX52" fmla="*/ 3792593 w 4222899"/>
              <a:gd name="connsiteY52" fmla="*/ 1534287 h 1689739"/>
              <a:gd name="connsiteX53" fmla="*/ 3835624 w 4222899"/>
              <a:gd name="connsiteY53" fmla="*/ 1523529 h 1689739"/>
              <a:gd name="connsiteX54" fmla="*/ 3910928 w 4222899"/>
              <a:gd name="connsiteY54" fmla="*/ 1491256 h 1689739"/>
              <a:gd name="connsiteX55" fmla="*/ 3996989 w 4222899"/>
              <a:gd name="connsiteY55" fmla="*/ 1469741 h 1689739"/>
              <a:gd name="connsiteX56" fmla="*/ 4018504 w 4222899"/>
              <a:gd name="connsiteY56" fmla="*/ 1448225 h 1689739"/>
              <a:gd name="connsiteX57" fmla="*/ 4083050 w 4222899"/>
              <a:gd name="connsiteY57" fmla="*/ 1405195 h 1689739"/>
              <a:gd name="connsiteX58" fmla="*/ 4158353 w 4222899"/>
              <a:gd name="connsiteY58" fmla="*/ 1297618 h 1689739"/>
              <a:gd name="connsiteX59" fmla="*/ 4179869 w 4222899"/>
              <a:gd name="connsiteY59" fmla="*/ 1276103 h 1689739"/>
              <a:gd name="connsiteX60" fmla="*/ 4190626 w 4222899"/>
              <a:gd name="connsiteY60" fmla="*/ 1190042 h 1689739"/>
              <a:gd name="connsiteX61" fmla="*/ 4201384 w 4222899"/>
              <a:gd name="connsiteY61" fmla="*/ 1157769 h 1689739"/>
              <a:gd name="connsiteX62" fmla="*/ 4222899 w 4222899"/>
              <a:gd name="connsiteY62" fmla="*/ 974889 h 1689739"/>
              <a:gd name="connsiteX63" fmla="*/ 4212142 w 4222899"/>
              <a:gd name="connsiteY63" fmla="*/ 673675 h 1689739"/>
              <a:gd name="connsiteX64" fmla="*/ 4190626 w 4222899"/>
              <a:gd name="connsiteY64" fmla="*/ 609129 h 1689739"/>
              <a:gd name="connsiteX65" fmla="*/ 4179869 w 4222899"/>
              <a:gd name="connsiteY65" fmla="*/ 576856 h 1689739"/>
              <a:gd name="connsiteX66" fmla="*/ 4169111 w 4222899"/>
              <a:gd name="connsiteY66" fmla="*/ 544583 h 1689739"/>
              <a:gd name="connsiteX67" fmla="*/ 4169111 w 4222899"/>
              <a:gd name="connsiteY67" fmla="*/ 501553 h 168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4222899" h="1689739">
                <a:moveTo>
                  <a:pt x="4169111" y="501553"/>
                </a:moveTo>
                <a:lnTo>
                  <a:pt x="4115323" y="447764"/>
                </a:lnTo>
                <a:cubicBezTo>
                  <a:pt x="4104565" y="437006"/>
                  <a:pt x="4095709" y="423930"/>
                  <a:pt x="4083050" y="415491"/>
                </a:cubicBezTo>
                <a:cubicBezTo>
                  <a:pt x="4037434" y="385081"/>
                  <a:pt x="4062341" y="399758"/>
                  <a:pt x="4007746" y="372461"/>
                </a:cubicBezTo>
                <a:cubicBezTo>
                  <a:pt x="3987734" y="352448"/>
                  <a:pt x="3981101" y="343001"/>
                  <a:pt x="3953958" y="329430"/>
                </a:cubicBezTo>
                <a:cubicBezTo>
                  <a:pt x="3943816" y="324359"/>
                  <a:pt x="3932443" y="322259"/>
                  <a:pt x="3921685" y="318673"/>
                </a:cubicBezTo>
                <a:cubicBezTo>
                  <a:pt x="3881657" y="278643"/>
                  <a:pt x="3870363" y="262812"/>
                  <a:pt x="3792593" y="243369"/>
                </a:cubicBezTo>
                <a:cubicBezTo>
                  <a:pt x="3778250" y="239783"/>
                  <a:pt x="3763486" y="237584"/>
                  <a:pt x="3749563" y="232611"/>
                </a:cubicBezTo>
                <a:cubicBezTo>
                  <a:pt x="3713192" y="219621"/>
                  <a:pt x="3678625" y="201795"/>
                  <a:pt x="3641986" y="189581"/>
                </a:cubicBezTo>
                <a:cubicBezTo>
                  <a:pt x="3620471" y="182409"/>
                  <a:pt x="3600027" y="170118"/>
                  <a:pt x="3577441" y="168065"/>
                </a:cubicBezTo>
                <a:lnTo>
                  <a:pt x="3459106" y="157308"/>
                </a:lnTo>
                <a:cubicBezTo>
                  <a:pt x="2987196" y="0"/>
                  <a:pt x="3470197" y="157313"/>
                  <a:pt x="2039097" y="135793"/>
                </a:cubicBezTo>
                <a:cubicBezTo>
                  <a:pt x="2024314" y="135571"/>
                  <a:pt x="2010761" y="126668"/>
                  <a:pt x="1996066" y="125035"/>
                </a:cubicBezTo>
                <a:cubicBezTo>
                  <a:pt x="1913786" y="115893"/>
                  <a:pt x="1830595" y="115228"/>
                  <a:pt x="1748641" y="103520"/>
                </a:cubicBezTo>
                <a:cubicBezTo>
                  <a:pt x="1723540" y="99934"/>
                  <a:pt x="1698674" y="93737"/>
                  <a:pt x="1673337" y="92762"/>
                </a:cubicBezTo>
                <a:cubicBezTo>
                  <a:pt x="1512052" y="86559"/>
                  <a:pt x="1350608" y="85590"/>
                  <a:pt x="1189243" y="82004"/>
                </a:cubicBezTo>
                <a:lnTo>
                  <a:pt x="1038636" y="92762"/>
                </a:lnTo>
                <a:cubicBezTo>
                  <a:pt x="995583" y="96074"/>
                  <a:pt x="952654" y="101057"/>
                  <a:pt x="909544" y="103520"/>
                </a:cubicBezTo>
                <a:cubicBezTo>
                  <a:pt x="701981" y="115381"/>
                  <a:pt x="467360" y="119541"/>
                  <a:pt x="264085" y="125035"/>
                </a:cubicBezTo>
                <a:cubicBezTo>
                  <a:pt x="250304" y="128480"/>
                  <a:pt x="204211" y="138836"/>
                  <a:pt x="188782" y="146550"/>
                </a:cubicBezTo>
                <a:cubicBezTo>
                  <a:pt x="170080" y="155901"/>
                  <a:pt x="151176" y="165582"/>
                  <a:pt x="134993" y="178823"/>
                </a:cubicBezTo>
                <a:cubicBezTo>
                  <a:pt x="111444" y="198091"/>
                  <a:pt x="70448" y="243369"/>
                  <a:pt x="70448" y="243369"/>
                </a:cubicBezTo>
                <a:cubicBezTo>
                  <a:pt x="66862" y="257713"/>
                  <a:pt x="64365" y="272374"/>
                  <a:pt x="59690" y="286400"/>
                </a:cubicBezTo>
                <a:cubicBezTo>
                  <a:pt x="53583" y="304720"/>
                  <a:pt x="42859" y="321454"/>
                  <a:pt x="38175" y="340188"/>
                </a:cubicBezTo>
                <a:cubicBezTo>
                  <a:pt x="32025" y="364787"/>
                  <a:pt x="32390" y="390628"/>
                  <a:pt x="27417" y="415491"/>
                </a:cubicBezTo>
                <a:cubicBezTo>
                  <a:pt x="25193" y="426610"/>
                  <a:pt x="20245" y="437006"/>
                  <a:pt x="16659" y="447764"/>
                </a:cubicBezTo>
                <a:cubicBezTo>
                  <a:pt x="0" y="564381"/>
                  <a:pt x="555" y="523392"/>
                  <a:pt x="16659" y="684433"/>
                </a:cubicBezTo>
                <a:cubicBezTo>
                  <a:pt x="18478" y="702627"/>
                  <a:pt x="19755" y="721619"/>
                  <a:pt x="27417" y="738221"/>
                </a:cubicBezTo>
                <a:cubicBezTo>
                  <a:pt x="41593" y="768936"/>
                  <a:pt x="66076" y="794025"/>
                  <a:pt x="81205" y="824282"/>
                </a:cubicBezTo>
                <a:cubicBezTo>
                  <a:pt x="106888" y="875647"/>
                  <a:pt x="101229" y="867078"/>
                  <a:pt x="134993" y="921101"/>
                </a:cubicBezTo>
                <a:cubicBezTo>
                  <a:pt x="141845" y="932065"/>
                  <a:pt x="148232" y="943442"/>
                  <a:pt x="156509" y="953374"/>
                </a:cubicBezTo>
                <a:cubicBezTo>
                  <a:pt x="166249" y="965061"/>
                  <a:pt x="178024" y="974889"/>
                  <a:pt x="188782" y="985647"/>
                </a:cubicBezTo>
                <a:cubicBezTo>
                  <a:pt x="209915" y="1049050"/>
                  <a:pt x="185293" y="986521"/>
                  <a:pt x="231812" y="1060950"/>
                </a:cubicBezTo>
                <a:cubicBezTo>
                  <a:pt x="270809" y="1123344"/>
                  <a:pt x="230553" y="1088798"/>
                  <a:pt x="285601" y="1125496"/>
                </a:cubicBezTo>
                <a:cubicBezTo>
                  <a:pt x="325412" y="1205121"/>
                  <a:pt x="284873" y="1135381"/>
                  <a:pt x="339389" y="1200800"/>
                </a:cubicBezTo>
                <a:cubicBezTo>
                  <a:pt x="389896" y="1261409"/>
                  <a:pt x="326733" y="1204123"/>
                  <a:pt x="393177" y="1276103"/>
                </a:cubicBezTo>
                <a:cubicBezTo>
                  <a:pt x="485021" y="1375601"/>
                  <a:pt x="470960" y="1359325"/>
                  <a:pt x="565299" y="1426710"/>
                </a:cubicBezTo>
                <a:cubicBezTo>
                  <a:pt x="572471" y="1437468"/>
                  <a:pt x="576882" y="1450706"/>
                  <a:pt x="586815" y="1458983"/>
                </a:cubicBezTo>
                <a:cubicBezTo>
                  <a:pt x="599134" y="1469249"/>
                  <a:pt x="615922" y="1472542"/>
                  <a:pt x="629845" y="1480498"/>
                </a:cubicBezTo>
                <a:cubicBezTo>
                  <a:pt x="694659" y="1517535"/>
                  <a:pt x="648900" y="1514844"/>
                  <a:pt x="769695" y="1545044"/>
                </a:cubicBezTo>
                <a:cubicBezTo>
                  <a:pt x="798382" y="1552216"/>
                  <a:pt x="826588" y="1561699"/>
                  <a:pt x="855756" y="1566560"/>
                </a:cubicBezTo>
                <a:lnTo>
                  <a:pt x="984848" y="1588075"/>
                </a:lnTo>
                <a:lnTo>
                  <a:pt x="1049393" y="1598833"/>
                </a:lnTo>
                <a:cubicBezTo>
                  <a:pt x="1088875" y="1605800"/>
                  <a:pt x="1127664" y="1618864"/>
                  <a:pt x="1167728" y="1620348"/>
                </a:cubicBezTo>
                <a:lnTo>
                  <a:pt x="1458184" y="1631105"/>
                </a:lnTo>
                <a:cubicBezTo>
                  <a:pt x="1868609" y="1689739"/>
                  <a:pt x="1585286" y="1652621"/>
                  <a:pt x="2566222" y="1652621"/>
                </a:cubicBezTo>
                <a:cubicBezTo>
                  <a:pt x="2802917" y="1652621"/>
                  <a:pt x="3039558" y="1645449"/>
                  <a:pt x="3276226" y="1641863"/>
                </a:cubicBezTo>
                <a:cubicBezTo>
                  <a:pt x="3319257" y="1634691"/>
                  <a:pt x="3362132" y="1626518"/>
                  <a:pt x="3405318" y="1620348"/>
                </a:cubicBezTo>
                <a:cubicBezTo>
                  <a:pt x="3430419" y="1616762"/>
                  <a:pt x="3455758" y="1614563"/>
                  <a:pt x="3480622" y="1609590"/>
                </a:cubicBezTo>
                <a:cubicBezTo>
                  <a:pt x="3509618" y="1603791"/>
                  <a:pt x="3537687" y="1593874"/>
                  <a:pt x="3566683" y="1588075"/>
                </a:cubicBezTo>
                <a:cubicBezTo>
                  <a:pt x="3584612" y="1584489"/>
                  <a:pt x="3602831" y="1582128"/>
                  <a:pt x="3620471" y="1577317"/>
                </a:cubicBezTo>
                <a:cubicBezTo>
                  <a:pt x="3642351" y="1571350"/>
                  <a:pt x="3662778" y="1560250"/>
                  <a:pt x="3685017" y="1555802"/>
                </a:cubicBezTo>
                <a:cubicBezTo>
                  <a:pt x="3720876" y="1548630"/>
                  <a:pt x="3757116" y="1543156"/>
                  <a:pt x="3792593" y="1534287"/>
                </a:cubicBezTo>
                <a:cubicBezTo>
                  <a:pt x="3806937" y="1530701"/>
                  <a:pt x="3821780" y="1528720"/>
                  <a:pt x="3835624" y="1523529"/>
                </a:cubicBezTo>
                <a:cubicBezTo>
                  <a:pt x="3913981" y="1494145"/>
                  <a:pt x="3845634" y="1509064"/>
                  <a:pt x="3910928" y="1491256"/>
                </a:cubicBezTo>
                <a:cubicBezTo>
                  <a:pt x="3939456" y="1483476"/>
                  <a:pt x="3996989" y="1469741"/>
                  <a:pt x="3996989" y="1469741"/>
                </a:cubicBezTo>
                <a:cubicBezTo>
                  <a:pt x="4004161" y="1462569"/>
                  <a:pt x="4010390" y="1454311"/>
                  <a:pt x="4018504" y="1448225"/>
                </a:cubicBezTo>
                <a:cubicBezTo>
                  <a:pt x="4039190" y="1432710"/>
                  <a:pt x="4083050" y="1405195"/>
                  <a:pt x="4083050" y="1405195"/>
                </a:cubicBezTo>
                <a:cubicBezTo>
                  <a:pt x="4105384" y="1371695"/>
                  <a:pt x="4131813" y="1329466"/>
                  <a:pt x="4158353" y="1297618"/>
                </a:cubicBezTo>
                <a:cubicBezTo>
                  <a:pt x="4164846" y="1289826"/>
                  <a:pt x="4172697" y="1283275"/>
                  <a:pt x="4179869" y="1276103"/>
                </a:cubicBezTo>
                <a:cubicBezTo>
                  <a:pt x="4183455" y="1247416"/>
                  <a:pt x="4185454" y="1218486"/>
                  <a:pt x="4190626" y="1190042"/>
                </a:cubicBezTo>
                <a:cubicBezTo>
                  <a:pt x="4192654" y="1178885"/>
                  <a:pt x="4199355" y="1168926"/>
                  <a:pt x="4201384" y="1157769"/>
                </a:cubicBezTo>
                <a:cubicBezTo>
                  <a:pt x="4205611" y="1134521"/>
                  <a:pt x="4220809" y="993701"/>
                  <a:pt x="4222899" y="974889"/>
                </a:cubicBezTo>
                <a:cubicBezTo>
                  <a:pt x="4219313" y="874484"/>
                  <a:pt x="4220973" y="773755"/>
                  <a:pt x="4212142" y="673675"/>
                </a:cubicBezTo>
                <a:cubicBezTo>
                  <a:pt x="4210149" y="651084"/>
                  <a:pt x="4197798" y="630644"/>
                  <a:pt x="4190626" y="609129"/>
                </a:cubicBezTo>
                <a:lnTo>
                  <a:pt x="4179869" y="576856"/>
                </a:lnTo>
                <a:cubicBezTo>
                  <a:pt x="4176283" y="566098"/>
                  <a:pt x="4169111" y="555923"/>
                  <a:pt x="4169111" y="544583"/>
                </a:cubicBezTo>
                <a:lnTo>
                  <a:pt x="4169111" y="501553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3168644" y="4334962"/>
            <a:ext cx="3233452" cy="1956774"/>
          </a:xfrm>
          <a:custGeom>
            <a:avLst/>
            <a:gdLst>
              <a:gd name="connsiteX0" fmla="*/ 2597455 w 3233452"/>
              <a:gd name="connsiteY0" fmla="*/ 107946 h 1956774"/>
              <a:gd name="connsiteX1" fmla="*/ 2371544 w 3233452"/>
              <a:gd name="connsiteY1" fmla="*/ 86431 h 1956774"/>
              <a:gd name="connsiteX2" fmla="*/ 2263968 w 3233452"/>
              <a:gd name="connsiteY2" fmla="*/ 75673 h 1956774"/>
              <a:gd name="connsiteX3" fmla="*/ 2177907 w 3233452"/>
              <a:gd name="connsiteY3" fmla="*/ 64916 h 1956774"/>
              <a:gd name="connsiteX4" fmla="*/ 1951996 w 3233452"/>
              <a:gd name="connsiteY4" fmla="*/ 54158 h 1956774"/>
              <a:gd name="connsiteX5" fmla="*/ 1360325 w 3233452"/>
              <a:gd name="connsiteY5" fmla="*/ 21885 h 1956774"/>
              <a:gd name="connsiteX6" fmla="*/ 693351 w 3233452"/>
              <a:gd name="connsiteY6" fmla="*/ 43400 h 1956774"/>
              <a:gd name="connsiteX7" fmla="*/ 564260 w 3233452"/>
              <a:gd name="connsiteY7" fmla="*/ 64916 h 1956774"/>
              <a:gd name="connsiteX8" fmla="*/ 435168 w 3233452"/>
              <a:gd name="connsiteY8" fmla="*/ 107946 h 1956774"/>
              <a:gd name="connsiteX9" fmla="*/ 392137 w 3233452"/>
              <a:gd name="connsiteY9" fmla="*/ 129462 h 1956774"/>
              <a:gd name="connsiteX10" fmla="*/ 359864 w 3233452"/>
              <a:gd name="connsiteY10" fmla="*/ 150977 h 1956774"/>
              <a:gd name="connsiteX11" fmla="*/ 284561 w 3233452"/>
              <a:gd name="connsiteY11" fmla="*/ 183250 h 1956774"/>
              <a:gd name="connsiteX12" fmla="*/ 230772 w 3233452"/>
              <a:gd name="connsiteY12" fmla="*/ 226280 h 1956774"/>
              <a:gd name="connsiteX13" fmla="*/ 198500 w 3233452"/>
              <a:gd name="connsiteY13" fmla="*/ 247796 h 1956774"/>
              <a:gd name="connsiteX14" fmla="*/ 144711 w 3233452"/>
              <a:gd name="connsiteY14" fmla="*/ 312342 h 1956774"/>
              <a:gd name="connsiteX15" fmla="*/ 101681 w 3233452"/>
              <a:gd name="connsiteY15" fmla="*/ 376887 h 1956774"/>
              <a:gd name="connsiteX16" fmla="*/ 80165 w 3233452"/>
              <a:gd name="connsiteY16" fmla="*/ 398403 h 1956774"/>
              <a:gd name="connsiteX17" fmla="*/ 37135 w 3233452"/>
              <a:gd name="connsiteY17" fmla="*/ 462949 h 1956774"/>
              <a:gd name="connsiteX18" fmla="*/ 26377 w 3233452"/>
              <a:gd name="connsiteY18" fmla="*/ 505979 h 1956774"/>
              <a:gd name="connsiteX19" fmla="*/ 4862 w 3233452"/>
              <a:gd name="connsiteY19" fmla="*/ 613556 h 1956774"/>
              <a:gd name="connsiteX20" fmla="*/ 15620 w 3233452"/>
              <a:gd name="connsiteY20" fmla="*/ 1215984 h 1956774"/>
              <a:gd name="connsiteX21" fmla="*/ 26377 w 3233452"/>
              <a:gd name="connsiteY21" fmla="*/ 1269772 h 1956774"/>
              <a:gd name="connsiteX22" fmla="*/ 47892 w 3233452"/>
              <a:gd name="connsiteY22" fmla="*/ 1388106 h 1956774"/>
              <a:gd name="connsiteX23" fmla="*/ 58650 w 3233452"/>
              <a:gd name="connsiteY23" fmla="*/ 1420379 h 1956774"/>
              <a:gd name="connsiteX24" fmla="*/ 90923 w 3233452"/>
              <a:gd name="connsiteY24" fmla="*/ 1517198 h 1956774"/>
              <a:gd name="connsiteX25" fmla="*/ 101681 w 3233452"/>
              <a:gd name="connsiteY25" fmla="*/ 1549471 h 1956774"/>
              <a:gd name="connsiteX26" fmla="*/ 176984 w 3233452"/>
              <a:gd name="connsiteY26" fmla="*/ 1624774 h 1956774"/>
              <a:gd name="connsiteX27" fmla="*/ 198500 w 3233452"/>
              <a:gd name="connsiteY27" fmla="*/ 1646290 h 1956774"/>
              <a:gd name="connsiteX28" fmla="*/ 295318 w 3233452"/>
              <a:gd name="connsiteY28" fmla="*/ 1678563 h 1956774"/>
              <a:gd name="connsiteX29" fmla="*/ 327591 w 3233452"/>
              <a:gd name="connsiteY29" fmla="*/ 1700078 h 1956774"/>
              <a:gd name="connsiteX30" fmla="*/ 435168 w 3233452"/>
              <a:gd name="connsiteY30" fmla="*/ 1732351 h 1956774"/>
              <a:gd name="connsiteX31" fmla="*/ 488956 w 3233452"/>
              <a:gd name="connsiteY31" fmla="*/ 1753866 h 1956774"/>
              <a:gd name="connsiteX32" fmla="*/ 575017 w 3233452"/>
              <a:gd name="connsiteY32" fmla="*/ 1764624 h 1956774"/>
              <a:gd name="connsiteX33" fmla="*/ 618048 w 3233452"/>
              <a:gd name="connsiteY33" fmla="*/ 1775382 h 1956774"/>
              <a:gd name="connsiteX34" fmla="*/ 682594 w 3233452"/>
              <a:gd name="connsiteY34" fmla="*/ 1786139 h 1956774"/>
              <a:gd name="connsiteX35" fmla="*/ 736382 w 3233452"/>
              <a:gd name="connsiteY35" fmla="*/ 1796897 h 1956774"/>
              <a:gd name="connsiteX36" fmla="*/ 800928 w 3233452"/>
              <a:gd name="connsiteY36" fmla="*/ 1807654 h 1956774"/>
              <a:gd name="connsiteX37" fmla="*/ 854716 w 3233452"/>
              <a:gd name="connsiteY37" fmla="*/ 1818412 h 1956774"/>
              <a:gd name="connsiteX38" fmla="*/ 962292 w 3233452"/>
              <a:gd name="connsiteY38" fmla="*/ 1829170 h 1956774"/>
              <a:gd name="connsiteX39" fmla="*/ 1016081 w 3233452"/>
              <a:gd name="connsiteY39" fmla="*/ 1839927 h 1956774"/>
              <a:gd name="connsiteX40" fmla="*/ 1155930 w 3233452"/>
              <a:gd name="connsiteY40" fmla="*/ 1850685 h 1956774"/>
              <a:gd name="connsiteX41" fmla="*/ 2382302 w 3233452"/>
              <a:gd name="connsiteY41" fmla="*/ 1850685 h 1956774"/>
              <a:gd name="connsiteX42" fmla="*/ 2446848 w 3233452"/>
              <a:gd name="connsiteY42" fmla="*/ 1839927 h 1956774"/>
              <a:gd name="connsiteX43" fmla="*/ 2575940 w 3233452"/>
              <a:gd name="connsiteY43" fmla="*/ 1818412 h 1956774"/>
              <a:gd name="connsiteX44" fmla="*/ 2618970 w 3233452"/>
              <a:gd name="connsiteY44" fmla="*/ 1796897 h 1956774"/>
              <a:gd name="connsiteX45" fmla="*/ 2737304 w 3233452"/>
              <a:gd name="connsiteY45" fmla="*/ 1764624 h 1956774"/>
              <a:gd name="connsiteX46" fmla="*/ 2812608 w 3233452"/>
              <a:gd name="connsiteY46" fmla="*/ 1732351 h 1956774"/>
              <a:gd name="connsiteX47" fmla="*/ 2877154 w 3233452"/>
              <a:gd name="connsiteY47" fmla="*/ 1689320 h 1956774"/>
              <a:gd name="connsiteX48" fmla="*/ 2941700 w 3233452"/>
              <a:gd name="connsiteY48" fmla="*/ 1646290 h 1956774"/>
              <a:gd name="connsiteX49" fmla="*/ 3017003 w 3233452"/>
              <a:gd name="connsiteY49" fmla="*/ 1624774 h 1956774"/>
              <a:gd name="connsiteX50" fmla="*/ 3092307 w 3233452"/>
              <a:gd name="connsiteY50" fmla="*/ 1570986 h 1956774"/>
              <a:gd name="connsiteX51" fmla="*/ 3156852 w 3233452"/>
              <a:gd name="connsiteY51" fmla="*/ 1527956 h 1956774"/>
              <a:gd name="connsiteX52" fmla="*/ 3189125 w 3233452"/>
              <a:gd name="connsiteY52" fmla="*/ 1506440 h 1956774"/>
              <a:gd name="connsiteX53" fmla="*/ 3210641 w 3233452"/>
              <a:gd name="connsiteY53" fmla="*/ 1484925 h 1956774"/>
              <a:gd name="connsiteX54" fmla="*/ 3232156 w 3233452"/>
              <a:gd name="connsiteY54" fmla="*/ 1420379 h 1956774"/>
              <a:gd name="connsiteX55" fmla="*/ 3210641 w 3233452"/>
              <a:gd name="connsiteY55" fmla="*/ 1151438 h 1956774"/>
              <a:gd name="connsiteX56" fmla="*/ 3189125 w 3233452"/>
              <a:gd name="connsiteY56" fmla="*/ 1086892 h 1956774"/>
              <a:gd name="connsiteX57" fmla="*/ 3178368 w 3233452"/>
              <a:gd name="connsiteY57" fmla="*/ 1054619 h 1956774"/>
              <a:gd name="connsiteX58" fmla="*/ 3167610 w 3233452"/>
              <a:gd name="connsiteY58" fmla="*/ 1022346 h 1956774"/>
              <a:gd name="connsiteX59" fmla="*/ 3146095 w 3233452"/>
              <a:gd name="connsiteY59" fmla="*/ 936285 h 1956774"/>
              <a:gd name="connsiteX60" fmla="*/ 3135337 w 3233452"/>
              <a:gd name="connsiteY60" fmla="*/ 893254 h 1956774"/>
              <a:gd name="connsiteX61" fmla="*/ 3113822 w 3233452"/>
              <a:gd name="connsiteY61" fmla="*/ 796436 h 1956774"/>
              <a:gd name="connsiteX62" fmla="*/ 3103064 w 3233452"/>
              <a:gd name="connsiteY62" fmla="*/ 710374 h 1956774"/>
              <a:gd name="connsiteX63" fmla="*/ 3092307 w 3233452"/>
              <a:gd name="connsiteY63" fmla="*/ 678102 h 1956774"/>
              <a:gd name="connsiteX64" fmla="*/ 3081549 w 3233452"/>
              <a:gd name="connsiteY64" fmla="*/ 635071 h 1956774"/>
              <a:gd name="connsiteX65" fmla="*/ 3060034 w 3233452"/>
              <a:gd name="connsiteY65" fmla="*/ 505979 h 1956774"/>
              <a:gd name="connsiteX66" fmla="*/ 2984730 w 3233452"/>
              <a:gd name="connsiteY66" fmla="*/ 398403 h 1956774"/>
              <a:gd name="connsiteX67" fmla="*/ 2930942 w 3233452"/>
              <a:gd name="connsiteY67" fmla="*/ 344614 h 1956774"/>
              <a:gd name="connsiteX68" fmla="*/ 2887911 w 3233452"/>
              <a:gd name="connsiteY68" fmla="*/ 290826 h 1956774"/>
              <a:gd name="connsiteX69" fmla="*/ 2855638 w 3233452"/>
              <a:gd name="connsiteY69" fmla="*/ 269311 h 1956774"/>
              <a:gd name="connsiteX70" fmla="*/ 2823365 w 3233452"/>
              <a:gd name="connsiteY70" fmla="*/ 237038 h 1956774"/>
              <a:gd name="connsiteX71" fmla="*/ 2791092 w 3233452"/>
              <a:gd name="connsiteY71" fmla="*/ 215523 h 1956774"/>
              <a:gd name="connsiteX72" fmla="*/ 2769577 w 3233452"/>
              <a:gd name="connsiteY72" fmla="*/ 194007 h 1956774"/>
              <a:gd name="connsiteX73" fmla="*/ 2705031 w 3233452"/>
              <a:gd name="connsiteY73" fmla="*/ 150977 h 1956774"/>
              <a:gd name="connsiteX74" fmla="*/ 2640485 w 3233452"/>
              <a:gd name="connsiteY74" fmla="*/ 118704 h 1956774"/>
              <a:gd name="connsiteX75" fmla="*/ 2597455 w 3233452"/>
              <a:gd name="connsiteY75" fmla="*/ 107946 h 1956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3233452" h="1956774">
                <a:moveTo>
                  <a:pt x="2597455" y="107946"/>
                </a:moveTo>
                <a:lnTo>
                  <a:pt x="2371544" y="86431"/>
                </a:lnTo>
                <a:lnTo>
                  <a:pt x="2263968" y="75673"/>
                </a:lnTo>
                <a:cubicBezTo>
                  <a:pt x="2235235" y="72480"/>
                  <a:pt x="2206749" y="66905"/>
                  <a:pt x="2177907" y="64916"/>
                </a:cubicBezTo>
                <a:cubicBezTo>
                  <a:pt x="2102697" y="59729"/>
                  <a:pt x="2027300" y="57744"/>
                  <a:pt x="1951996" y="54158"/>
                </a:cubicBezTo>
                <a:cubicBezTo>
                  <a:pt x="1708282" y="0"/>
                  <a:pt x="1817535" y="17652"/>
                  <a:pt x="1360325" y="21885"/>
                </a:cubicBezTo>
                <a:cubicBezTo>
                  <a:pt x="1137894" y="23944"/>
                  <a:pt x="915676" y="36228"/>
                  <a:pt x="693351" y="43400"/>
                </a:cubicBezTo>
                <a:cubicBezTo>
                  <a:pt x="650842" y="49473"/>
                  <a:pt x="606211" y="54428"/>
                  <a:pt x="564260" y="64916"/>
                </a:cubicBezTo>
                <a:cubicBezTo>
                  <a:pt x="511741" y="78046"/>
                  <a:pt x="482606" y="86862"/>
                  <a:pt x="435168" y="107946"/>
                </a:cubicBezTo>
                <a:cubicBezTo>
                  <a:pt x="420513" y="114459"/>
                  <a:pt x="406061" y="121506"/>
                  <a:pt x="392137" y="129462"/>
                </a:cubicBezTo>
                <a:cubicBezTo>
                  <a:pt x="380911" y="135877"/>
                  <a:pt x="371428" y="145195"/>
                  <a:pt x="359864" y="150977"/>
                </a:cubicBezTo>
                <a:cubicBezTo>
                  <a:pt x="239189" y="211313"/>
                  <a:pt x="441238" y="93719"/>
                  <a:pt x="284561" y="183250"/>
                </a:cubicBezTo>
                <a:cubicBezTo>
                  <a:pt x="226622" y="216358"/>
                  <a:pt x="274944" y="190942"/>
                  <a:pt x="230772" y="226280"/>
                </a:cubicBezTo>
                <a:cubicBezTo>
                  <a:pt x="220676" y="234357"/>
                  <a:pt x="209257" y="240624"/>
                  <a:pt x="198500" y="247796"/>
                </a:cubicBezTo>
                <a:cubicBezTo>
                  <a:pt x="121607" y="363133"/>
                  <a:pt x="241358" y="188082"/>
                  <a:pt x="144711" y="312342"/>
                </a:cubicBezTo>
                <a:cubicBezTo>
                  <a:pt x="128836" y="332753"/>
                  <a:pt x="119965" y="358603"/>
                  <a:pt x="101681" y="376887"/>
                </a:cubicBezTo>
                <a:cubicBezTo>
                  <a:pt x="94509" y="384059"/>
                  <a:pt x="85791" y="389964"/>
                  <a:pt x="80165" y="398403"/>
                </a:cubicBezTo>
                <a:cubicBezTo>
                  <a:pt x="28060" y="476560"/>
                  <a:pt x="86468" y="413614"/>
                  <a:pt x="37135" y="462949"/>
                </a:cubicBezTo>
                <a:cubicBezTo>
                  <a:pt x="33549" y="477292"/>
                  <a:pt x="29277" y="491481"/>
                  <a:pt x="26377" y="505979"/>
                </a:cubicBezTo>
                <a:cubicBezTo>
                  <a:pt x="0" y="637868"/>
                  <a:pt x="29851" y="513602"/>
                  <a:pt x="4862" y="613556"/>
                </a:cubicBezTo>
                <a:cubicBezTo>
                  <a:pt x="8448" y="814365"/>
                  <a:pt x="9039" y="1015251"/>
                  <a:pt x="15620" y="1215984"/>
                </a:cubicBezTo>
                <a:cubicBezTo>
                  <a:pt x="16219" y="1234259"/>
                  <a:pt x="23106" y="1251783"/>
                  <a:pt x="26377" y="1269772"/>
                </a:cubicBezTo>
                <a:cubicBezTo>
                  <a:pt x="32767" y="1304919"/>
                  <a:pt x="39039" y="1352693"/>
                  <a:pt x="47892" y="1388106"/>
                </a:cubicBezTo>
                <a:cubicBezTo>
                  <a:pt x="50642" y="1399107"/>
                  <a:pt x="55900" y="1409378"/>
                  <a:pt x="58650" y="1420379"/>
                </a:cubicBezTo>
                <a:cubicBezTo>
                  <a:pt x="87666" y="1536439"/>
                  <a:pt x="47976" y="1416988"/>
                  <a:pt x="90923" y="1517198"/>
                </a:cubicBezTo>
                <a:cubicBezTo>
                  <a:pt x="95390" y="1527621"/>
                  <a:pt x="94597" y="1540616"/>
                  <a:pt x="101681" y="1549471"/>
                </a:cubicBezTo>
                <a:cubicBezTo>
                  <a:pt x="123857" y="1577190"/>
                  <a:pt x="151883" y="1599673"/>
                  <a:pt x="176984" y="1624774"/>
                </a:cubicBezTo>
                <a:cubicBezTo>
                  <a:pt x="184156" y="1631946"/>
                  <a:pt x="188660" y="1643830"/>
                  <a:pt x="198500" y="1646290"/>
                </a:cubicBezTo>
                <a:cubicBezTo>
                  <a:pt x="239591" y="1656562"/>
                  <a:pt x="254805" y="1658306"/>
                  <a:pt x="295318" y="1678563"/>
                </a:cubicBezTo>
                <a:cubicBezTo>
                  <a:pt x="306882" y="1684345"/>
                  <a:pt x="316027" y="1694296"/>
                  <a:pt x="327591" y="1700078"/>
                </a:cubicBezTo>
                <a:cubicBezTo>
                  <a:pt x="401375" y="1736969"/>
                  <a:pt x="359586" y="1709676"/>
                  <a:pt x="435168" y="1732351"/>
                </a:cubicBezTo>
                <a:cubicBezTo>
                  <a:pt x="453664" y="1737900"/>
                  <a:pt x="470140" y="1749524"/>
                  <a:pt x="488956" y="1753866"/>
                </a:cubicBezTo>
                <a:cubicBezTo>
                  <a:pt x="517126" y="1760367"/>
                  <a:pt x="546500" y="1759871"/>
                  <a:pt x="575017" y="1764624"/>
                </a:cubicBezTo>
                <a:cubicBezTo>
                  <a:pt x="589601" y="1767055"/>
                  <a:pt x="603550" y="1772482"/>
                  <a:pt x="618048" y="1775382"/>
                </a:cubicBezTo>
                <a:cubicBezTo>
                  <a:pt x="639437" y="1779660"/>
                  <a:pt x="661134" y="1782237"/>
                  <a:pt x="682594" y="1786139"/>
                </a:cubicBezTo>
                <a:cubicBezTo>
                  <a:pt x="700584" y="1789410"/>
                  <a:pt x="718392" y="1793626"/>
                  <a:pt x="736382" y="1796897"/>
                </a:cubicBezTo>
                <a:cubicBezTo>
                  <a:pt x="757842" y="1800799"/>
                  <a:pt x="779468" y="1803752"/>
                  <a:pt x="800928" y="1807654"/>
                </a:cubicBezTo>
                <a:cubicBezTo>
                  <a:pt x="818918" y="1810925"/>
                  <a:pt x="836592" y="1815995"/>
                  <a:pt x="854716" y="1818412"/>
                </a:cubicBezTo>
                <a:cubicBezTo>
                  <a:pt x="890437" y="1823175"/>
                  <a:pt x="926571" y="1824407"/>
                  <a:pt x="962292" y="1829170"/>
                </a:cubicBezTo>
                <a:cubicBezTo>
                  <a:pt x="980416" y="1831587"/>
                  <a:pt x="997908" y="1837908"/>
                  <a:pt x="1016081" y="1839927"/>
                </a:cubicBezTo>
                <a:cubicBezTo>
                  <a:pt x="1062549" y="1845090"/>
                  <a:pt x="1109314" y="1847099"/>
                  <a:pt x="1155930" y="1850685"/>
                </a:cubicBezTo>
                <a:cubicBezTo>
                  <a:pt x="1580276" y="1956774"/>
                  <a:pt x="1220718" y="1870713"/>
                  <a:pt x="2382302" y="1850685"/>
                </a:cubicBezTo>
                <a:cubicBezTo>
                  <a:pt x="2404111" y="1850309"/>
                  <a:pt x="2425290" y="1843244"/>
                  <a:pt x="2446848" y="1839927"/>
                </a:cubicBezTo>
                <a:cubicBezTo>
                  <a:pt x="2562500" y="1822135"/>
                  <a:pt x="2481244" y="1837352"/>
                  <a:pt x="2575940" y="1818412"/>
                </a:cubicBezTo>
                <a:cubicBezTo>
                  <a:pt x="2590283" y="1811240"/>
                  <a:pt x="2603757" y="1801968"/>
                  <a:pt x="2618970" y="1796897"/>
                </a:cubicBezTo>
                <a:cubicBezTo>
                  <a:pt x="2689795" y="1773288"/>
                  <a:pt x="2661864" y="1802343"/>
                  <a:pt x="2737304" y="1764624"/>
                </a:cubicBezTo>
                <a:cubicBezTo>
                  <a:pt x="2790478" y="1738038"/>
                  <a:pt x="2765121" y="1748180"/>
                  <a:pt x="2812608" y="1732351"/>
                </a:cubicBezTo>
                <a:cubicBezTo>
                  <a:pt x="2884228" y="1660731"/>
                  <a:pt x="2807097" y="1728240"/>
                  <a:pt x="2877154" y="1689320"/>
                </a:cubicBezTo>
                <a:cubicBezTo>
                  <a:pt x="2899758" y="1676762"/>
                  <a:pt x="2916614" y="1652562"/>
                  <a:pt x="2941700" y="1646290"/>
                </a:cubicBezTo>
                <a:cubicBezTo>
                  <a:pt x="2955488" y="1642843"/>
                  <a:pt x="3001569" y="1632491"/>
                  <a:pt x="3017003" y="1624774"/>
                </a:cubicBezTo>
                <a:cubicBezTo>
                  <a:pt x="3129327" y="1568613"/>
                  <a:pt x="3031830" y="1616344"/>
                  <a:pt x="3092307" y="1570986"/>
                </a:cubicBezTo>
                <a:cubicBezTo>
                  <a:pt x="3112993" y="1555471"/>
                  <a:pt x="3135337" y="1542299"/>
                  <a:pt x="3156852" y="1527956"/>
                </a:cubicBezTo>
                <a:cubicBezTo>
                  <a:pt x="3167610" y="1520784"/>
                  <a:pt x="3179982" y="1515582"/>
                  <a:pt x="3189125" y="1506440"/>
                </a:cubicBezTo>
                <a:lnTo>
                  <a:pt x="3210641" y="1484925"/>
                </a:lnTo>
                <a:cubicBezTo>
                  <a:pt x="3217813" y="1463410"/>
                  <a:pt x="3233289" y="1443030"/>
                  <a:pt x="3232156" y="1420379"/>
                </a:cubicBezTo>
                <a:cubicBezTo>
                  <a:pt x="3228450" y="1346262"/>
                  <a:pt x="3233452" y="1235077"/>
                  <a:pt x="3210641" y="1151438"/>
                </a:cubicBezTo>
                <a:cubicBezTo>
                  <a:pt x="3204674" y="1129558"/>
                  <a:pt x="3196297" y="1108407"/>
                  <a:pt x="3189125" y="1086892"/>
                </a:cubicBezTo>
                <a:lnTo>
                  <a:pt x="3178368" y="1054619"/>
                </a:lnTo>
                <a:cubicBezTo>
                  <a:pt x="3174782" y="1043861"/>
                  <a:pt x="3170360" y="1033347"/>
                  <a:pt x="3167610" y="1022346"/>
                </a:cubicBezTo>
                <a:lnTo>
                  <a:pt x="3146095" y="936285"/>
                </a:lnTo>
                <a:cubicBezTo>
                  <a:pt x="3142509" y="921941"/>
                  <a:pt x="3138236" y="907752"/>
                  <a:pt x="3135337" y="893254"/>
                </a:cubicBezTo>
                <a:cubicBezTo>
                  <a:pt x="3121681" y="824968"/>
                  <a:pt x="3129015" y="857204"/>
                  <a:pt x="3113822" y="796436"/>
                </a:cubicBezTo>
                <a:cubicBezTo>
                  <a:pt x="3110236" y="767749"/>
                  <a:pt x="3108236" y="738818"/>
                  <a:pt x="3103064" y="710374"/>
                </a:cubicBezTo>
                <a:cubicBezTo>
                  <a:pt x="3101036" y="699218"/>
                  <a:pt x="3095422" y="689005"/>
                  <a:pt x="3092307" y="678102"/>
                </a:cubicBezTo>
                <a:cubicBezTo>
                  <a:pt x="3088245" y="663886"/>
                  <a:pt x="3085135" y="649415"/>
                  <a:pt x="3081549" y="635071"/>
                </a:cubicBezTo>
                <a:cubicBezTo>
                  <a:pt x="3079575" y="617305"/>
                  <a:pt x="3077554" y="537515"/>
                  <a:pt x="3060034" y="505979"/>
                </a:cubicBezTo>
                <a:cubicBezTo>
                  <a:pt x="3051874" y="491290"/>
                  <a:pt x="3001444" y="417207"/>
                  <a:pt x="2984730" y="398403"/>
                </a:cubicBezTo>
                <a:cubicBezTo>
                  <a:pt x="2967884" y="379452"/>
                  <a:pt x="2945007" y="365711"/>
                  <a:pt x="2930942" y="344614"/>
                </a:cubicBezTo>
                <a:cubicBezTo>
                  <a:pt x="2914967" y="320652"/>
                  <a:pt x="2909809" y="308344"/>
                  <a:pt x="2887911" y="290826"/>
                </a:cubicBezTo>
                <a:cubicBezTo>
                  <a:pt x="2877815" y="282749"/>
                  <a:pt x="2865570" y="277588"/>
                  <a:pt x="2855638" y="269311"/>
                </a:cubicBezTo>
                <a:cubicBezTo>
                  <a:pt x="2843951" y="259572"/>
                  <a:pt x="2835052" y="246777"/>
                  <a:pt x="2823365" y="237038"/>
                </a:cubicBezTo>
                <a:cubicBezTo>
                  <a:pt x="2813433" y="228761"/>
                  <a:pt x="2801188" y="223600"/>
                  <a:pt x="2791092" y="215523"/>
                </a:cubicBezTo>
                <a:cubicBezTo>
                  <a:pt x="2783172" y="209187"/>
                  <a:pt x="2777691" y="200093"/>
                  <a:pt x="2769577" y="194007"/>
                </a:cubicBezTo>
                <a:cubicBezTo>
                  <a:pt x="2748891" y="178492"/>
                  <a:pt x="2726546" y="165320"/>
                  <a:pt x="2705031" y="150977"/>
                </a:cubicBezTo>
                <a:cubicBezTo>
                  <a:pt x="2680251" y="134457"/>
                  <a:pt x="2670176" y="123653"/>
                  <a:pt x="2640485" y="118704"/>
                </a:cubicBezTo>
                <a:cubicBezTo>
                  <a:pt x="2629874" y="116935"/>
                  <a:pt x="2618970" y="118704"/>
                  <a:pt x="2597455" y="107946"/>
                </a:cubicBezTo>
                <a:close/>
              </a:path>
            </a:pathLst>
          </a:cu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6308306" y="4290508"/>
            <a:ext cx="1645967" cy="1780193"/>
          </a:xfrm>
          <a:custGeom>
            <a:avLst/>
            <a:gdLst>
              <a:gd name="connsiteX0" fmla="*/ 813256 w 1645967"/>
              <a:gd name="connsiteY0" fmla="*/ 1793 h 1780193"/>
              <a:gd name="connsiteX1" fmla="*/ 748710 w 1645967"/>
              <a:gd name="connsiteY1" fmla="*/ 12551 h 1780193"/>
              <a:gd name="connsiteX2" fmla="*/ 716438 w 1645967"/>
              <a:gd name="connsiteY2" fmla="*/ 23308 h 1780193"/>
              <a:gd name="connsiteX3" fmla="*/ 544315 w 1645967"/>
              <a:gd name="connsiteY3" fmla="*/ 44824 h 1780193"/>
              <a:gd name="connsiteX4" fmla="*/ 501285 w 1645967"/>
              <a:gd name="connsiteY4" fmla="*/ 55581 h 1780193"/>
              <a:gd name="connsiteX5" fmla="*/ 382950 w 1645967"/>
              <a:gd name="connsiteY5" fmla="*/ 98612 h 1780193"/>
              <a:gd name="connsiteX6" fmla="*/ 318405 w 1645967"/>
              <a:gd name="connsiteY6" fmla="*/ 120127 h 1780193"/>
              <a:gd name="connsiteX7" fmla="*/ 264616 w 1645967"/>
              <a:gd name="connsiteY7" fmla="*/ 152400 h 1780193"/>
              <a:gd name="connsiteX8" fmla="*/ 210828 w 1645967"/>
              <a:gd name="connsiteY8" fmla="*/ 184673 h 1780193"/>
              <a:gd name="connsiteX9" fmla="*/ 157040 w 1645967"/>
              <a:gd name="connsiteY9" fmla="*/ 227704 h 1780193"/>
              <a:gd name="connsiteX10" fmla="*/ 70979 w 1645967"/>
              <a:gd name="connsiteY10" fmla="*/ 324523 h 1780193"/>
              <a:gd name="connsiteX11" fmla="*/ 49463 w 1645967"/>
              <a:gd name="connsiteY11" fmla="*/ 389068 h 1780193"/>
              <a:gd name="connsiteX12" fmla="*/ 27948 w 1645967"/>
              <a:gd name="connsiteY12" fmla="*/ 475130 h 1780193"/>
              <a:gd name="connsiteX13" fmla="*/ 27948 w 1645967"/>
              <a:gd name="connsiteY13" fmla="*/ 1077558 h 1780193"/>
              <a:gd name="connsiteX14" fmla="*/ 38706 w 1645967"/>
              <a:gd name="connsiteY14" fmla="*/ 1109831 h 1780193"/>
              <a:gd name="connsiteX15" fmla="*/ 60221 w 1645967"/>
              <a:gd name="connsiteY15" fmla="*/ 1152861 h 1780193"/>
              <a:gd name="connsiteX16" fmla="*/ 70979 w 1645967"/>
              <a:gd name="connsiteY16" fmla="*/ 1185134 h 1780193"/>
              <a:gd name="connsiteX17" fmla="*/ 92494 w 1645967"/>
              <a:gd name="connsiteY17" fmla="*/ 1217407 h 1780193"/>
              <a:gd name="connsiteX18" fmla="*/ 135525 w 1645967"/>
              <a:gd name="connsiteY18" fmla="*/ 1292711 h 1780193"/>
              <a:gd name="connsiteX19" fmla="*/ 200070 w 1645967"/>
              <a:gd name="connsiteY19" fmla="*/ 1357257 h 1780193"/>
              <a:gd name="connsiteX20" fmla="*/ 221586 w 1645967"/>
              <a:gd name="connsiteY20" fmla="*/ 1378772 h 1780193"/>
              <a:gd name="connsiteX21" fmla="*/ 275374 w 1645967"/>
              <a:gd name="connsiteY21" fmla="*/ 1464833 h 1780193"/>
              <a:gd name="connsiteX22" fmla="*/ 339920 w 1645967"/>
              <a:gd name="connsiteY22" fmla="*/ 1529379 h 1780193"/>
              <a:gd name="connsiteX23" fmla="*/ 372193 w 1645967"/>
              <a:gd name="connsiteY23" fmla="*/ 1572410 h 1780193"/>
              <a:gd name="connsiteX24" fmla="*/ 501285 w 1645967"/>
              <a:gd name="connsiteY24" fmla="*/ 1647713 h 1780193"/>
              <a:gd name="connsiteX25" fmla="*/ 533558 w 1645967"/>
              <a:gd name="connsiteY25" fmla="*/ 1679986 h 1780193"/>
              <a:gd name="connsiteX26" fmla="*/ 598103 w 1645967"/>
              <a:gd name="connsiteY26" fmla="*/ 1701501 h 1780193"/>
              <a:gd name="connsiteX27" fmla="*/ 737953 w 1645967"/>
              <a:gd name="connsiteY27" fmla="*/ 1733774 h 1780193"/>
              <a:gd name="connsiteX28" fmla="*/ 780983 w 1645967"/>
              <a:gd name="connsiteY28" fmla="*/ 1755290 h 1780193"/>
              <a:gd name="connsiteX29" fmla="*/ 1135986 w 1645967"/>
              <a:gd name="connsiteY29" fmla="*/ 1755290 h 1780193"/>
              <a:gd name="connsiteX30" fmla="*/ 1232805 w 1645967"/>
              <a:gd name="connsiteY30" fmla="*/ 1733774 h 1780193"/>
              <a:gd name="connsiteX31" fmla="*/ 1275835 w 1645967"/>
              <a:gd name="connsiteY31" fmla="*/ 1701501 h 1780193"/>
              <a:gd name="connsiteX32" fmla="*/ 1308108 w 1645967"/>
              <a:gd name="connsiteY32" fmla="*/ 1679986 h 1780193"/>
              <a:gd name="connsiteX33" fmla="*/ 1361896 w 1645967"/>
              <a:gd name="connsiteY33" fmla="*/ 1636956 h 1780193"/>
              <a:gd name="connsiteX34" fmla="*/ 1458715 w 1645967"/>
              <a:gd name="connsiteY34" fmla="*/ 1550894 h 1780193"/>
              <a:gd name="connsiteX35" fmla="*/ 1490988 w 1645967"/>
              <a:gd name="connsiteY35" fmla="*/ 1518621 h 1780193"/>
              <a:gd name="connsiteX36" fmla="*/ 1512503 w 1645967"/>
              <a:gd name="connsiteY36" fmla="*/ 1486348 h 1780193"/>
              <a:gd name="connsiteX37" fmla="*/ 1523261 w 1645967"/>
              <a:gd name="connsiteY37" fmla="*/ 1454076 h 1780193"/>
              <a:gd name="connsiteX38" fmla="*/ 1587807 w 1645967"/>
              <a:gd name="connsiteY38" fmla="*/ 1368014 h 1780193"/>
              <a:gd name="connsiteX39" fmla="*/ 1620080 w 1645967"/>
              <a:gd name="connsiteY39" fmla="*/ 1292711 h 1780193"/>
              <a:gd name="connsiteX40" fmla="*/ 1641595 w 1645967"/>
              <a:gd name="connsiteY40" fmla="*/ 1206650 h 1780193"/>
              <a:gd name="connsiteX41" fmla="*/ 1630838 w 1645967"/>
              <a:gd name="connsiteY41" fmla="*/ 614979 h 1780193"/>
              <a:gd name="connsiteX42" fmla="*/ 1587807 w 1645967"/>
              <a:gd name="connsiteY42" fmla="*/ 507403 h 1780193"/>
              <a:gd name="connsiteX43" fmla="*/ 1577049 w 1645967"/>
              <a:gd name="connsiteY43" fmla="*/ 464372 h 1780193"/>
              <a:gd name="connsiteX44" fmla="*/ 1555534 w 1645967"/>
              <a:gd name="connsiteY44" fmla="*/ 410584 h 1780193"/>
              <a:gd name="connsiteX45" fmla="*/ 1523261 w 1645967"/>
              <a:gd name="connsiteY45" fmla="*/ 389068 h 1780193"/>
              <a:gd name="connsiteX46" fmla="*/ 1469473 w 1645967"/>
              <a:gd name="connsiteY46" fmla="*/ 335280 h 1780193"/>
              <a:gd name="connsiteX47" fmla="*/ 1447958 w 1645967"/>
              <a:gd name="connsiteY47" fmla="*/ 303007 h 1780193"/>
              <a:gd name="connsiteX48" fmla="*/ 1415685 w 1645967"/>
              <a:gd name="connsiteY48" fmla="*/ 281492 h 1780193"/>
              <a:gd name="connsiteX49" fmla="*/ 1383412 w 1645967"/>
              <a:gd name="connsiteY49" fmla="*/ 249219 h 1780193"/>
              <a:gd name="connsiteX50" fmla="*/ 1351139 w 1645967"/>
              <a:gd name="connsiteY50" fmla="*/ 227704 h 1780193"/>
              <a:gd name="connsiteX51" fmla="*/ 1329623 w 1645967"/>
              <a:gd name="connsiteY51" fmla="*/ 206188 h 1780193"/>
              <a:gd name="connsiteX52" fmla="*/ 1286593 w 1645967"/>
              <a:gd name="connsiteY52" fmla="*/ 173916 h 1780193"/>
              <a:gd name="connsiteX53" fmla="*/ 1254320 w 1645967"/>
              <a:gd name="connsiteY53" fmla="*/ 141643 h 1780193"/>
              <a:gd name="connsiteX54" fmla="*/ 1222047 w 1645967"/>
              <a:gd name="connsiteY54" fmla="*/ 120127 h 1780193"/>
              <a:gd name="connsiteX55" fmla="*/ 1179016 w 1645967"/>
              <a:gd name="connsiteY55" fmla="*/ 77097 h 1780193"/>
              <a:gd name="connsiteX56" fmla="*/ 1146743 w 1645967"/>
              <a:gd name="connsiteY56" fmla="*/ 66339 h 1780193"/>
              <a:gd name="connsiteX57" fmla="*/ 1114470 w 1645967"/>
              <a:gd name="connsiteY57" fmla="*/ 44824 h 1780193"/>
              <a:gd name="connsiteX58" fmla="*/ 1006894 w 1645967"/>
              <a:gd name="connsiteY58" fmla="*/ 12551 h 1780193"/>
              <a:gd name="connsiteX59" fmla="*/ 974621 w 1645967"/>
              <a:gd name="connsiteY59" fmla="*/ 1793 h 1780193"/>
              <a:gd name="connsiteX60" fmla="*/ 813256 w 1645967"/>
              <a:gd name="connsiteY60" fmla="*/ 1793 h 1780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1645967" h="1780193">
                <a:moveTo>
                  <a:pt x="813256" y="1793"/>
                </a:moveTo>
                <a:cubicBezTo>
                  <a:pt x="775604" y="3586"/>
                  <a:pt x="770003" y="7819"/>
                  <a:pt x="748710" y="12551"/>
                </a:cubicBezTo>
                <a:cubicBezTo>
                  <a:pt x="737641" y="15011"/>
                  <a:pt x="727638" y="21540"/>
                  <a:pt x="716438" y="23308"/>
                </a:cubicBezTo>
                <a:cubicBezTo>
                  <a:pt x="659325" y="32326"/>
                  <a:pt x="600410" y="30801"/>
                  <a:pt x="544315" y="44824"/>
                </a:cubicBezTo>
                <a:cubicBezTo>
                  <a:pt x="529972" y="48410"/>
                  <a:pt x="515446" y="51333"/>
                  <a:pt x="501285" y="55581"/>
                </a:cubicBezTo>
                <a:cubicBezTo>
                  <a:pt x="411615" y="82482"/>
                  <a:pt x="463590" y="69289"/>
                  <a:pt x="382950" y="98612"/>
                </a:cubicBezTo>
                <a:cubicBezTo>
                  <a:pt x="361637" y="106362"/>
                  <a:pt x="339920" y="112955"/>
                  <a:pt x="318405" y="120127"/>
                </a:cubicBezTo>
                <a:cubicBezTo>
                  <a:pt x="276379" y="162153"/>
                  <a:pt x="320477" y="124470"/>
                  <a:pt x="264616" y="152400"/>
                </a:cubicBezTo>
                <a:cubicBezTo>
                  <a:pt x="245914" y="161751"/>
                  <a:pt x="228757" y="173915"/>
                  <a:pt x="210828" y="184673"/>
                </a:cubicBezTo>
                <a:cubicBezTo>
                  <a:pt x="151774" y="273255"/>
                  <a:pt x="228986" y="171746"/>
                  <a:pt x="157040" y="227704"/>
                </a:cubicBezTo>
                <a:cubicBezTo>
                  <a:pt x="140501" y="240567"/>
                  <a:pt x="85088" y="292778"/>
                  <a:pt x="70979" y="324523"/>
                </a:cubicBezTo>
                <a:cubicBezTo>
                  <a:pt x="61768" y="345247"/>
                  <a:pt x="54963" y="367066"/>
                  <a:pt x="49463" y="389068"/>
                </a:cubicBezTo>
                <a:lnTo>
                  <a:pt x="27948" y="475130"/>
                </a:lnTo>
                <a:cubicBezTo>
                  <a:pt x="0" y="726650"/>
                  <a:pt x="9091" y="606154"/>
                  <a:pt x="27948" y="1077558"/>
                </a:cubicBezTo>
                <a:cubicBezTo>
                  <a:pt x="28401" y="1088889"/>
                  <a:pt x="34239" y="1099408"/>
                  <a:pt x="38706" y="1109831"/>
                </a:cubicBezTo>
                <a:cubicBezTo>
                  <a:pt x="45023" y="1124571"/>
                  <a:pt x="53904" y="1138121"/>
                  <a:pt x="60221" y="1152861"/>
                </a:cubicBezTo>
                <a:cubicBezTo>
                  <a:pt x="64688" y="1163284"/>
                  <a:pt x="65908" y="1174992"/>
                  <a:pt x="70979" y="1185134"/>
                </a:cubicBezTo>
                <a:cubicBezTo>
                  <a:pt x="76761" y="1196698"/>
                  <a:pt x="86079" y="1206181"/>
                  <a:pt x="92494" y="1217407"/>
                </a:cubicBezTo>
                <a:cubicBezTo>
                  <a:pt x="108081" y="1244686"/>
                  <a:pt x="114554" y="1269118"/>
                  <a:pt x="135525" y="1292711"/>
                </a:cubicBezTo>
                <a:cubicBezTo>
                  <a:pt x="155740" y="1315452"/>
                  <a:pt x="178555" y="1335742"/>
                  <a:pt x="200070" y="1357257"/>
                </a:cubicBezTo>
                <a:lnTo>
                  <a:pt x="221586" y="1378772"/>
                </a:lnTo>
                <a:cubicBezTo>
                  <a:pt x="241752" y="1419105"/>
                  <a:pt x="243951" y="1429919"/>
                  <a:pt x="275374" y="1464833"/>
                </a:cubicBezTo>
                <a:cubicBezTo>
                  <a:pt x="295729" y="1487449"/>
                  <a:pt x="321664" y="1505037"/>
                  <a:pt x="339920" y="1529379"/>
                </a:cubicBezTo>
                <a:cubicBezTo>
                  <a:pt x="350678" y="1543723"/>
                  <a:pt x="358316" y="1561056"/>
                  <a:pt x="372193" y="1572410"/>
                </a:cubicBezTo>
                <a:cubicBezTo>
                  <a:pt x="411347" y="1604445"/>
                  <a:pt x="456679" y="1625411"/>
                  <a:pt x="501285" y="1647713"/>
                </a:cubicBezTo>
                <a:cubicBezTo>
                  <a:pt x="512043" y="1658471"/>
                  <a:pt x="520259" y="1672598"/>
                  <a:pt x="533558" y="1679986"/>
                </a:cubicBezTo>
                <a:cubicBezTo>
                  <a:pt x="553383" y="1691000"/>
                  <a:pt x="576790" y="1693751"/>
                  <a:pt x="598103" y="1701501"/>
                </a:cubicBezTo>
                <a:cubicBezTo>
                  <a:pt x="691022" y="1735290"/>
                  <a:pt x="614335" y="1718323"/>
                  <a:pt x="737953" y="1733774"/>
                </a:cubicBezTo>
                <a:cubicBezTo>
                  <a:pt x="752296" y="1740946"/>
                  <a:pt x="765425" y="1751401"/>
                  <a:pt x="780983" y="1755290"/>
                </a:cubicBezTo>
                <a:cubicBezTo>
                  <a:pt x="880596" y="1780193"/>
                  <a:pt x="1072380" y="1757834"/>
                  <a:pt x="1135986" y="1755290"/>
                </a:cubicBezTo>
                <a:cubicBezTo>
                  <a:pt x="1141645" y="1754158"/>
                  <a:pt x="1222677" y="1738838"/>
                  <a:pt x="1232805" y="1733774"/>
                </a:cubicBezTo>
                <a:cubicBezTo>
                  <a:pt x="1248841" y="1725756"/>
                  <a:pt x="1261245" y="1711922"/>
                  <a:pt x="1275835" y="1701501"/>
                </a:cubicBezTo>
                <a:cubicBezTo>
                  <a:pt x="1286356" y="1693986"/>
                  <a:pt x="1297765" y="1687743"/>
                  <a:pt x="1308108" y="1679986"/>
                </a:cubicBezTo>
                <a:cubicBezTo>
                  <a:pt x="1326477" y="1666210"/>
                  <a:pt x="1343527" y="1650732"/>
                  <a:pt x="1361896" y="1636956"/>
                </a:cubicBezTo>
                <a:cubicBezTo>
                  <a:pt x="1438679" y="1579369"/>
                  <a:pt x="1339859" y="1669750"/>
                  <a:pt x="1458715" y="1550894"/>
                </a:cubicBezTo>
                <a:cubicBezTo>
                  <a:pt x="1469473" y="1540136"/>
                  <a:pt x="1482549" y="1531280"/>
                  <a:pt x="1490988" y="1518621"/>
                </a:cubicBezTo>
                <a:cubicBezTo>
                  <a:pt x="1498160" y="1507863"/>
                  <a:pt x="1506721" y="1497912"/>
                  <a:pt x="1512503" y="1486348"/>
                </a:cubicBezTo>
                <a:cubicBezTo>
                  <a:pt x="1517574" y="1476206"/>
                  <a:pt x="1517427" y="1463799"/>
                  <a:pt x="1523261" y="1454076"/>
                </a:cubicBezTo>
                <a:cubicBezTo>
                  <a:pt x="1561488" y="1390364"/>
                  <a:pt x="1543157" y="1501960"/>
                  <a:pt x="1587807" y="1368014"/>
                </a:cubicBezTo>
                <a:cubicBezTo>
                  <a:pt x="1613037" y="1292328"/>
                  <a:pt x="1580200" y="1385763"/>
                  <a:pt x="1620080" y="1292711"/>
                </a:cubicBezTo>
                <a:cubicBezTo>
                  <a:pt x="1632486" y="1263764"/>
                  <a:pt x="1635280" y="1238226"/>
                  <a:pt x="1641595" y="1206650"/>
                </a:cubicBezTo>
                <a:cubicBezTo>
                  <a:pt x="1638009" y="1009426"/>
                  <a:pt x="1645967" y="811654"/>
                  <a:pt x="1630838" y="614979"/>
                </a:cubicBezTo>
                <a:cubicBezTo>
                  <a:pt x="1627876" y="576472"/>
                  <a:pt x="1597174" y="544871"/>
                  <a:pt x="1587807" y="507403"/>
                </a:cubicBezTo>
                <a:cubicBezTo>
                  <a:pt x="1584221" y="493059"/>
                  <a:pt x="1581724" y="478398"/>
                  <a:pt x="1577049" y="464372"/>
                </a:cubicBezTo>
                <a:cubicBezTo>
                  <a:pt x="1570942" y="446052"/>
                  <a:pt x="1566758" y="426298"/>
                  <a:pt x="1555534" y="410584"/>
                </a:cubicBezTo>
                <a:cubicBezTo>
                  <a:pt x="1548019" y="400063"/>
                  <a:pt x="1532991" y="397582"/>
                  <a:pt x="1523261" y="389068"/>
                </a:cubicBezTo>
                <a:cubicBezTo>
                  <a:pt x="1504179" y="372371"/>
                  <a:pt x="1486170" y="354362"/>
                  <a:pt x="1469473" y="335280"/>
                </a:cubicBezTo>
                <a:cubicBezTo>
                  <a:pt x="1460959" y="325550"/>
                  <a:pt x="1457100" y="312149"/>
                  <a:pt x="1447958" y="303007"/>
                </a:cubicBezTo>
                <a:cubicBezTo>
                  <a:pt x="1438816" y="293865"/>
                  <a:pt x="1425617" y="289769"/>
                  <a:pt x="1415685" y="281492"/>
                </a:cubicBezTo>
                <a:cubicBezTo>
                  <a:pt x="1403998" y="271753"/>
                  <a:pt x="1395099" y="258958"/>
                  <a:pt x="1383412" y="249219"/>
                </a:cubicBezTo>
                <a:cubicBezTo>
                  <a:pt x="1373480" y="240942"/>
                  <a:pt x="1361235" y="235781"/>
                  <a:pt x="1351139" y="227704"/>
                </a:cubicBezTo>
                <a:cubicBezTo>
                  <a:pt x="1343219" y="221368"/>
                  <a:pt x="1337415" y="212681"/>
                  <a:pt x="1329623" y="206188"/>
                </a:cubicBezTo>
                <a:cubicBezTo>
                  <a:pt x="1315849" y="194710"/>
                  <a:pt x="1300206" y="185584"/>
                  <a:pt x="1286593" y="173916"/>
                </a:cubicBezTo>
                <a:cubicBezTo>
                  <a:pt x="1275042" y="164015"/>
                  <a:pt x="1266007" y="151383"/>
                  <a:pt x="1254320" y="141643"/>
                </a:cubicBezTo>
                <a:cubicBezTo>
                  <a:pt x="1244388" y="133366"/>
                  <a:pt x="1231864" y="128541"/>
                  <a:pt x="1222047" y="120127"/>
                </a:cubicBezTo>
                <a:cubicBezTo>
                  <a:pt x="1206646" y="106926"/>
                  <a:pt x="1195522" y="88887"/>
                  <a:pt x="1179016" y="77097"/>
                </a:cubicBezTo>
                <a:cubicBezTo>
                  <a:pt x="1169789" y="70506"/>
                  <a:pt x="1156885" y="71410"/>
                  <a:pt x="1146743" y="66339"/>
                </a:cubicBezTo>
                <a:cubicBezTo>
                  <a:pt x="1135179" y="60557"/>
                  <a:pt x="1126285" y="50075"/>
                  <a:pt x="1114470" y="44824"/>
                </a:cubicBezTo>
                <a:cubicBezTo>
                  <a:pt x="1068440" y="24366"/>
                  <a:pt x="1050712" y="25070"/>
                  <a:pt x="1006894" y="12551"/>
                </a:cubicBezTo>
                <a:cubicBezTo>
                  <a:pt x="995991" y="9436"/>
                  <a:pt x="985379" y="5379"/>
                  <a:pt x="974621" y="1793"/>
                </a:cubicBezTo>
                <a:cubicBezTo>
                  <a:pt x="806100" y="13028"/>
                  <a:pt x="850908" y="0"/>
                  <a:pt x="813256" y="1793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3131840" y="3501008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 Kč + 1 Kč = 5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52320" y="256490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3528" y="321297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6" name="Obrázek 15" descr="MB90029044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80112" y="1772816"/>
            <a:ext cx="1872208" cy="1872208"/>
          </a:xfrm>
          <a:prstGeom prst="rect">
            <a:avLst/>
          </a:prstGeom>
        </p:spPr>
      </p:pic>
      <p:pic>
        <p:nvPicPr>
          <p:cNvPr id="17" name="Obrázek 16" descr="MB90041264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75656" y="1844824"/>
            <a:ext cx="1828800" cy="1828800"/>
          </a:xfrm>
          <a:prstGeom prst="rect">
            <a:avLst/>
          </a:prstGeom>
        </p:spPr>
      </p:pic>
      <p:sp>
        <p:nvSpPr>
          <p:cNvPr id="14" name="Volný tvar 13"/>
          <p:cNvSpPr/>
          <p:nvPr/>
        </p:nvSpPr>
        <p:spPr>
          <a:xfrm>
            <a:off x="2185987" y="4544690"/>
            <a:ext cx="3052943" cy="1630199"/>
          </a:xfrm>
          <a:custGeom>
            <a:avLst/>
            <a:gdLst>
              <a:gd name="connsiteX0" fmla="*/ 2773288 w 3052943"/>
              <a:gd name="connsiteY0" fmla="*/ 113371 h 1630199"/>
              <a:gd name="connsiteX1" fmla="*/ 1837373 w 3052943"/>
              <a:gd name="connsiteY1" fmla="*/ 81098 h 1630199"/>
              <a:gd name="connsiteX2" fmla="*/ 729335 w 3052943"/>
              <a:gd name="connsiteY2" fmla="*/ 91856 h 1630199"/>
              <a:gd name="connsiteX3" fmla="*/ 654032 w 3052943"/>
              <a:gd name="connsiteY3" fmla="*/ 102614 h 1630199"/>
              <a:gd name="connsiteX4" fmla="*/ 557213 w 3052943"/>
              <a:gd name="connsiteY4" fmla="*/ 113371 h 1630199"/>
              <a:gd name="connsiteX5" fmla="*/ 471152 w 3052943"/>
              <a:gd name="connsiteY5" fmla="*/ 134886 h 1630199"/>
              <a:gd name="connsiteX6" fmla="*/ 395848 w 3052943"/>
              <a:gd name="connsiteY6" fmla="*/ 167159 h 1630199"/>
              <a:gd name="connsiteX7" fmla="*/ 331302 w 3052943"/>
              <a:gd name="connsiteY7" fmla="*/ 199432 h 1630199"/>
              <a:gd name="connsiteX8" fmla="*/ 299029 w 3052943"/>
              <a:gd name="connsiteY8" fmla="*/ 220948 h 1630199"/>
              <a:gd name="connsiteX9" fmla="*/ 266757 w 3052943"/>
              <a:gd name="connsiteY9" fmla="*/ 231705 h 1630199"/>
              <a:gd name="connsiteX10" fmla="*/ 212968 w 3052943"/>
              <a:gd name="connsiteY10" fmla="*/ 263978 h 1630199"/>
              <a:gd name="connsiteX11" fmla="*/ 137665 w 3052943"/>
              <a:gd name="connsiteY11" fmla="*/ 285494 h 1630199"/>
              <a:gd name="connsiteX12" fmla="*/ 83877 w 3052943"/>
              <a:gd name="connsiteY12" fmla="*/ 307009 h 1630199"/>
              <a:gd name="connsiteX13" fmla="*/ 62361 w 3052943"/>
              <a:gd name="connsiteY13" fmla="*/ 328524 h 1630199"/>
              <a:gd name="connsiteX14" fmla="*/ 51604 w 3052943"/>
              <a:gd name="connsiteY14" fmla="*/ 575950 h 1630199"/>
              <a:gd name="connsiteX15" fmla="*/ 62361 w 3052943"/>
              <a:gd name="connsiteY15" fmla="*/ 920195 h 1630199"/>
              <a:gd name="connsiteX16" fmla="*/ 83877 w 3052943"/>
              <a:gd name="connsiteY16" fmla="*/ 1070802 h 1630199"/>
              <a:gd name="connsiteX17" fmla="*/ 94634 w 3052943"/>
              <a:gd name="connsiteY17" fmla="*/ 1113832 h 1630199"/>
              <a:gd name="connsiteX18" fmla="*/ 105392 w 3052943"/>
              <a:gd name="connsiteY18" fmla="*/ 1167621 h 1630199"/>
              <a:gd name="connsiteX19" fmla="*/ 126907 w 3052943"/>
              <a:gd name="connsiteY19" fmla="*/ 1210651 h 1630199"/>
              <a:gd name="connsiteX20" fmla="*/ 159180 w 3052943"/>
              <a:gd name="connsiteY20" fmla="*/ 1275197 h 1630199"/>
              <a:gd name="connsiteX21" fmla="*/ 180695 w 3052943"/>
              <a:gd name="connsiteY21" fmla="*/ 1318228 h 1630199"/>
              <a:gd name="connsiteX22" fmla="*/ 288272 w 3052943"/>
              <a:gd name="connsiteY22" fmla="*/ 1436562 h 1630199"/>
              <a:gd name="connsiteX23" fmla="*/ 395848 w 3052943"/>
              <a:gd name="connsiteY23" fmla="*/ 1511865 h 1630199"/>
              <a:gd name="connsiteX24" fmla="*/ 535698 w 3052943"/>
              <a:gd name="connsiteY24" fmla="*/ 1565654 h 1630199"/>
              <a:gd name="connsiteX25" fmla="*/ 600244 w 3052943"/>
              <a:gd name="connsiteY25" fmla="*/ 1576411 h 1630199"/>
              <a:gd name="connsiteX26" fmla="*/ 654032 w 3052943"/>
              <a:gd name="connsiteY26" fmla="*/ 1597926 h 1630199"/>
              <a:gd name="connsiteX27" fmla="*/ 729335 w 3052943"/>
              <a:gd name="connsiteY27" fmla="*/ 1608684 h 1630199"/>
              <a:gd name="connsiteX28" fmla="*/ 901458 w 3052943"/>
              <a:gd name="connsiteY28" fmla="*/ 1630199 h 1630199"/>
              <a:gd name="connsiteX29" fmla="*/ 1719039 w 3052943"/>
              <a:gd name="connsiteY29" fmla="*/ 1619442 h 1630199"/>
              <a:gd name="connsiteX30" fmla="*/ 1848131 w 3052943"/>
              <a:gd name="connsiteY30" fmla="*/ 1597926 h 1630199"/>
              <a:gd name="connsiteX31" fmla="*/ 1977222 w 3052943"/>
              <a:gd name="connsiteY31" fmla="*/ 1576411 h 1630199"/>
              <a:gd name="connsiteX32" fmla="*/ 2020253 w 3052943"/>
              <a:gd name="connsiteY32" fmla="*/ 1554896 h 1630199"/>
              <a:gd name="connsiteX33" fmla="*/ 2160102 w 3052943"/>
              <a:gd name="connsiteY33" fmla="*/ 1522623 h 1630199"/>
              <a:gd name="connsiteX34" fmla="*/ 2289194 w 3052943"/>
              <a:gd name="connsiteY34" fmla="*/ 1511865 h 1630199"/>
              <a:gd name="connsiteX35" fmla="*/ 2342982 w 3052943"/>
              <a:gd name="connsiteY35" fmla="*/ 1501108 h 1630199"/>
              <a:gd name="connsiteX36" fmla="*/ 2418286 w 3052943"/>
              <a:gd name="connsiteY36" fmla="*/ 1490350 h 1630199"/>
              <a:gd name="connsiteX37" fmla="*/ 2450559 w 3052943"/>
              <a:gd name="connsiteY37" fmla="*/ 1479592 h 1630199"/>
              <a:gd name="connsiteX38" fmla="*/ 2644197 w 3052943"/>
              <a:gd name="connsiteY38" fmla="*/ 1447319 h 1630199"/>
              <a:gd name="connsiteX39" fmla="*/ 2719500 w 3052943"/>
              <a:gd name="connsiteY39" fmla="*/ 1425804 h 1630199"/>
              <a:gd name="connsiteX40" fmla="*/ 2751773 w 3052943"/>
              <a:gd name="connsiteY40" fmla="*/ 1404289 h 1630199"/>
              <a:gd name="connsiteX41" fmla="*/ 2794804 w 3052943"/>
              <a:gd name="connsiteY41" fmla="*/ 1393531 h 1630199"/>
              <a:gd name="connsiteX42" fmla="*/ 2827077 w 3052943"/>
              <a:gd name="connsiteY42" fmla="*/ 1382774 h 1630199"/>
              <a:gd name="connsiteX43" fmla="*/ 2848592 w 3052943"/>
              <a:gd name="connsiteY43" fmla="*/ 1350501 h 1630199"/>
              <a:gd name="connsiteX44" fmla="*/ 2880865 w 3052943"/>
              <a:gd name="connsiteY44" fmla="*/ 1339743 h 1630199"/>
              <a:gd name="connsiteX45" fmla="*/ 2913138 w 3052943"/>
              <a:gd name="connsiteY45" fmla="*/ 1318228 h 1630199"/>
              <a:gd name="connsiteX46" fmla="*/ 2966926 w 3052943"/>
              <a:gd name="connsiteY46" fmla="*/ 1264439 h 1630199"/>
              <a:gd name="connsiteX47" fmla="*/ 2999199 w 3052943"/>
              <a:gd name="connsiteY47" fmla="*/ 1189136 h 1630199"/>
              <a:gd name="connsiteX48" fmla="*/ 3020714 w 3052943"/>
              <a:gd name="connsiteY48" fmla="*/ 1124590 h 1630199"/>
              <a:gd name="connsiteX49" fmla="*/ 3031472 w 3052943"/>
              <a:gd name="connsiteY49" fmla="*/ 1017014 h 1630199"/>
              <a:gd name="connsiteX50" fmla="*/ 3042229 w 3052943"/>
              <a:gd name="connsiteY50" fmla="*/ 973983 h 1630199"/>
              <a:gd name="connsiteX51" fmla="*/ 3020714 w 3052943"/>
              <a:gd name="connsiteY51" fmla="*/ 565192 h 1630199"/>
              <a:gd name="connsiteX52" fmla="*/ 3009957 w 3052943"/>
              <a:gd name="connsiteY52" fmla="*/ 532919 h 1630199"/>
              <a:gd name="connsiteX53" fmla="*/ 2999199 w 3052943"/>
              <a:gd name="connsiteY53" fmla="*/ 489889 h 1630199"/>
              <a:gd name="connsiteX54" fmla="*/ 2934653 w 3052943"/>
              <a:gd name="connsiteY54" fmla="*/ 382312 h 1630199"/>
              <a:gd name="connsiteX55" fmla="*/ 2880865 w 3052943"/>
              <a:gd name="connsiteY55" fmla="*/ 317766 h 1630199"/>
              <a:gd name="connsiteX56" fmla="*/ 2870107 w 3052943"/>
              <a:gd name="connsiteY56" fmla="*/ 285494 h 1630199"/>
              <a:gd name="connsiteX57" fmla="*/ 2848592 w 3052943"/>
              <a:gd name="connsiteY57" fmla="*/ 263978 h 1630199"/>
              <a:gd name="connsiteX58" fmla="*/ 2837834 w 3052943"/>
              <a:gd name="connsiteY58" fmla="*/ 220948 h 1630199"/>
              <a:gd name="connsiteX59" fmla="*/ 2816319 w 3052943"/>
              <a:gd name="connsiteY59" fmla="*/ 188675 h 1630199"/>
              <a:gd name="connsiteX60" fmla="*/ 2805561 w 3052943"/>
              <a:gd name="connsiteY60" fmla="*/ 156402 h 1630199"/>
              <a:gd name="connsiteX61" fmla="*/ 2773288 w 3052943"/>
              <a:gd name="connsiteY61" fmla="*/ 113371 h 1630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052943" h="1630199">
                <a:moveTo>
                  <a:pt x="2773288" y="113371"/>
                </a:moveTo>
                <a:cubicBezTo>
                  <a:pt x="2433170" y="0"/>
                  <a:pt x="2731419" y="92136"/>
                  <a:pt x="1837373" y="81098"/>
                </a:cubicBezTo>
                <a:lnTo>
                  <a:pt x="729335" y="91856"/>
                </a:lnTo>
                <a:cubicBezTo>
                  <a:pt x="703983" y="92317"/>
                  <a:pt x="679192" y="99469"/>
                  <a:pt x="654032" y="102614"/>
                </a:cubicBezTo>
                <a:cubicBezTo>
                  <a:pt x="621811" y="106642"/>
                  <a:pt x="589486" y="109785"/>
                  <a:pt x="557213" y="113371"/>
                </a:cubicBezTo>
                <a:cubicBezTo>
                  <a:pt x="528526" y="120543"/>
                  <a:pt x="492061" y="113976"/>
                  <a:pt x="471152" y="134886"/>
                </a:cubicBezTo>
                <a:cubicBezTo>
                  <a:pt x="436708" y="169332"/>
                  <a:pt x="459583" y="154413"/>
                  <a:pt x="395848" y="167159"/>
                </a:cubicBezTo>
                <a:cubicBezTo>
                  <a:pt x="303357" y="228821"/>
                  <a:pt x="420380" y="154893"/>
                  <a:pt x="331302" y="199432"/>
                </a:cubicBezTo>
                <a:cubicBezTo>
                  <a:pt x="319738" y="205214"/>
                  <a:pt x="310593" y="215166"/>
                  <a:pt x="299029" y="220948"/>
                </a:cubicBezTo>
                <a:cubicBezTo>
                  <a:pt x="288887" y="226019"/>
                  <a:pt x="276899" y="226634"/>
                  <a:pt x="266757" y="231705"/>
                </a:cubicBezTo>
                <a:cubicBezTo>
                  <a:pt x="248055" y="241056"/>
                  <a:pt x="231670" y="254627"/>
                  <a:pt x="212968" y="263978"/>
                </a:cubicBezTo>
                <a:cubicBezTo>
                  <a:pt x="192247" y="274338"/>
                  <a:pt x="158346" y="278600"/>
                  <a:pt x="137665" y="285494"/>
                </a:cubicBezTo>
                <a:cubicBezTo>
                  <a:pt x="119346" y="291601"/>
                  <a:pt x="101806" y="299837"/>
                  <a:pt x="83877" y="307009"/>
                </a:cubicBezTo>
                <a:cubicBezTo>
                  <a:pt x="76705" y="314181"/>
                  <a:pt x="68697" y="320604"/>
                  <a:pt x="62361" y="328524"/>
                </a:cubicBezTo>
                <a:cubicBezTo>
                  <a:pt x="0" y="406474"/>
                  <a:pt x="45838" y="426029"/>
                  <a:pt x="51604" y="575950"/>
                </a:cubicBezTo>
                <a:cubicBezTo>
                  <a:pt x="56016" y="690670"/>
                  <a:pt x="56628" y="805534"/>
                  <a:pt x="62361" y="920195"/>
                </a:cubicBezTo>
                <a:cubicBezTo>
                  <a:pt x="63683" y="946638"/>
                  <a:pt x="77526" y="1039049"/>
                  <a:pt x="83877" y="1070802"/>
                </a:cubicBezTo>
                <a:cubicBezTo>
                  <a:pt x="86776" y="1085300"/>
                  <a:pt x="91427" y="1099399"/>
                  <a:pt x="94634" y="1113832"/>
                </a:cubicBezTo>
                <a:cubicBezTo>
                  <a:pt x="98600" y="1131681"/>
                  <a:pt x="99610" y="1150275"/>
                  <a:pt x="105392" y="1167621"/>
                </a:cubicBezTo>
                <a:cubicBezTo>
                  <a:pt x="110463" y="1182834"/>
                  <a:pt x="120590" y="1195911"/>
                  <a:pt x="126907" y="1210651"/>
                </a:cubicBezTo>
                <a:cubicBezTo>
                  <a:pt x="169174" y="1309273"/>
                  <a:pt x="100111" y="1171825"/>
                  <a:pt x="159180" y="1275197"/>
                </a:cubicBezTo>
                <a:cubicBezTo>
                  <a:pt x="167136" y="1289121"/>
                  <a:pt x="172196" y="1304629"/>
                  <a:pt x="180695" y="1318228"/>
                </a:cubicBezTo>
                <a:cubicBezTo>
                  <a:pt x="204389" y="1356139"/>
                  <a:pt x="259446" y="1414942"/>
                  <a:pt x="288272" y="1436562"/>
                </a:cubicBezTo>
                <a:cubicBezTo>
                  <a:pt x="318599" y="1459308"/>
                  <a:pt x="364538" y="1495006"/>
                  <a:pt x="395848" y="1511865"/>
                </a:cubicBezTo>
                <a:cubicBezTo>
                  <a:pt x="414748" y="1522042"/>
                  <a:pt x="509396" y="1561271"/>
                  <a:pt x="535698" y="1565654"/>
                </a:cubicBezTo>
                <a:lnTo>
                  <a:pt x="600244" y="1576411"/>
                </a:lnTo>
                <a:cubicBezTo>
                  <a:pt x="618173" y="1583583"/>
                  <a:pt x="635298" y="1593242"/>
                  <a:pt x="654032" y="1597926"/>
                </a:cubicBezTo>
                <a:cubicBezTo>
                  <a:pt x="678631" y="1604076"/>
                  <a:pt x="704153" y="1605721"/>
                  <a:pt x="729335" y="1608684"/>
                </a:cubicBezTo>
                <a:cubicBezTo>
                  <a:pt x="905173" y="1629372"/>
                  <a:pt x="773185" y="1608822"/>
                  <a:pt x="901458" y="1630199"/>
                </a:cubicBezTo>
                <a:lnTo>
                  <a:pt x="1719039" y="1619442"/>
                </a:lnTo>
                <a:cubicBezTo>
                  <a:pt x="1760138" y="1618452"/>
                  <a:pt x="1807197" y="1604748"/>
                  <a:pt x="1848131" y="1597926"/>
                </a:cubicBezTo>
                <a:cubicBezTo>
                  <a:pt x="2008246" y="1571241"/>
                  <a:pt x="1850464" y="1601763"/>
                  <a:pt x="1977222" y="1576411"/>
                </a:cubicBezTo>
                <a:cubicBezTo>
                  <a:pt x="1991566" y="1569239"/>
                  <a:pt x="2005182" y="1560376"/>
                  <a:pt x="2020253" y="1554896"/>
                </a:cubicBezTo>
                <a:cubicBezTo>
                  <a:pt x="2063042" y="1539337"/>
                  <a:pt x="2114496" y="1527691"/>
                  <a:pt x="2160102" y="1522623"/>
                </a:cubicBezTo>
                <a:cubicBezTo>
                  <a:pt x="2203018" y="1517854"/>
                  <a:pt x="2246163" y="1515451"/>
                  <a:pt x="2289194" y="1511865"/>
                </a:cubicBezTo>
                <a:cubicBezTo>
                  <a:pt x="2307123" y="1508279"/>
                  <a:pt x="2324946" y="1504114"/>
                  <a:pt x="2342982" y="1501108"/>
                </a:cubicBezTo>
                <a:cubicBezTo>
                  <a:pt x="2367993" y="1496940"/>
                  <a:pt x="2393422" y="1495323"/>
                  <a:pt x="2418286" y="1490350"/>
                </a:cubicBezTo>
                <a:cubicBezTo>
                  <a:pt x="2429405" y="1488126"/>
                  <a:pt x="2439420" y="1481714"/>
                  <a:pt x="2450559" y="1479592"/>
                </a:cubicBezTo>
                <a:cubicBezTo>
                  <a:pt x="2514840" y="1467348"/>
                  <a:pt x="2582118" y="1468011"/>
                  <a:pt x="2644197" y="1447319"/>
                </a:cubicBezTo>
                <a:cubicBezTo>
                  <a:pt x="2690495" y="1431887"/>
                  <a:pt x="2665468" y="1439312"/>
                  <a:pt x="2719500" y="1425804"/>
                </a:cubicBezTo>
                <a:cubicBezTo>
                  <a:pt x="2730258" y="1418632"/>
                  <a:pt x="2739889" y="1409382"/>
                  <a:pt x="2751773" y="1404289"/>
                </a:cubicBezTo>
                <a:cubicBezTo>
                  <a:pt x="2765363" y="1398465"/>
                  <a:pt x="2780588" y="1397593"/>
                  <a:pt x="2794804" y="1393531"/>
                </a:cubicBezTo>
                <a:cubicBezTo>
                  <a:pt x="2805707" y="1390416"/>
                  <a:pt x="2816319" y="1386360"/>
                  <a:pt x="2827077" y="1382774"/>
                </a:cubicBezTo>
                <a:cubicBezTo>
                  <a:pt x="2834249" y="1372016"/>
                  <a:pt x="2838496" y="1358578"/>
                  <a:pt x="2848592" y="1350501"/>
                </a:cubicBezTo>
                <a:cubicBezTo>
                  <a:pt x="2857447" y="1343417"/>
                  <a:pt x="2870723" y="1344814"/>
                  <a:pt x="2880865" y="1339743"/>
                </a:cubicBezTo>
                <a:cubicBezTo>
                  <a:pt x="2892429" y="1333961"/>
                  <a:pt x="2903408" y="1326742"/>
                  <a:pt x="2913138" y="1318228"/>
                </a:cubicBezTo>
                <a:cubicBezTo>
                  <a:pt x="2932220" y="1301531"/>
                  <a:pt x="2966926" y="1264439"/>
                  <a:pt x="2966926" y="1264439"/>
                </a:cubicBezTo>
                <a:cubicBezTo>
                  <a:pt x="3001560" y="1160540"/>
                  <a:pt x="2946019" y="1322087"/>
                  <a:pt x="2999199" y="1189136"/>
                </a:cubicBezTo>
                <a:cubicBezTo>
                  <a:pt x="3007622" y="1168079"/>
                  <a:pt x="3020714" y="1124590"/>
                  <a:pt x="3020714" y="1124590"/>
                </a:cubicBezTo>
                <a:cubicBezTo>
                  <a:pt x="3024300" y="1088731"/>
                  <a:pt x="3026376" y="1052689"/>
                  <a:pt x="3031472" y="1017014"/>
                </a:cubicBezTo>
                <a:cubicBezTo>
                  <a:pt x="3033563" y="1002378"/>
                  <a:pt x="3042229" y="988768"/>
                  <a:pt x="3042229" y="973983"/>
                </a:cubicBezTo>
                <a:cubicBezTo>
                  <a:pt x="3042229" y="865894"/>
                  <a:pt x="3052943" y="694112"/>
                  <a:pt x="3020714" y="565192"/>
                </a:cubicBezTo>
                <a:cubicBezTo>
                  <a:pt x="3017964" y="554191"/>
                  <a:pt x="3013072" y="543822"/>
                  <a:pt x="3009957" y="532919"/>
                </a:cubicBezTo>
                <a:cubicBezTo>
                  <a:pt x="3005895" y="518703"/>
                  <a:pt x="3004390" y="503732"/>
                  <a:pt x="2999199" y="489889"/>
                </a:cubicBezTo>
                <a:cubicBezTo>
                  <a:pt x="2986684" y="456515"/>
                  <a:pt x="2953422" y="407337"/>
                  <a:pt x="2934653" y="382312"/>
                </a:cubicBezTo>
                <a:cubicBezTo>
                  <a:pt x="2896294" y="331168"/>
                  <a:pt x="2915058" y="351960"/>
                  <a:pt x="2880865" y="317766"/>
                </a:cubicBezTo>
                <a:cubicBezTo>
                  <a:pt x="2877279" y="307009"/>
                  <a:pt x="2875941" y="295217"/>
                  <a:pt x="2870107" y="285494"/>
                </a:cubicBezTo>
                <a:cubicBezTo>
                  <a:pt x="2864889" y="276797"/>
                  <a:pt x="2853128" y="273050"/>
                  <a:pt x="2848592" y="263978"/>
                </a:cubicBezTo>
                <a:cubicBezTo>
                  <a:pt x="2841980" y="250754"/>
                  <a:pt x="2843658" y="234537"/>
                  <a:pt x="2837834" y="220948"/>
                </a:cubicBezTo>
                <a:cubicBezTo>
                  <a:pt x="2832741" y="209064"/>
                  <a:pt x="2822101" y="200239"/>
                  <a:pt x="2816319" y="188675"/>
                </a:cubicBezTo>
                <a:cubicBezTo>
                  <a:pt x="2811248" y="178533"/>
                  <a:pt x="2810028" y="166825"/>
                  <a:pt x="2805561" y="156402"/>
                </a:cubicBezTo>
                <a:cubicBezTo>
                  <a:pt x="2785745" y="110164"/>
                  <a:pt x="2799344" y="113371"/>
                  <a:pt x="2773288" y="113371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4152467" y="4432152"/>
            <a:ext cx="2173029" cy="1581373"/>
          </a:xfrm>
          <a:custGeom>
            <a:avLst/>
            <a:gdLst>
              <a:gd name="connsiteX0" fmla="*/ 1914846 w 2173029"/>
              <a:gd name="connsiteY0" fmla="*/ 172121 h 1581373"/>
              <a:gd name="connsiteX1" fmla="*/ 1818027 w 2173029"/>
              <a:gd name="connsiteY1" fmla="*/ 139848 h 1581373"/>
              <a:gd name="connsiteX2" fmla="*/ 1721208 w 2173029"/>
              <a:gd name="connsiteY2" fmla="*/ 118333 h 1581373"/>
              <a:gd name="connsiteX3" fmla="*/ 1688935 w 2173029"/>
              <a:gd name="connsiteY3" fmla="*/ 107575 h 1581373"/>
              <a:gd name="connsiteX4" fmla="*/ 1495298 w 2173029"/>
              <a:gd name="connsiteY4" fmla="*/ 86060 h 1581373"/>
              <a:gd name="connsiteX5" fmla="*/ 1398479 w 2173029"/>
              <a:gd name="connsiteY5" fmla="*/ 75302 h 1581373"/>
              <a:gd name="connsiteX6" fmla="*/ 1355448 w 2173029"/>
              <a:gd name="connsiteY6" fmla="*/ 64544 h 1581373"/>
              <a:gd name="connsiteX7" fmla="*/ 1290902 w 2173029"/>
              <a:gd name="connsiteY7" fmla="*/ 53787 h 1581373"/>
              <a:gd name="connsiteX8" fmla="*/ 1129538 w 2173029"/>
              <a:gd name="connsiteY8" fmla="*/ 32272 h 1581373"/>
              <a:gd name="connsiteX9" fmla="*/ 806808 w 2173029"/>
              <a:gd name="connsiteY9" fmla="*/ 32272 h 1581373"/>
              <a:gd name="connsiteX10" fmla="*/ 774535 w 2173029"/>
              <a:gd name="connsiteY10" fmla="*/ 43029 h 1581373"/>
              <a:gd name="connsiteX11" fmla="*/ 699232 w 2173029"/>
              <a:gd name="connsiteY11" fmla="*/ 53787 h 1581373"/>
              <a:gd name="connsiteX12" fmla="*/ 634686 w 2173029"/>
              <a:gd name="connsiteY12" fmla="*/ 96817 h 1581373"/>
              <a:gd name="connsiteX13" fmla="*/ 527109 w 2173029"/>
              <a:gd name="connsiteY13" fmla="*/ 150606 h 1581373"/>
              <a:gd name="connsiteX14" fmla="*/ 462564 w 2173029"/>
              <a:gd name="connsiteY14" fmla="*/ 193636 h 1581373"/>
              <a:gd name="connsiteX15" fmla="*/ 387260 w 2173029"/>
              <a:gd name="connsiteY15" fmla="*/ 225909 h 1581373"/>
              <a:gd name="connsiteX16" fmla="*/ 322714 w 2173029"/>
              <a:gd name="connsiteY16" fmla="*/ 268940 h 1581373"/>
              <a:gd name="connsiteX17" fmla="*/ 279684 w 2173029"/>
              <a:gd name="connsiteY17" fmla="*/ 301213 h 1581373"/>
              <a:gd name="connsiteX18" fmla="*/ 247411 w 2173029"/>
              <a:gd name="connsiteY18" fmla="*/ 311970 h 1581373"/>
              <a:gd name="connsiteX19" fmla="*/ 193622 w 2173029"/>
              <a:gd name="connsiteY19" fmla="*/ 355001 h 1581373"/>
              <a:gd name="connsiteX20" fmla="*/ 161349 w 2173029"/>
              <a:gd name="connsiteY20" fmla="*/ 376516 h 1581373"/>
              <a:gd name="connsiteX21" fmla="*/ 139834 w 2173029"/>
              <a:gd name="connsiteY21" fmla="*/ 398032 h 1581373"/>
              <a:gd name="connsiteX22" fmla="*/ 75288 w 2173029"/>
              <a:gd name="connsiteY22" fmla="*/ 451820 h 1581373"/>
              <a:gd name="connsiteX23" fmla="*/ 32258 w 2173029"/>
              <a:gd name="connsiteY23" fmla="*/ 548639 h 1581373"/>
              <a:gd name="connsiteX24" fmla="*/ 21500 w 2173029"/>
              <a:gd name="connsiteY24" fmla="*/ 634700 h 1581373"/>
              <a:gd name="connsiteX25" fmla="*/ 21500 w 2173029"/>
              <a:gd name="connsiteY25" fmla="*/ 1194097 h 1581373"/>
              <a:gd name="connsiteX26" fmla="*/ 64531 w 2173029"/>
              <a:gd name="connsiteY26" fmla="*/ 1258643 h 1581373"/>
              <a:gd name="connsiteX27" fmla="*/ 182865 w 2173029"/>
              <a:gd name="connsiteY27" fmla="*/ 1355462 h 1581373"/>
              <a:gd name="connsiteX28" fmla="*/ 247411 w 2173029"/>
              <a:gd name="connsiteY28" fmla="*/ 1376977 h 1581373"/>
              <a:gd name="connsiteX29" fmla="*/ 268926 w 2173029"/>
              <a:gd name="connsiteY29" fmla="*/ 1398493 h 1581373"/>
              <a:gd name="connsiteX30" fmla="*/ 301199 w 2173029"/>
              <a:gd name="connsiteY30" fmla="*/ 1409250 h 1581373"/>
              <a:gd name="connsiteX31" fmla="*/ 408775 w 2173029"/>
              <a:gd name="connsiteY31" fmla="*/ 1452281 h 1581373"/>
              <a:gd name="connsiteX32" fmla="*/ 505594 w 2173029"/>
              <a:gd name="connsiteY32" fmla="*/ 1484554 h 1581373"/>
              <a:gd name="connsiteX33" fmla="*/ 559382 w 2173029"/>
              <a:gd name="connsiteY33" fmla="*/ 1506069 h 1581373"/>
              <a:gd name="connsiteX34" fmla="*/ 742262 w 2173029"/>
              <a:gd name="connsiteY34" fmla="*/ 1538342 h 1581373"/>
              <a:gd name="connsiteX35" fmla="*/ 785293 w 2173029"/>
              <a:gd name="connsiteY35" fmla="*/ 1549100 h 1581373"/>
              <a:gd name="connsiteX36" fmla="*/ 871354 w 2173029"/>
              <a:gd name="connsiteY36" fmla="*/ 1559857 h 1581373"/>
              <a:gd name="connsiteX37" fmla="*/ 1000446 w 2173029"/>
              <a:gd name="connsiteY37" fmla="*/ 1581373 h 1581373"/>
              <a:gd name="connsiteX38" fmla="*/ 1581359 w 2173029"/>
              <a:gd name="connsiteY38" fmla="*/ 1570615 h 1581373"/>
              <a:gd name="connsiteX39" fmla="*/ 1613632 w 2173029"/>
              <a:gd name="connsiteY39" fmla="*/ 1559857 h 1581373"/>
              <a:gd name="connsiteX40" fmla="*/ 1699693 w 2173029"/>
              <a:gd name="connsiteY40" fmla="*/ 1538342 h 1581373"/>
              <a:gd name="connsiteX41" fmla="*/ 1764239 w 2173029"/>
              <a:gd name="connsiteY41" fmla="*/ 1516827 h 1581373"/>
              <a:gd name="connsiteX42" fmla="*/ 1828785 w 2173029"/>
              <a:gd name="connsiteY42" fmla="*/ 1484554 h 1581373"/>
              <a:gd name="connsiteX43" fmla="*/ 1904088 w 2173029"/>
              <a:gd name="connsiteY43" fmla="*/ 1430766 h 1581373"/>
              <a:gd name="connsiteX44" fmla="*/ 1925604 w 2173029"/>
              <a:gd name="connsiteY44" fmla="*/ 1409250 h 1581373"/>
              <a:gd name="connsiteX45" fmla="*/ 1957877 w 2173029"/>
              <a:gd name="connsiteY45" fmla="*/ 1387735 h 1581373"/>
              <a:gd name="connsiteX46" fmla="*/ 2011665 w 2173029"/>
              <a:gd name="connsiteY46" fmla="*/ 1333947 h 1581373"/>
              <a:gd name="connsiteX47" fmla="*/ 2043938 w 2173029"/>
              <a:gd name="connsiteY47" fmla="*/ 1269401 h 1581373"/>
              <a:gd name="connsiteX48" fmla="*/ 2086968 w 2173029"/>
              <a:gd name="connsiteY48" fmla="*/ 1204855 h 1581373"/>
              <a:gd name="connsiteX49" fmla="*/ 2108484 w 2173029"/>
              <a:gd name="connsiteY49" fmla="*/ 1161824 h 1581373"/>
              <a:gd name="connsiteX50" fmla="*/ 2119241 w 2173029"/>
              <a:gd name="connsiteY50" fmla="*/ 1118794 h 1581373"/>
              <a:gd name="connsiteX51" fmla="*/ 2140757 w 2173029"/>
              <a:gd name="connsiteY51" fmla="*/ 1054248 h 1581373"/>
              <a:gd name="connsiteX52" fmla="*/ 2151514 w 2173029"/>
              <a:gd name="connsiteY52" fmla="*/ 1021975 h 1581373"/>
              <a:gd name="connsiteX53" fmla="*/ 2173029 w 2173029"/>
              <a:gd name="connsiteY53" fmla="*/ 914399 h 1581373"/>
              <a:gd name="connsiteX54" fmla="*/ 2162272 w 2173029"/>
              <a:gd name="connsiteY54" fmla="*/ 548639 h 1581373"/>
              <a:gd name="connsiteX55" fmla="*/ 2151514 w 2173029"/>
              <a:gd name="connsiteY55" fmla="*/ 484093 h 1581373"/>
              <a:gd name="connsiteX56" fmla="*/ 2129999 w 2173029"/>
              <a:gd name="connsiteY56" fmla="*/ 451820 h 1581373"/>
              <a:gd name="connsiteX57" fmla="*/ 2119241 w 2173029"/>
              <a:gd name="connsiteY57" fmla="*/ 398032 h 1581373"/>
              <a:gd name="connsiteX58" fmla="*/ 2097726 w 2173029"/>
              <a:gd name="connsiteY58" fmla="*/ 355001 h 1581373"/>
              <a:gd name="connsiteX59" fmla="*/ 2033180 w 2173029"/>
              <a:gd name="connsiteY59" fmla="*/ 279697 h 1581373"/>
              <a:gd name="connsiteX60" fmla="*/ 1968634 w 2173029"/>
              <a:gd name="connsiteY60" fmla="*/ 236667 h 1581373"/>
              <a:gd name="connsiteX61" fmla="*/ 1914846 w 2173029"/>
              <a:gd name="connsiteY61" fmla="*/ 172121 h 1581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173029" h="1581373">
                <a:moveTo>
                  <a:pt x="1914846" y="172121"/>
                </a:moveTo>
                <a:cubicBezTo>
                  <a:pt x="1889745" y="155985"/>
                  <a:pt x="1919827" y="178023"/>
                  <a:pt x="1818027" y="139848"/>
                </a:cubicBezTo>
                <a:cubicBezTo>
                  <a:pt x="1795929" y="131561"/>
                  <a:pt x="1741669" y="123448"/>
                  <a:pt x="1721208" y="118333"/>
                </a:cubicBezTo>
                <a:cubicBezTo>
                  <a:pt x="1710207" y="115583"/>
                  <a:pt x="1700005" y="110035"/>
                  <a:pt x="1688935" y="107575"/>
                </a:cubicBezTo>
                <a:cubicBezTo>
                  <a:pt x="1621524" y="92594"/>
                  <a:pt x="1567482" y="92935"/>
                  <a:pt x="1495298" y="86060"/>
                </a:cubicBezTo>
                <a:cubicBezTo>
                  <a:pt x="1462973" y="82981"/>
                  <a:pt x="1430752" y="78888"/>
                  <a:pt x="1398479" y="75302"/>
                </a:cubicBezTo>
                <a:cubicBezTo>
                  <a:pt x="1384135" y="71716"/>
                  <a:pt x="1369946" y="67444"/>
                  <a:pt x="1355448" y="64544"/>
                </a:cubicBezTo>
                <a:cubicBezTo>
                  <a:pt x="1334059" y="60266"/>
                  <a:pt x="1312460" y="57104"/>
                  <a:pt x="1290902" y="53787"/>
                </a:cubicBezTo>
                <a:cubicBezTo>
                  <a:pt x="1226535" y="43884"/>
                  <a:pt x="1195659" y="40537"/>
                  <a:pt x="1129538" y="32272"/>
                </a:cubicBezTo>
                <a:cubicBezTo>
                  <a:pt x="1000453" y="0"/>
                  <a:pt x="1073122" y="13906"/>
                  <a:pt x="806808" y="32272"/>
                </a:cubicBezTo>
                <a:cubicBezTo>
                  <a:pt x="795495" y="33052"/>
                  <a:pt x="785654" y="40805"/>
                  <a:pt x="774535" y="43029"/>
                </a:cubicBezTo>
                <a:cubicBezTo>
                  <a:pt x="749672" y="48002"/>
                  <a:pt x="724333" y="50201"/>
                  <a:pt x="699232" y="53787"/>
                </a:cubicBezTo>
                <a:cubicBezTo>
                  <a:pt x="677717" y="68130"/>
                  <a:pt x="658695" y="87213"/>
                  <a:pt x="634686" y="96817"/>
                </a:cubicBezTo>
                <a:cubicBezTo>
                  <a:pt x="571481" y="122100"/>
                  <a:pt x="586632" y="112728"/>
                  <a:pt x="527109" y="150606"/>
                </a:cubicBezTo>
                <a:cubicBezTo>
                  <a:pt x="505294" y="164488"/>
                  <a:pt x="487095" y="185459"/>
                  <a:pt x="462564" y="193636"/>
                </a:cubicBezTo>
                <a:cubicBezTo>
                  <a:pt x="429179" y="204765"/>
                  <a:pt x="420491" y="205971"/>
                  <a:pt x="387260" y="225909"/>
                </a:cubicBezTo>
                <a:cubicBezTo>
                  <a:pt x="365087" y="239213"/>
                  <a:pt x="343401" y="253425"/>
                  <a:pt x="322714" y="268940"/>
                </a:cubicBezTo>
                <a:cubicBezTo>
                  <a:pt x="308371" y="279698"/>
                  <a:pt x="295251" y="292318"/>
                  <a:pt x="279684" y="301213"/>
                </a:cubicBezTo>
                <a:cubicBezTo>
                  <a:pt x="269839" y="306839"/>
                  <a:pt x="258169" y="308384"/>
                  <a:pt x="247411" y="311970"/>
                </a:cubicBezTo>
                <a:cubicBezTo>
                  <a:pt x="148064" y="378203"/>
                  <a:pt x="270278" y="293678"/>
                  <a:pt x="193622" y="355001"/>
                </a:cubicBezTo>
                <a:cubicBezTo>
                  <a:pt x="183526" y="363078"/>
                  <a:pt x="171445" y="368439"/>
                  <a:pt x="161349" y="376516"/>
                </a:cubicBezTo>
                <a:cubicBezTo>
                  <a:pt x="153429" y="382852"/>
                  <a:pt x="147626" y="391539"/>
                  <a:pt x="139834" y="398032"/>
                </a:cubicBezTo>
                <a:cubicBezTo>
                  <a:pt x="63111" y="461969"/>
                  <a:pt x="123952" y="403156"/>
                  <a:pt x="75288" y="451820"/>
                </a:cubicBezTo>
                <a:cubicBezTo>
                  <a:pt x="49685" y="528632"/>
                  <a:pt x="66353" y="497496"/>
                  <a:pt x="32258" y="548639"/>
                </a:cubicBezTo>
                <a:cubicBezTo>
                  <a:pt x="28672" y="577326"/>
                  <a:pt x="24118" y="605908"/>
                  <a:pt x="21500" y="634700"/>
                </a:cubicBezTo>
                <a:cubicBezTo>
                  <a:pt x="4507" y="821613"/>
                  <a:pt x="0" y="1004900"/>
                  <a:pt x="21500" y="1194097"/>
                </a:cubicBezTo>
                <a:cubicBezTo>
                  <a:pt x="24420" y="1219790"/>
                  <a:pt x="46247" y="1240358"/>
                  <a:pt x="64531" y="1258643"/>
                </a:cubicBezTo>
                <a:cubicBezTo>
                  <a:pt x="94615" y="1288727"/>
                  <a:pt x="140041" y="1341188"/>
                  <a:pt x="182865" y="1355462"/>
                </a:cubicBezTo>
                <a:lnTo>
                  <a:pt x="247411" y="1376977"/>
                </a:lnTo>
                <a:cubicBezTo>
                  <a:pt x="254583" y="1384149"/>
                  <a:pt x="260229" y="1393275"/>
                  <a:pt x="268926" y="1398493"/>
                </a:cubicBezTo>
                <a:cubicBezTo>
                  <a:pt x="278650" y="1404327"/>
                  <a:pt x="290615" y="1405179"/>
                  <a:pt x="301199" y="1409250"/>
                </a:cubicBezTo>
                <a:cubicBezTo>
                  <a:pt x="337246" y="1423114"/>
                  <a:pt x="372136" y="1440068"/>
                  <a:pt x="408775" y="1452281"/>
                </a:cubicBezTo>
                <a:cubicBezTo>
                  <a:pt x="441048" y="1463039"/>
                  <a:pt x="474008" y="1471920"/>
                  <a:pt x="505594" y="1484554"/>
                </a:cubicBezTo>
                <a:cubicBezTo>
                  <a:pt x="523523" y="1491726"/>
                  <a:pt x="540724" y="1501093"/>
                  <a:pt x="559382" y="1506069"/>
                </a:cubicBezTo>
                <a:cubicBezTo>
                  <a:pt x="661604" y="1533328"/>
                  <a:pt x="651710" y="1521877"/>
                  <a:pt x="742262" y="1538342"/>
                </a:cubicBezTo>
                <a:cubicBezTo>
                  <a:pt x="756809" y="1540987"/>
                  <a:pt x="770709" y="1546669"/>
                  <a:pt x="785293" y="1549100"/>
                </a:cubicBezTo>
                <a:cubicBezTo>
                  <a:pt x="813810" y="1553853"/>
                  <a:pt x="842697" y="1556036"/>
                  <a:pt x="871354" y="1559857"/>
                </a:cubicBezTo>
                <a:cubicBezTo>
                  <a:pt x="951409" y="1570531"/>
                  <a:pt x="931421" y="1567567"/>
                  <a:pt x="1000446" y="1581373"/>
                </a:cubicBezTo>
                <a:lnTo>
                  <a:pt x="1581359" y="1570615"/>
                </a:lnTo>
                <a:cubicBezTo>
                  <a:pt x="1592692" y="1570217"/>
                  <a:pt x="1602692" y="1562841"/>
                  <a:pt x="1613632" y="1559857"/>
                </a:cubicBezTo>
                <a:cubicBezTo>
                  <a:pt x="1642160" y="1552077"/>
                  <a:pt x="1671641" y="1547693"/>
                  <a:pt x="1699693" y="1538342"/>
                </a:cubicBezTo>
                <a:lnTo>
                  <a:pt x="1764239" y="1516827"/>
                </a:lnTo>
                <a:cubicBezTo>
                  <a:pt x="1856729" y="1455168"/>
                  <a:pt x="1739708" y="1529093"/>
                  <a:pt x="1828785" y="1484554"/>
                </a:cubicBezTo>
                <a:cubicBezTo>
                  <a:pt x="1842761" y="1477566"/>
                  <a:pt x="1896775" y="1436860"/>
                  <a:pt x="1904088" y="1430766"/>
                </a:cubicBezTo>
                <a:cubicBezTo>
                  <a:pt x="1911880" y="1424273"/>
                  <a:pt x="1917684" y="1415586"/>
                  <a:pt x="1925604" y="1409250"/>
                </a:cubicBezTo>
                <a:cubicBezTo>
                  <a:pt x="1935700" y="1401173"/>
                  <a:pt x="1947119" y="1394907"/>
                  <a:pt x="1957877" y="1387735"/>
                </a:cubicBezTo>
                <a:cubicBezTo>
                  <a:pt x="2015250" y="1301674"/>
                  <a:pt x="1939948" y="1405664"/>
                  <a:pt x="2011665" y="1333947"/>
                </a:cubicBezTo>
                <a:cubicBezTo>
                  <a:pt x="2047480" y="1298132"/>
                  <a:pt x="2022066" y="1308771"/>
                  <a:pt x="2043938" y="1269401"/>
                </a:cubicBezTo>
                <a:cubicBezTo>
                  <a:pt x="2056496" y="1246797"/>
                  <a:pt x="2075404" y="1227983"/>
                  <a:pt x="2086968" y="1204855"/>
                </a:cubicBezTo>
                <a:lnTo>
                  <a:pt x="2108484" y="1161824"/>
                </a:lnTo>
                <a:cubicBezTo>
                  <a:pt x="2112070" y="1147481"/>
                  <a:pt x="2114993" y="1132955"/>
                  <a:pt x="2119241" y="1118794"/>
                </a:cubicBezTo>
                <a:cubicBezTo>
                  <a:pt x="2125758" y="1097071"/>
                  <a:pt x="2133585" y="1075763"/>
                  <a:pt x="2140757" y="1054248"/>
                </a:cubicBezTo>
                <a:cubicBezTo>
                  <a:pt x="2144343" y="1043490"/>
                  <a:pt x="2148764" y="1032976"/>
                  <a:pt x="2151514" y="1021975"/>
                </a:cubicBezTo>
                <a:cubicBezTo>
                  <a:pt x="2167562" y="957784"/>
                  <a:pt x="2159841" y="993528"/>
                  <a:pt x="2173029" y="914399"/>
                </a:cubicBezTo>
                <a:cubicBezTo>
                  <a:pt x="2169443" y="792479"/>
                  <a:pt x="2168363" y="670460"/>
                  <a:pt x="2162272" y="548639"/>
                </a:cubicBezTo>
                <a:cubicBezTo>
                  <a:pt x="2161183" y="526854"/>
                  <a:pt x="2158412" y="504786"/>
                  <a:pt x="2151514" y="484093"/>
                </a:cubicBezTo>
                <a:cubicBezTo>
                  <a:pt x="2147425" y="471827"/>
                  <a:pt x="2137171" y="462578"/>
                  <a:pt x="2129999" y="451820"/>
                </a:cubicBezTo>
                <a:cubicBezTo>
                  <a:pt x="2126413" y="433891"/>
                  <a:pt x="2125023" y="415378"/>
                  <a:pt x="2119241" y="398032"/>
                </a:cubicBezTo>
                <a:cubicBezTo>
                  <a:pt x="2114170" y="382818"/>
                  <a:pt x="2105682" y="368925"/>
                  <a:pt x="2097726" y="355001"/>
                </a:cubicBezTo>
                <a:cubicBezTo>
                  <a:pt x="2082752" y="328797"/>
                  <a:pt x="2057436" y="295868"/>
                  <a:pt x="2033180" y="279697"/>
                </a:cubicBezTo>
                <a:lnTo>
                  <a:pt x="1968634" y="236667"/>
                </a:lnTo>
                <a:cubicBezTo>
                  <a:pt x="1932142" y="212339"/>
                  <a:pt x="1939947" y="188257"/>
                  <a:pt x="1914846" y="172121"/>
                </a:cubicBezTo>
                <a:close/>
              </a:path>
            </a:pathLst>
          </a:cu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131840" y="3501008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 Kč + 2 Kč = 4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64288" y="220486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131840" y="249289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3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6" name="Obrázek 15" descr="MH9002909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1700808"/>
            <a:ext cx="1619821" cy="1619821"/>
          </a:xfrm>
          <a:prstGeom prst="rect">
            <a:avLst/>
          </a:prstGeom>
        </p:spPr>
      </p:pic>
      <p:pic>
        <p:nvPicPr>
          <p:cNvPr id="17" name="Obrázek 16" descr="MB90029092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1988840"/>
            <a:ext cx="1130424" cy="1130424"/>
          </a:xfrm>
          <a:prstGeom prst="rect">
            <a:avLst/>
          </a:prstGeom>
        </p:spPr>
      </p:pic>
      <p:sp>
        <p:nvSpPr>
          <p:cNvPr id="14" name="Volný tvar 13"/>
          <p:cNvSpPr/>
          <p:nvPr/>
        </p:nvSpPr>
        <p:spPr>
          <a:xfrm>
            <a:off x="1204856" y="4585662"/>
            <a:ext cx="4118531" cy="1683647"/>
          </a:xfrm>
          <a:custGeom>
            <a:avLst/>
            <a:gdLst>
              <a:gd name="connsiteX0" fmla="*/ 4012603 w 4118531"/>
              <a:gd name="connsiteY0" fmla="*/ 276794 h 1683647"/>
              <a:gd name="connsiteX1" fmla="*/ 3818965 w 4118531"/>
              <a:gd name="connsiteY1" fmla="*/ 223006 h 1683647"/>
              <a:gd name="connsiteX2" fmla="*/ 3732904 w 4118531"/>
              <a:gd name="connsiteY2" fmla="*/ 201491 h 1683647"/>
              <a:gd name="connsiteX3" fmla="*/ 3636085 w 4118531"/>
              <a:gd name="connsiteY3" fmla="*/ 179976 h 1683647"/>
              <a:gd name="connsiteX4" fmla="*/ 3560782 w 4118531"/>
              <a:gd name="connsiteY4" fmla="*/ 158460 h 1683647"/>
              <a:gd name="connsiteX5" fmla="*/ 3496236 w 4118531"/>
              <a:gd name="connsiteY5" fmla="*/ 147703 h 1683647"/>
              <a:gd name="connsiteX6" fmla="*/ 3410175 w 4118531"/>
              <a:gd name="connsiteY6" fmla="*/ 126187 h 1683647"/>
              <a:gd name="connsiteX7" fmla="*/ 3367144 w 4118531"/>
              <a:gd name="connsiteY7" fmla="*/ 104672 h 1683647"/>
              <a:gd name="connsiteX8" fmla="*/ 3248810 w 4118531"/>
              <a:gd name="connsiteY8" fmla="*/ 93914 h 1683647"/>
              <a:gd name="connsiteX9" fmla="*/ 3205779 w 4118531"/>
              <a:gd name="connsiteY9" fmla="*/ 83157 h 1683647"/>
              <a:gd name="connsiteX10" fmla="*/ 2883050 w 4118531"/>
              <a:gd name="connsiteY10" fmla="*/ 61642 h 1683647"/>
              <a:gd name="connsiteX11" fmla="*/ 1742739 w 4118531"/>
              <a:gd name="connsiteY11" fmla="*/ 40126 h 1683647"/>
              <a:gd name="connsiteX12" fmla="*/ 1592132 w 4118531"/>
              <a:gd name="connsiteY12" fmla="*/ 29369 h 1683647"/>
              <a:gd name="connsiteX13" fmla="*/ 1355464 w 4118531"/>
              <a:gd name="connsiteY13" fmla="*/ 7853 h 1683647"/>
              <a:gd name="connsiteX14" fmla="*/ 462579 w 4118531"/>
              <a:gd name="connsiteY14" fmla="*/ 18611 h 1683647"/>
              <a:gd name="connsiteX15" fmla="*/ 430306 w 4118531"/>
              <a:gd name="connsiteY15" fmla="*/ 40126 h 1683647"/>
              <a:gd name="connsiteX16" fmla="*/ 355003 w 4118531"/>
              <a:gd name="connsiteY16" fmla="*/ 93914 h 1683647"/>
              <a:gd name="connsiteX17" fmla="*/ 333488 w 4118531"/>
              <a:gd name="connsiteY17" fmla="*/ 126187 h 1683647"/>
              <a:gd name="connsiteX18" fmla="*/ 290457 w 4118531"/>
              <a:gd name="connsiteY18" fmla="*/ 147703 h 1683647"/>
              <a:gd name="connsiteX19" fmla="*/ 258184 w 4118531"/>
              <a:gd name="connsiteY19" fmla="*/ 169218 h 1683647"/>
              <a:gd name="connsiteX20" fmla="*/ 172123 w 4118531"/>
              <a:gd name="connsiteY20" fmla="*/ 233764 h 1683647"/>
              <a:gd name="connsiteX21" fmla="*/ 96819 w 4118531"/>
              <a:gd name="connsiteY21" fmla="*/ 298310 h 1683647"/>
              <a:gd name="connsiteX22" fmla="*/ 64546 w 4118531"/>
              <a:gd name="connsiteY22" fmla="*/ 373613 h 1683647"/>
              <a:gd name="connsiteX23" fmla="*/ 32273 w 4118531"/>
              <a:gd name="connsiteY23" fmla="*/ 395129 h 1683647"/>
              <a:gd name="connsiteX24" fmla="*/ 0 w 4118531"/>
              <a:gd name="connsiteY24" fmla="*/ 481190 h 1683647"/>
              <a:gd name="connsiteX25" fmla="*/ 10758 w 4118531"/>
              <a:gd name="connsiteY25" fmla="*/ 674827 h 1683647"/>
              <a:gd name="connsiteX26" fmla="*/ 32273 w 4118531"/>
              <a:gd name="connsiteY26" fmla="*/ 814677 h 1683647"/>
              <a:gd name="connsiteX27" fmla="*/ 43031 w 4118531"/>
              <a:gd name="connsiteY27" fmla="*/ 879223 h 1683647"/>
              <a:gd name="connsiteX28" fmla="*/ 75304 w 4118531"/>
              <a:gd name="connsiteY28" fmla="*/ 976042 h 1683647"/>
              <a:gd name="connsiteX29" fmla="*/ 118335 w 4118531"/>
              <a:gd name="connsiteY29" fmla="*/ 1094376 h 1683647"/>
              <a:gd name="connsiteX30" fmla="*/ 129092 w 4118531"/>
              <a:gd name="connsiteY30" fmla="*/ 1148164 h 1683647"/>
              <a:gd name="connsiteX31" fmla="*/ 150608 w 4118531"/>
              <a:gd name="connsiteY31" fmla="*/ 1169679 h 1683647"/>
              <a:gd name="connsiteX32" fmla="*/ 247426 w 4118531"/>
              <a:gd name="connsiteY32" fmla="*/ 1277256 h 1683647"/>
              <a:gd name="connsiteX33" fmla="*/ 301215 w 4118531"/>
              <a:gd name="connsiteY33" fmla="*/ 1331044 h 1683647"/>
              <a:gd name="connsiteX34" fmla="*/ 505610 w 4118531"/>
              <a:gd name="connsiteY34" fmla="*/ 1438620 h 1683647"/>
              <a:gd name="connsiteX35" fmla="*/ 656217 w 4118531"/>
              <a:gd name="connsiteY35" fmla="*/ 1481651 h 1683647"/>
              <a:gd name="connsiteX36" fmla="*/ 914400 w 4118531"/>
              <a:gd name="connsiteY36" fmla="*/ 1546197 h 1683647"/>
              <a:gd name="connsiteX37" fmla="*/ 1075765 w 4118531"/>
              <a:gd name="connsiteY37" fmla="*/ 1599985 h 1683647"/>
              <a:gd name="connsiteX38" fmla="*/ 1172584 w 4118531"/>
              <a:gd name="connsiteY38" fmla="*/ 1610743 h 1683647"/>
              <a:gd name="connsiteX39" fmla="*/ 1247888 w 4118531"/>
              <a:gd name="connsiteY39" fmla="*/ 1621500 h 1683647"/>
              <a:gd name="connsiteX40" fmla="*/ 1376979 w 4118531"/>
              <a:gd name="connsiteY40" fmla="*/ 1643016 h 1683647"/>
              <a:gd name="connsiteX41" fmla="*/ 1452283 w 4118531"/>
              <a:gd name="connsiteY41" fmla="*/ 1653773 h 1683647"/>
              <a:gd name="connsiteX42" fmla="*/ 1592132 w 4118531"/>
              <a:gd name="connsiteY42" fmla="*/ 1675289 h 1683647"/>
              <a:gd name="connsiteX43" fmla="*/ 2581836 w 4118531"/>
              <a:gd name="connsiteY43" fmla="*/ 1664531 h 1683647"/>
              <a:gd name="connsiteX44" fmla="*/ 2732443 w 4118531"/>
              <a:gd name="connsiteY44" fmla="*/ 1632258 h 1683647"/>
              <a:gd name="connsiteX45" fmla="*/ 2764716 w 4118531"/>
              <a:gd name="connsiteY45" fmla="*/ 1621500 h 1683647"/>
              <a:gd name="connsiteX46" fmla="*/ 2818504 w 4118531"/>
              <a:gd name="connsiteY46" fmla="*/ 1610743 h 1683647"/>
              <a:gd name="connsiteX47" fmla="*/ 2850777 w 4118531"/>
              <a:gd name="connsiteY47" fmla="*/ 1599985 h 1683647"/>
              <a:gd name="connsiteX48" fmla="*/ 2979869 w 4118531"/>
              <a:gd name="connsiteY48" fmla="*/ 1589227 h 1683647"/>
              <a:gd name="connsiteX49" fmla="*/ 3033657 w 4118531"/>
              <a:gd name="connsiteY49" fmla="*/ 1578470 h 1683647"/>
              <a:gd name="connsiteX50" fmla="*/ 3119718 w 4118531"/>
              <a:gd name="connsiteY50" fmla="*/ 1556954 h 1683647"/>
              <a:gd name="connsiteX51" fmla="*/ 3227295 w 4118531"/>
              <a:gd name="connsiteY51" fmla="*/ 1546197 h 1683647"/>
              <a:gd name="connsiteX52" fmla="*/ 3345629 w 4118531"/>
              <a:gd name="connsiteY52" fmla="*/ 1513924 h 1683647"/>
              <a:gd name="connsiteX53" fmla="*/ 3377902 w 4118531"/>
              <a:gd name="connsiteY53" fmla="*/ 1503166 h 1683647"/>
              <a:gd name="connsiteX54" fmla="*/ 3442448 w 4118531"/>
              <a:gd name="connsiteY54" fmla="*/ 1492409 h 1683647"/>
              <a:gd name="connsiteX55" fmla="*/ 3496236 w 4118531"/>
              <a:gd name="connsiteY55" fmla="*/ 1481651 h 1683647"/>
              <a:gd name="connsiteX56" fmla="*/ 3593055 w 4118531"/>
              <a:gd name="connsiteY56" fmla="*/ 1470893 h 1683647"/>
              <a:gd name="connsiteX57" fmla="*/ 3668358 w 4118531"/>
              <a:gd name="connsiteY57" fmla="*/ 1460136 h 1683647"/>
              <a:gd name="connsiteX58" fmla="*/ 3743662 w 4118531"/>
              <a:gd name="connsiteY58" fmla="*/ 1438620 h 1683647"/>
              <a:gd name="connsiteX59" fmla="*/ 3808208 w 4118531"/>
              <a:gd name="connsiteY59" fmla="*/ 1417105 h 1683647"/>
              <a:gd name="connsiteX60" fmla="*/ 3840480 w 4118531"/>
              <a:gd name="connsiteY60" fmla="*/ 1406347 h 1683647"/>
              <a:gd name="connsiteX61" fmla="*/ 3872753 w 4118531"/>
              <a:gd name="connsiteY61" fmla="*/ 1384832 h 1683647"/>
              <a:gd name="connsiteX62" fmla="*/ 3926542 w 4118531"/>
              <a:gd name="connsiteY62" fmla="*/ 1341802 h 1683647"/>
              <a:gd name="connsiteX63" fmla="*/ 3991088 w 4118531"/>
              <a:gd name="connsiteY63" fmla="*/ 1298771 h 1683647"/>
              <a:gd name="connsiteX64" fmla="*/ 4001845 w 4118531"/>
              <a:gd name="connsiteY64" fmla="*/ 1266498 h 1683647"/>
              <a:gd name="connsiteX65" fmla="*/ 4023360 w 4118531"/>
              <a:gd name="connsiteY65" fmla="*/ 1158922 h 1683647"/>
              <a:gd name="connsiteX66" fmla="*/ 4034118 w 4118531"/>
              <a:gd name="connsiteY66" fmla="*/ 1062103 h 1683647"/>
              <a:gd name="connsiteX67" fmla="*/ 4055633 w 4118531"/>
              <a:gd name="connsiteY67" fmla="*/ 965284 h 1683647"/>
              <a:gd name="connsiteX68" fmla="*/ 4066391 w 4118531"/>
              <a:gd name="connsiteY68" fmla="*/ 933011 h 1683647"/>
              <a:gd name="connsiteX69" fmla="*/ 4077149 w 4118531"/>
              <a:gd name="connsiteY69" fmla="*/ 846950 h 1683647"/>
              <a:gd name="connsiteX70" fmla="*/ 4087906 w 4118531"/>
              <a:gd name="connsiteY70" fmla="*/ 771646 h 1683647"/>
              <a:gd name="connsiteX71" fmla="*/ 4077149 w 4118531"/>
              <a:gd name="connsiteY71" fmla="*/ 621039 h 1683647"/>
              <a:gd name="connsiteX72" fmla="*/ 4055633 w 4118531"/>
              <a:gd name="connsiteY72" fmla="*/ 599524 h 1683647"/>
              <a:gd name="connsiteX73" fmla="*/ 4034118 w 4118531"/>
              <a:gd name="connsiteY73" fmla="*/ 534978 h 1683647"/>
              <a:gd name="connsiteX74" fmla="*/ 4023360 w 4118531"/>
              <a:gd name="connsiteY74" fmla="*/ 502705 h 1683647"/>
              <a:gd name="connsiteX75" fmla="*/ 4001845 w 4118531"/>
              <a:gd name="connsiteY75" fmla="*/ 470432 h 1683647"/>
              <a:gd name="connsiteX76" fmla="*/ 4001845 w 4118531"/>
              <a:gd name="connsiteY76" fmla="*/ 373613 h 1683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4118531" h="1683647">
                <a:moveTo>
                  <a:pt x="4012603" y="276794"/>
                </a:moveTo>
                <a:cubicBezTo>
                  <a:pt x="3831288" y="246577"/>
                  <a:pt x="4118531" y="297897"/>
                  <a:pt x="3818965" y="223006"/>
                </a:cubicBezTo>
                <a:cubicBezTo>
                  <a:pt x="3790278" y="215834"/>
                  <a:pt x="3761770" y="207906"/>
                  <a:pt x="3732904" y="201491"/>
                </a:cubicBezTo>
                <a:cubicBezTo>
                  <a:pt x="3700631" y="194319"/>
                  <a:pt x="3668158" y="187994"/>
                  <a:pt x="3636085" y="179976"/>
                </a:cubicBezTo>
                <a:cubicBezTo>
                  <a:pt x="3610759" y="173644"/>
                  <a:pt x="3586219" y="164330"/>
                  <a:pt x="3560782" y="158460"/>
                </a:cubicBezTo>
                <a:cubicBezTo>
                  <a:pt x="3539529" y="153555"/>
                  <a:pt x="3517564" y="152273"/>
                  <a:pt x="3496236" y="147703"/>
                </a:cubicBezTo>
                <a:cubicBezTo>
                  <a:pt x="3467322" y="141507"/>
                  <a:pt x="3436623" y="139411"/>
                  <a:pt x="3410175" y="126187"/>
                </a:cubicBezTo>
                <a:cubicBezTo>
                  <a:pt x="3395831" y="119015"/>
                  <a:pt x="3382869" y="107817"/>
                  <a:pt x="3367144" y="104672"/>
                </a:cubicBezTo>
                <a:cubicBezTo>
                  <a:pt x="3328306" y="96904"/>
                  <a:pt x="3288255" y="97500"/>
                  <a:pt x="3248810" y="93914"/>
                </a:cubicBezTo>
                <a:cubicBezTo>
                  <a:pt x="3234466" y="90328"/>
                  <a:pt x="3220363" y="85588"/>
                  <a:pt x="3205779" y="83157"/>
                </a:cubicBezTo>
                <a:cubicBezTo>
                  <a:pt x="3097868" y="65172"/>
                  <a:pt x="2994235" y="66696"/>
                  <a:pt x="2883050" y="61642"/>
                </a:cubicBezTo>
                <a:cubicBezTo>
                  <a:pt x="2451567" y="0"/>
                  <a:pt x="2899288" y="60596"/>
                  <a:pt x="1742739" y="40126"/>
                </a:cubicBezTo>
                <a:cubicBezTo>
                  <a:pt x="1692417" y="39235"/>
                  <a:pt x="1642314" y="33229"/>
                  <a:pt x="1592132" y="29369"/>
                </a:cubicBezTo>
                <a:cubicBezTo>
                  <a:pt x="1472978" y="20203"/>
                  <a:pt x="1467738" y="19081"/>
                  <a:pt x="1355464" y="7853"/>
                </a:cubicBezTo>
                <a:cubicBezTo>
                  <a:pt x="1057836" y="11439"/>
                  <a:pt x="760048" y="8234"/>
                  <a:pt x="462579" y="18611"/>
                </a:cubicBezTo>
                <a:cubicBezTo>
                  <a:pt x="449658" y="19062"/>
                  <a:pt x="440122" y="31712"/>
                  <a:pt x="430306" y="40126"/>
                </a:cubicBezTo>
                <a:cubicBezTo>
                  <a:pt x="365335" y="95816"/>
                  <a:pt x="414303" y="74149"/>
                  <a:pt x="355003" y="93914"/>
                </a:cubicBezTo>
                <a:cubicBezTo>
                  <a:pt x="347831" y="104672"/>
                  <a:pt x="343420" y="117910"/>
                  <a:pt x="333488" y="126187"/>
                </a:cubicBezTo>
                <a:cubicBezTo>
                  <a:pt x="321168" y="136454"/>
                  <a:pt x="304381" y="139747"/>
                  <a:pt x="290457" y="147703"/>
                </a:cubicBezTo>
                <a:cubicBezTo>
                  <a:pt x="279231" y="154118"/>
                  <a:pt x="268640" y="161614"/>
                  <a:pt x="258184" y="169218"/>
                </a:cubicBezTo>
                <a:cubicBezTo>
                  <a:pt x="229184" y="190309"/>
                  <a:pt x="197479" y="208408"/>
                  <a:pt x="172123" y="233764"/>
                </a:cubicBezTo>
                <a:cubicBezTo>
                  <a:pt x="127172" y="278715"/>
                  <a:pt x="152021" y="256909"/>
                  <a:pt x="96819" y="298310"/>
                </a:cubicBezTo>
                <a:cubicBezTo>
                  <a:pt x="86061" y="323411"/>
                  <a:pt x="79694" y="350890"/>
                  <a:pt x="64546" y="373613"/>
                </a:cubicBezTo>
                <a:cubicBezTo>
                  <a:pt x="57374" y="384371"/>
                  <a:pt x="40550" y="385196"/>
                  <a:pt x="32273" y="395129"/>
                </a:cubicBezTo>
                <a:cubicBezTo>
                  <a:pt x="12182" y="419238"/>
                  <a:pt x="7238" y="452239"/>
                  <a:pt x="0" y="481190"/>
                </a:cubicBezTo>
                <a:cubicBezTo>
                  <a:pt x="3586" y="545736"/>
                  <a:pt x="5800" y="610372"/>
                  <a:pt x="10758" y="674827"/>
                </a:cubicBezTo>
                <a:cubicBezTo>
                  <a:pt x="16831" y="753770"/>
                  <a:pt x="20244" y="748517"/>
                  <a:pt x="32273" y="814677"/>
                </a:cubicBezTo>
                <a:cubicBezTo>
                  <a:pt x="36175" y="836137"/>
                  <a:pt x="38753" y="857834"/>
                  <a:pt x="43031" y="879223"/>
                </a:cubicBezTo>
                <a:cubicBezTo>
                  <a:pt x="61963" y="973878"/>
                  <a:pt x="43740" y="865566"/>
                  <a:pt x="75304" y="976042"/>
                </a:cubicBezTo>
                <a:cubicBezTo>
                  <a:pt x="108505" y="1092247"/>
                  <a:pt x="70532" y="1046573"/>
                  <a:pt x="118335" y="1094376"/>
                </a:cubicBezTo>
                <a:cubicBezTo>
                  <a:pt x="121921" y="1112305"/>
                  <a:pt x="121889" y="1131358"/>
                  <a:pt x="129092" y="1148164"/>
                </a:cubicBezTo>
                <a:cubicBezTo>
                  <a:pt x="133087" y="1157486"/>
                  <a:pt x="144007" y="1161978"/>
                  <a:pt x="150608" y="1169679"/>
                </a:cubicBezTo>
                <a:cubicBezTo>
                  <a:pt x="238915" y="1272703"/>
                  <a:pt x="144894" y="1174724"/>
                  <a:pt x="247426" y="1277256"/>
                </a:cubicBezTo>
                <a:cubicBezTo>
                  <a:pt x="265356" y="1295186"/>
                  <a:pt x="279200" y="1318464"/>
                  <a:pt x="301215" y="1331044"/>
                </a:cubicBezTo>
                <a:cubicBezTo>
                  <a:pt x="353109" y="1360698"/>
                  <a:pt x="459127" y="1423126"/>
                  <a:pt x="505610" y="1438620"/>
                </a:cubicBezTo>
                <a:cubicBezTo>
                  <a:pt x="765700" y="1525317"/>
                  <a:pt x="490639" y="1438077"/>
                  <a:pt x="656217" y="1481651"/>
                </a:cubicBezTo>
                <a:cubicBezTo>
                  <a:pt x="908322" y="1547995"/>
                  <a:pt x="709165" y="1505150"/>
                  <a:pt x="914400" y="1546197"/>
                </a:cubicBezTo>
                <a:cubicBezTo>
                  <a:pt x="986565" y="1577125"/>
                  <a:pt x="996037" y="1585915"/>
                  <a:pt x="1075765" y="1599985"/>
                </a:cubicBezTo>
                <a:cubicBezTo>
                  <a:pt x="1107743" y="1605628"/>
                  <a:pt x="1140363" y="1606715"/>
                  <a:pt x="1172584" y="1610743"/>
                </a:cubicBezTo>
                <a:cubicBezTo>
                  <a:pt x="1197744" y="1613888"/>
                  <a:pt x="1222842" y="1617545"/>
                  <a:pt x="1247888" y="1621500"/>
                </a:cubicBezTo>
                <a:cubicBezTo>
                  <a:pt x="1290978" y="1628304"/>
                  <a:pt x="1333793" y="1636847"/>
                  <a:pt x="1376979" y="1643016"/>
                </a:cubicBezTo>
                <a:lnTo>
                  <a:pt x="1452283" y="1653773"/>
                </a:lnTo>
                <a:cubicBezTo>
                  <a:pt x="1646468" y="1683647"/>
                  <a:pt x="1373610" y="1644070"/>
                  <a:pt x="1592132" y="1675289"/>
                </a:cubicBezTo>
                <a:lnTo>
                  <a:pt x="2581836" y="1664531"/>
                </a:lnTo>
                <a:cubicBezTo>
                  <a:pt x="2633696" y="1663483"/>
                  <a:pt x="2683503" y="1646940"/>
                  <a:pt x="2732443" y="1632258"/>
                </a:cubicBezTo>
                <a:cubicBezTo>
                  <a:pt x="2743304" y="1629000"/>
                  <a:pt x="2753715" y="1624250"/>
                  <a:pt x="2764716" y="1621500"/>
                </a:cubicBezTo>
                <a:cubicBezTo>
                  <a:pt x="2782454" y="1617065"/>
                  <a:pt x="2800766" y="1615178"/>
                  <a:pt x="2818504" y="1610743"/>
                </a:cubicBezTo>
                <a:cubicBezTo>
                  <a:pt x="2829505" y="1607993"/>
                  <a:pt x="2839537" y="1601484"/>
                  <a:pt x="2850777" y="1599985"/>
                </a:cubicBezTo>
                <a:cubicBezTo>
                  <a:pt x="2893578" y="1594278"/>
                  <a:pt x="2936838" y="1592813"/>
                  <a:pt x="2979869" y="1589227"/>
                </a:cubicBezTo>
                <a:cubicBezTo>
                  <a:pt x="2997798" y="1585641"/>
                  <a:pt x="3015841" y="1582581"/>
                  <a:pt x="3033657" y="1578470"/>
                </a:cubicBezTo>
                <a:cubicBezTo>
                  <a:pt x="3062470" y="1571821"/>
                  <a:pt x="3090295" y="1559896"/>
                  <a:pt x="3119718" y="1556954"/>
                </a:cubicBezTo>
                <a:lnTo>
                  <a:pt x="3227295" y="1546197"/>
                </a:lnTo>
                <a:cubicBezTo>
                  <a:pt x="3303989" y="1507850"/>
                  <a:pt x="3237082" y="1535634"/>
                  <a:pt x="3345629" y="1513924"/>
                </a:cubicBezTo>
                <a:cubicBezTo>
                  <a:pt x="3356748" y="1511700"/>
                  <a:pt x="3366832" y="1505626"/>
                  <a:pt x="3377902" y="1503166"/>
                </a:cubicBezTo>
                <a:cubicBezTo>
                  <a:pt x="3399195" y="1498434"/>
                  <a:pt x="3420988" y="1496311"/>
                  <a:pt x="3442448" y="1492409"/>
                </a:cubicBezTo>
                <a:cubicBezTo>
                  <a:pt x="3460438" y="1489138"/>
                  <a:pt x="3478135" y="1484237"/>
                  <a:pt x="3496236" y="1481651"/>
                </a:cubicBezTo>
                <a:cubicBezTo>
                  <a:pt x="3528381" y="1477059"/>
                  <a:pt x="3560834" y="1474921"/>
                  <a:pt x="3593055" y="1470893"/>
                </a:cubicBezTo>
                <a:cubicBezTo>
                  <a:pt x="3618215" y="1467748"/>
                  <a:pt x="3643257" y="1463722"/>
                  <a:pt x="3668358" y="1460136"/>
                </a:cubicBezTo>
                <a:cubicBezTo>
                  <a:pt x="3776789" y="1423991"/>
                  <a:pt x="3608620" y="1479132"/>
                  <a:pt x="3743662" y="1438620"/>
                </a:cubicBezTo>
                <a:cubicBezTo>
                  <a:pt x="3765385" y="1432103"/>
                  <a:pt x="3786693" y="1424277"/>
                  <a:pt x="3808208" y="1417105"/>
                </a:cubicBezTo>
                <a:cubicBezTo>
                  <a:pt x="3818965" y="1413519"/>
                  <a:pt x="3831045" y="1412637"/>
                  <a:pt x="3840480" y="1406347"/>
                </a:cubicBezTo>
                <a:cubicBezTo>
                  <a:pt x="3851238" y="1399175"/>
                  <a:pt x="3862657" y="1392909"/>
                  <a:pt x="3872753" y="1384832"/>
                </a:cubicBezTo>
                <a:cubicBezTo>
                  <a:pt x="3916932" y="1349490"/>
                  <a:pt x="3868595" y="1374915"/>
                  <a:pt x="3926542" y="1341802"/>
                </a:cubicBezTo>
                <a:cubicBezTo>
                  <a:pt x="3987327" y="1307067"/>
                  <a:pt x="3952740" y="1337117"/>
                  <a:pt x="3991088" y="1298771"/>
                </a:cubicBezTo>
                <a:cubicBezTo>
                  <a:pt x="3994674" y="1288013"/>
                  <a:pt x="3998730" y="1277401"/>
                  <a:pt x="4001845" y="1266498"/>
                </a:cubicBezTo>
                <a:cubicBezTo>
                  <a:pt x="4012536" y="1229078"/>
                  <a:pt x="4018076" y="1198556"/>
                  <a:pt x="4023360" y="1158922"/>
                </a:cubicBezTo>
                <a:cubicBezTo>
                  <a:pt x="4027652" y="1126735"/>
                  <a:pt x="4029526" y="1094248"/>
                  <a:pt x="4034118" y="1062103"/>
                </a:cubicBezTo>
                <a:cubicBezTo>
                  <a:pt x="4037286" y="1039927"/>
                  <a:pt x="4048923" y="988769"/>
                  <a:pt x="4055633" y="965284"/>
                </a:cubicBezTo>
                <a:cubicBezTo>
                  <a:pt x="4058748" y="954381"/>
                  <a:pt x="4062805" y="943769"/>
                  <a:pt x="4066391" y="933011"/>
                </a:cubicBezTo>
                <a:cubicBezTo>
                  <a:pt x="4069977" y="904324"/>
                  <a:pt x="4073328" y="875607"/>
                  <a:pt x="4077149" y="846950"/>
                </a:cubicBezTo>
                <a:cubicBezTo>
                  <a:pt x="4080500" y="821816"/>
                  <a:pt x="4087906" y="797002"/>
                  <a:pt x="4087906" y="771646"/>
                </a:cubicBezTo>
                <a:cubicBezTo>
                  <a:pt x="4087906" y="721316"/>
                  <a:pt x="4086424" y="670507"/>
                  <a:pt x="4077149" y="621039"/>
                </a:cubicBezTo>
                <a:cubicBezTo>
                  <a:pt x="4075280" y="611070"/>
                  <a:pt x="4062805" y="606696"/>
                  <a:pt x="4055633" y="599524"/>
                </a:cubicBezTo>
                <a:lnTo>
                  <a:pt x="4034118" y="534978"/>
                </a:lnTo>
                <a:cubicBezTo>
                  <a:pt x="4030532" y="524220"/>
                  <a:pt x="4029650" y="512140"/>
                  <a:pt x="4023360" y="502705"/>
                </a:cubicBezTo>
                <a:cubicBezTo>
                  <a:pt x="4016188" y="491947"/>
                  <a:pt x="4003970" y="483185"/>
                  <a:pt x="4001845" y="470432"/>
                </a:cubicBezTo>
                <a:cubicBezTo>
                  <a:pt x="3996539" y="438598"/>
                  <a:pt x="4001845" y="405886"/>
                  <a:pt x="4001845" y="373613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3130475" y="4356847"/>
            <a:ext cx="3222203" cy="2052338"/>
          </a:xfrm>
          <a:custGeom>
            <a:avLst/>
            <a:gdLst>
              <a:gd name="connsiteX0" fmla="*/ 2850777 w 3222203"/>
              <a:gd name="connsiteY0" fmla="*/ 322729 h 2052338"/>
              <a:gd name="connsiteX1" fmla="*/ 2775473 w 3222203"/>
              <a:gd name="connsiteY1" fmla="*/ 290457 h 2052338"/>
              <a:gd name="connsiteX2" fmla="*/ 2721685 w 3222203"/>
              <a:gd name="connsiteY2" fmla="*/ 279699 h 2052338"/>
              <a:gd name="connsiteX3" fmla="*/ 2624866 w 3222203"/>
              <a:gd name="connsiteY3" fmla="*/ 247426 h 2052338"/>
              <a:gd name="connsiteX4" fmla="*/ 2366683 w 3222203"/>
              <a:gd name="connsiteY4" fmla="*/ 182880 h 2052338"/>
              <a:gd name="connsiteX5" fmla="*/ 2162287 w 3222203"/>
              <a:gd name="connsiteY5" fmla="*/ 129092 h 2052338"/>
              <a:gd name="connsiteX6" fmla="*/ 2011680 w 3222203"/>
              <a:gd name="connsiteY6" fmla="*/ 107577 h 2052338"/>
              <a:gd name="connsiteX7" fmla="*/ 1882589 w 3222203"/>
              <a:gd name="connsiteY7" fmla="*/ 75304 h 2052338"/>
              <a:gd name="connsiteX8" fmla="*/ 1828800 w 3222203"/>
              <a:gd name="connsiteY8" fmla="*/ 64546 h 2052338"/>
              <a:gd name="connsiteX9" fmla="*/ 1796527 w 3222203"/>
              <a:gd name="connsiteY9" fmla="*/ 53788 h 2052338"/>
              <a:gd name="connsiteX10" fmla="*/ 1699709 w 3222203"/>
              <a:gd name="connsiteY10" fmla="*/ 43031 h 2052338"/>
              <a:gd name="connsiteX11" fmla="*/ 1592132 w 3222203"/>
              <a:gd name="connsiteY11" fmla="*/ 21515 h 2052338"/>
              <a:gd name="connsiteX12" fmla="*/ 1430767 w 3222203"/>
              <a:gd name="connsiteY12" fmla="*/ 0 h 2052338"/>
              <a:gd name="connsiteX13" fmla="*/ 699247 w 3222203"/>
              <a:gd name="connsiteY13" fmla="*/ 10758 h 2052338"/>
              <a:gd name="connsiteX14" fmla="*/ 666974 w 3222203"/>
              <a:gd name="connsiteY14" fmla="*/ 32273 h 2052338"/>
              <a:gd name="connsiteX15" fmla="*/ 602429 w 3222203"/>
              <a:gd name="connsiteY15" fmla="*/ 43031 h 2052338"/>
              <a:gd name="connsiteX16" fmla="*/ 548640 w 3222203"/>
              <a:gd name="connsiteY16" fmla="*/ 75304 h 2052338"/>
              <a:gd name="connsiteX17" fmla="*/ 441064 w 3222203"/>
              <a:gd name="connsiteY17" fmla="*/ 107577 h 2052338"/>
              <a:gd name="connsiteX18" fmla="*/ 333487 w 3222203"/>
              <a:gd name="connsiteY18" fmla="*/ 161365 h 2052338"/>
              <a:gd name="connsiteX19" fmla="*/ 279699 w 3222203"/>
              <a:gd name="connsiteY19" fmla="*/ 204395 h 2052338"/>
              <a:gd name="connsiteX20" fmla="*/ 225911 w 3222203"/>
              <a:gd name="connsiteY20" fmla="*/ 258184 h 2052338"/>
              <a:gd name="connsiteX21" fmla="*/ 172123 w 3222203"/>
              <a:gd name="connsiteY21" fmla="*/ 290457 h 2052338"/>
              <a:gd name="connsiteX22" fmla="*/ 150607 w 3222203"/>
              <a:gd name="connsiteY22" fmla="*/ 311972 h 2052338"/>
              <a:gd name="connsiteX23" fmla="*/ 118334 w 3222203"/>
              <a:gd name="connsiteY23" fmla="*/ 333487 h 2052338"/>
              <a:gd name="connsiteX24" fmla="*/ 75304 w 3222203"/>
              <a:gd name="connsiteY24" fmla="*/ 408791 h 2052338"/>
              <a:gd name="connsiteX25" fmla="*/ 53789 w 3222203"/>
              <a:gd name="connsiteY25" fmla="*/ 451821 h 2052338"/>
              <a:gd name="connsiteX26" fmla="*/ 32273 w 3222203"/>
              <a:gd name="connsiteY26" fmla="*/ 484094 h 2052338"/>
              <a:gd name="connsiteX27" fmla="*/ 0 w 3222203"/>
              <a:gd name="connsiteY27" fmla="*/ 559398 h 2052338"/>
              <a:gd name="connsiteX28" fmla="*/ 10758 w 3222203"/>
              <a:gd name="connsiteY28" fmla="*/ 957431 h 2052338"/>
              <a:gd name="connsiteX29" fmla="*/ 21516 w 3222203"/>
              <a:gd name="connsiteY29" fmla="*/ 1000461 h 2052338"/>
              <a:gd name="connsiteX30" fmla="*/ 32273 w 3222203"/>
              <a:gd name="connsiteY30" fmla="*/ 1065007 h 2052338"/>
              <a:gd name="connsiteX31" fmla="*/ 43031 w 3222203"/>
              <a:gd name="connsiteY31" fmla="*/ 1108038 h 2052338"/>
              <a:gd name="connsiteX32" fmla="*/ 64546 w 3222203"/>
              <a:gd name="connsiteY32" fmla="*/ 1204857 h 2052338"/>
              <a:gd name="connsiteX33" fmla="*/ 75304 w 3222203"/>
              <a:gd name="connsiteY33" fmla="*/ 1280160 h 2052338"/>
              <a:gd name="connsiteX34" fmla="*/ 107577 w 3222203"/>
              <a:gd name="connsiteY34" fmla="*/ 1333948 h 2052338"/>
              <a:gd name="connsiteX35" fmla="*/ 150607 w 3222203"/>
              <a:gd name="connsiteY35" fmla="*/ 1430767 h 2052338"/>
              <a:gd name="connsiteX36" fmla="*/ 193638 w 3222203"/>
              <a:gd name="connsiteY36" fmla="*/ 1538344 h 2052338"/>
              <a:gd name="connsiteX37" fmla="*/ 204396 w 3222203"/>
              <a:gd name="connsiteY37" fmla="*/ 1570617 h 2052338"/>
              <a:gd name="connsiteX38" fmla="*/ 247426 w 3222203"/>
              <a:gd name="connsiteY38" fmla="*/ 1635162 h 2052338"/>
              <a:gd name="connsiteX39" fmla="*/ 268941 w 3222203"/>
              <a:gd name="connsiteY39" fmla="*/ 1667435 h 2052338"/>
              <a:gd name="connsiteX40" fmla="*/ 290457 w 3222203"/>
              <a:gd name="connsiteY40" fmla="*/ 1710466 h 2052338"/>
              <a:gd name="connsiteX41" fmla="*/ 365760 w 3222203"/>
              <a:gd name="connsiteY41" fmla="*/ 1775012 h 2052338"/>
              <a:gd name="connsiteX42" fmla="*/ 398033 w 3222203"/>
              <a:gd name="connsiteY42" fmla="*/ 1807285 h 2052338"/>
              <a:gd name="connsiteX43" fmla="*/ 473337 w 3222203"/>
              <a:gd name="connsiteY43" fmla="*/ 1850315 h 2052338"/>
              <a:gd name="connsiteX44" fmla="*/ 634701 w 3222203"/>
              <a:gd name="connsiteY44" fmla="*/ 1914861 h 2052338"/>
              <a:gd name="connsiteX45" fmla="*/ 710005 w 3222203"/>
              <a:gd name="connsiteY45" fmla="*/ 1936377 h 2052338"/>
              <a:gd name="connsiteX46" fmla="*/ 860612 w 3222203"/>
              <a:gd name="connsiteY46" fmla="*/ 1947134 h 2052338"/>
              <a:gd name="connsiteX47" fmla="*/ 2000923 w 3222203"/>
              <a:gd name="connsiteY47" fmla="*/ 1957892 h 2052338"/>
              <a:gd name="connsiteX48" fmla="*/ 2054711 w 3222203"/>
              <a:gd name="connsiteY48" fmla="*/ 1936377 h 2052338"/>
              <a:gd name="connsiteX49" fmla="*/ 2119257 w 3222203"/>
              <a:gd name="connsiteY49" fmla="*/ 1925619 h 2052338"/>
              <a:gd name="connsiteX50" fmla="*/ 2173045 w 3222203"/>
              <a:gd name="connsiteY50" fmla="*/ 1914861 h 2052338"/>
              <a:gd name="connsiteX51" fmla="*/ 2280621 w 3222203"/>
              <a:gd name="connsiteY51" fmla="*/ 1882588 h 2052338"/>
              <a:gd name="connsiteX52" fmla="*/ 2334410 w 3222203"/>
              <a:gd name="connsiteY52" fmla="*/ 1861073 h 2052338"/>
              <a:gd name="connsiteX53" fmla="*/ 2441986 w 3222203"/>
              <a:gd name="connsiteY53" fmla="*/ 1828800 h 2052338"/>
              <a:gd name="connsiteX54" fmla="*/ 2495774 w 3222203"/>
              <a:gd name="connsiteY54" fmla="*/ 1818042 h 2052338"/>
              <a:gd name="connsiteX55" fmla="*/ 2560320 w 3222203"/>
              <a:gd name="connsiteY55" fmla="*/ 1796527 h 2052338"/>
              <a:gd name="connsiteX56" fmla="*/ 2592593 w 3222203"/>
              <a:gd name="connsiteY56" fmla="*/ 1785769 h 2052338"/>
              <a:gd name="connsiteX57" fmla="*/ 2678654 w 3222203"/>
              <a:gd name="connsiteY57" fmla="*/ 1764254 h 2052338"/>
              <a:gd name="connsiteX58" fmla="*/ 2753958 w 3222203"/>
              <a:gd name="connsiteY58" fmla="*/ 1742739 h 2052338"/>
              <a:gd name="connsiteX59" fmla="*/ 2796989 w 3222203"/>
              <a:gd name="connsiteY59" fmla="*/ 1721224 h 2052338"/>
              <a:gd name="connsiteX60" fmla="*/ 2850777 w 3222203"/>
              <a:gd name="connsiteY60" fmla="*/ 1688951 h 2052338"/>
              <a:gd name="connsiteX61" fmla="*/ 2915323 w 3222203"/>
              <a:gd name="connsiteY61" fmla="*/ 1645920 h 2052338"/>
              <a:gd name="connsiteX62" fmla="*/ 2958353 w 3222203"/>
              <a:gd name="connsiteY62" fmla="*/ 1624405 h 2052338"/>
              <a:gd name="connsiteX63" fmla="*/ 3001384 w 3222203"/>
              <a:gd name="connsiteY63" fmla="*/ 1570617 h 2052338"/>
              <a:gd name="connsiteX64" fmla="*/ 3022899 w 3222203"/>
              <a:gd name="connsiteY64" fmla="*/ 1549101 h 2052338"/>
              <a:gd name="connsiteX65" fmla="*/ 3076687 w 3222203"/>
              <a:gd name="connsiteY65" fmla="*/ 1484555 h 2052338"/>
              <a:gd name="connsiteX66" fmla="*/ 3119718 w 3222203"/>
              <a:gd name="connsiteY66" fmla="*/ 1376979 h 2052338"/>
              <a:gd name="connsiteX67" fmla="*/ 3141233 w 3222203"/>
              <a:gd name="connsiteY67" fmla="*/ 1344706 h 2052338"/>
              <a:gd name="connsiteX68" fmla="*/ 3151991 w 3222203"/>
              <a:gd name="connsiteY68" fmla="*/ 1312433 h 2052338"/>
              <a:gd name="connsiteX69" fmla="*/ 3173506 w 3222203"/>
              <a:gd name="connsiteY69" fmla="*/ 1280160 h 2052338"/>
              <a:gd name="connsiteX70" fmla="*/ 3195021 w 3222203"/>
              <a:gd name="connsiteY70" fmla="*/ 1215614 h 2052338"/>
              <a:gd name="connsiteX71" fmla="*/ 3195021 w 3222203"/>
              <a:gd name="connsiteY71" fmla="*/ 763793 h 2052338"/>
              <a:gd name="connsiteX72" fmla="*/ 3184264 w 3222203"/>
              <a:gd name="connsiteY72" fmla="*/ 720762 h 2052338"/>
              <a:gd name="connsiteX73" fmla="*/ 3141233 w 3222203"/>
              <a:gd name="connsiteY73" fmla="*/ 656217 h 2052338"/>
              <a:gd name="connsiteX74" fmla="*/ 3098203 w 3222203"/>
              <a:gd name="connsiteY74" fmla="*/ 602428 h 2052338"/>
              <a:gd name="connsiteX75" fmla="*/ 3055172 w 3222203"/>
              <a:gd name="connsiteY75" fmla="*/ 537882 h 2052338"/>
              <a:gd name="connsiteX76" fmla="*/ 3012141 w 3222203"/>
              <a:gd name="connsiteY76" fmla="*/ 473337 h 2052338"/>
              <a:gd name="connsiteX77" fmla="*/ 2979869 w 3222203"/>
              <a:gd name="connsiteY77" fmla="*/ 419548 h 2052338"/>
              <a:gd name="connsiteX78" fmla="*/ 2893807 w 3222203"/>
              <a:gd name="connsiteY78" fmla="*/ 344245 h 2052338"/>
              <a:gd name="connsiteX79" fmla="*/ 2850777 w 3222203"/>
              <a:gd name="connsiteY79" fmla="*/ 322729 h 205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3222203" h="2052338">
                <a:moveTo>
                  <a:pt x="2850777" y="322729"/>
                </a:moveTo>
                <a:cubicBezTo>
                  <a:pt x="2819985" y="307334"/>
                  <a:pt x="2807134" y="298372"/>
                  <a:pt x="2775473" y="290457"/>
                </a:cubicBezTo>
                <a:cubicBezTo>
                  <a:pt x="2757734" y="286022"/>
                  <a:pt x="2739266" y="284722"/>
                  <a:pt x="2721685" y="279699"/>
                </a:cubicBezTo>
                <a:cubicBezTo>
                  <a:pt x="2688975" y="270353"/>
                  <a:pt x="2657524" y="256951"/>
                  <a:pt x="2624866" y="247426"/>
                </a:cubicBezTo>
                <a:cubicBezTo>
                  <a:pt x="2235598" y="133889"/>
                  <a:pt x="2634219" y="253284"/>
                  <a:pt x="2366683" y="182880"/>
                </a:cubicBezTo>
                <a:cubicBezTo>
                  <a:pt x="2251707" y="152623"/>
                  <a:pt x="2274223" y="148559"/>
                  <a:pt x="2162287" y="129092"/>
                </a:cubicBezTo>
                <a:cubicBezTo>
                  <a:pt x="2112325" y="120403"/>
                  <a:pt x="2060878" y="119877"/>
                  <a:pt x="2011680" y="107577"/>
                </a:cubicBezTo>
                <a:cubicBezTo>
                  <a:pt x="1968650" y="96819"/>
                  <a:pt x="1926082" y="84003"/>
                  <a:pt x="1882589" y="75304"/>
                </a:cubicBezTo>
                <a:cubicBezTo>
                  <a:pt x="1864659" y="71718"/>
                  <a:pt x="1846539" y="68981"/>
                  <a:pt x="1828800" y="64546"/>
                </a:cubicBezTo>
                <a:cubicBezTo>
                  <a:pt x="1817799" y="61796"/>
                  <a:pt x="1807712" y="55652"/>
                  <a:pt x="1796527" y="53788"/>
                </a:cubicBezTo>
                <a:cubicBezTo>
                  <a:pt x="1764498" y="48450"/>
                  <a:pt x="1731783" y="48095"/>
                  <a:pt x="1699709" y="43031"/>
                </a:cubicBezTo>
                <a:cubicBezTo>
                  <a:pt x="1663587" y="37328"/>
                  <a:pt x="1628478" y="25553"/>
                  <a:pt x="1592132" y="21515"/>
                </a:cubicBezTo>
                <a:cubicBezTo>
                  <a:pt x="1473634" y="8349"/>
                  <a:pt x="1527343" y="16096"/>
                  <a:pt x="1430767" y="0"/>
                </a:cubicBezTo>
                <a:cubicBezTo>
                  <a:pt x="1186927" y="3586"/>
                  <a:pt x="942896" y="463"/>
                  <a:pt x="699247" y="10758"/>
                </a:cubicBezTo>
                <a:cubicBezTo>
                  <a:pt x="686329" y="11304"/>
                  <a:pt x="679240" y="28184"/>
                  <a:pt x="666974" y="32273"/>
                </a:cubicBezTo>
                <a:cubicBezTo>
                  <a:pt x="646282" y="39171"/>
                  <a:pt x="623944" y="39445"/>
                  <a:pt x="602429" y="43031"/>
                </a:cubicBezTo>
                <a:cubicBezTo>
                  <a:pt x="584499" y="53789"/>
                  <a:pt x="567747" y="66812"/>
                  <a:pt x="548640" y="75304"/>
                </a:cubicBezTo>
                <a:cubicBezTo>
                  <a:pt x="503531" y="95352"/>
                  <a:pt x="489074" y="75571"/>
                  <a:pt x="441064" y="107577"/>
                </a:cubicBezTo>
                <a:cubicBezTo>
                  <a:pt x="364216" y="158808"/>
                  <a:pt x="401604" y="144335"/>
                  <a:pt x="333487" y="161365"/>
                </a:cubicBezTo>
                <a:cubicBezTo>
                  <a:pt x="277469" y="245393"/>
                  <a:pt x="348982" y="152433"/>
                  <a:pt x="279699" y="204395"/>
                </a:cubicBezTo>
                <a:cubicBezTo>
                  <a:pt x="259414" y="219609"/>
                  <a:pt x="247654" y="245138"/>
                  <a:pt x="225911" y="258184"/>
                </a:cubicBezTo>
                <a:cubicBezTo>
                  <a:pt x="207982" y="268942"/>
                  <a:pt x="189137" y="278304"/>
                  <a:pt x="172123" y="290457"/>
                </a:cubicBezTo>
                <a:cubicBezTo>
                  <a:pt x="163870" y="296352"/>
                  <a:pt x="158527" y="305636"/>
                  <a:pt x="150607" y="311972"/>
                </a:cubicBezTo>
                <a:cubicBezTo>
                  <a:pt x="140511" y="320049"/>
                  <a:pt x="129092" y="326315"/>
                  <a:pt x="118334" y="333487"/>
                </a:cubicBezTo>
                <a:cubicBezTo>
                  <a:pt x="53324" y="463509"/>
                  <a:pt x="136119" y="302364"/>
                  <a:pt x="75304" y="408791"/>
                </a:cubicBezTo>
                <a:cubicBezTo>
                  <a:pt x="67348" y="422714"/>
                  <a:pt x="61745" y="437898"/>
                  <a:pt x="53789" y="451821"/>
                </a:cubicBezTo>
                <a:cubicBezTo>
                  <a:pt x="47374" y="463047"/>
                  <a:pt x="38688" y="472868"/>
                  <a:pt x="32273" y="484094"/>
                </a:cubicBezTo>
                <a:cubicBezTo>
                  <a:pt x="11006" y="521312"/>
                  <a:pt x="12068" y="523194"/>
                  <a:pt x="0" y="559398"/>
                </a:cubicBezTo>
                <a:cubicBezTo>
                  <a:pt x="3586" y="692076"/>
                  <a:pt x="4291" y="824863"/>
                  <a:pt x="10758" y="957431"/>
                </a:cubicBezTo>
                <a:cubicBezTo>
                  <a:pt x="11478" y="972198"/>
                  <a:pt x="18616" y="985963"/>
                  <a:pt x="21516" y="1000461"/>
                </a:cubicBezTo>
                <a:cubicBezTo>
                  <a:pt x="25794" y="1021850"/>
                  <a:pt x="27995" y="1043618"/>
                  <a:pt x="32273" y="1065007"/>
                </a:cubicBezTo>
                <a:cubicBezTo>
                  <a:pt x="35173" y="1079505"/>
                  <a:pt x="40131" y="1093540"/>
                  <a:pt x="43031" y="1108038"/>
                </a:cubicBezTo>
                <a:cubicBezTo>
                  <a:pt x="61965" y="1202706"/>
                  <a:pt x="43610" y="1142046"/>
                  <a:pt x="64546" y="1204857"/>
                </a:cubicBezTo>
                <a:cubicBezTo>
                  <a:pt x="68132" y="1229958"/>
                  <a:pt x="67286" y="1256105"/>
                  <a:pt x="75304" y="1280160"/>
                </a:cubicBezTo>
                <a:cubicBezTo>
                  <a:pt x="81916" y="1299996"/>
                  <a:pt x="97423" y="1315670"/>
                  <a:pt x="107577" y="1333948"/>
                </a:cubicBezTo>
                <a:cubicBezTo>
                  <a:pt x="125376" y="1365987"/>
                  <a:pt x="138009" y="1396123"/>
                  <a:pt x="150607" y="1430767"/>
                </a:cubicBezTo>
                <a:cubicBezTo>
                  <a:pt x="228960" y="1646235"/>
                  <a:pt x="125377" y="1379068"/>
                  <a:pt x="193638" y="1538344"/>
                </a:cubicBezTo>
                <a:cubicBezTo>
                  <a:pt x="198105" y="1548767"/>
                  <a:pt x="198889" y="1560704"/>
                  <a:pt x="204396" y="1570617"/>
                </a:cubicBezTo>
                <a:cubicBezTo>
                  <a:pt x="216954" y="1593221"/>
                  <a:pt x="233083" y="1613647"/>
                  <a:pt x="247426" y="1635162"/>
                </a:cubicBezTo>
                <a:cubicBezTo>
                  <a:pt x="254598" y="1645920"/>
                  <a:pt x="263159" y="1655871"/>
                  <a:pt x="268941" y="1667435"/>
                </a:cubicBezTo>
                <a:cubicBezTo>
                  <a:pt x="276113" y="1681779"/>
                  <a:pt x="280835" y="1697637"/>
                  <a:pt x="290457" y="1710466"/>
                </a:cubicBezTo>
                <a:cubicBezTo>
                  <a:pt x="333555" y="1767930"/>
                  <a:pt x="322393" y="1738873"/>
                  <a:pt x="365760" y="1775012"/>
                </a:cubicBezTo>
                <a:cubicBezTo>
                  <a:pt x="377447" y="1784751"/>
                  <a:pt x="385569" y="1798561"/>
                  <a:pt x="398033" y="1807285"/>
                </a:cubicBezTo>
                <a:cubicBezTo>
                  <a:pt x="421717" y="1823864"/>
                  <a:pt x="447957" y="1836471"/>
                  <a:pt x="473337" y="1850315"/>
                </a:cubicBezTo>
                <a:cubicBezTo>
                  <a:pt x="524439" y="1878189"/>
                  <a:pt x="579194" y="1897782"/>
                  <a:pt x="634701" y="1914861"/>
                </a:cubicBezTo>
                <a:cubicBezTo>
                  <a:pt x="659652" y="1922538"/>
                  <a:pt x="684162" y="1932685"/>
                  <a:pt x="710005" y="1936377"/>
                </a:cubicBezTo>
                <a:cubicBezTo>
                  <a:pt x="759829" y="1943495"/>
                  <a:pt x="810410" y="1943548"/>
                  <a:pt x="860612" y="1947134"/>
                </a:cubicBezTo>
                <a:cubicBezTo>
                  <a:pt x="1281433" y="2052338"/>
                  <a:pt x="990577" y="1987319"/>
                  <a:pt x="2000923" y="1957892"/>
                </a:cubicBezTo>
                <a:cubicBezTo>
                  <a:pt x="2020225" y="1957330"/>
                  <a:pt x="2036081" y="1941458"/>
                  <a:pt x="2054711" y="1936377"/>
                </a:cubicBezTo>
                <a:cubicBezTo>
                  <a:pt x="2075755" y="1930638"/>
                  <a:pt x="2097797" y="1929521"/>
                  <a:pt x="2119257" y="1925619"/>
                </a:cubicBezTo>
                <a:cubicBezTo>
                  <a:pt x="2137246" y="1922348"/>
                  <a:pt x="2155116" y="1918447"/>
                  <a:pt x="2173045" y="1914861"/>
                </a:cubicBezTo>
                <a:cubicBezTo>
                  <a:pt x="2237967" y="1871580"/>
                  <a:pt x="2169865" y="1910277"/>
                  <a:pt x="2280621" y="1882588"/>
                </a:cubicBezTo>
                <a:cubicBezTo>
                  <a:pt x="2299355" y="1877904"/>
                  <a:pt x="2316262" y="1867672"/>
                  <a:pt x="2334410" y="1861073"/>
                </a:cubicBezTo>
                <a:cubicBezTo>
                  <a:pt x="2376546" y="1845751"/>
                  <a:pt x="2400707" y="1837973"/>
                  <a:pt x="2441986" y="1828800"/>
                </a:cubicBezTo>
                <a:cubicBezTo>
                  <a:pt x="2459835" y="1824833"/>
                  <a:pt x="2478134" y="1822853"/>
                  <a:pt x="2495774" y="1818042"/>
                </a:cubicBezTo>
                <a:cubicBezTo>
                  <a:pt x="2517654" y="1812075"/>
                  <a:pt x="2538805" y="1803699"/>
                  <a:pt x="2560320" y="1796527"/>
                </a:cubicBezTo>
                <a:cubicBezTo>
                  <a:pt x="2571078" y="1792941"/>
                  <a:pt x="2581474" y="1787993"/>
                  <a:pt x="2592593" y="1785769"/>
                </a:cubicBezTo>
                <a:cubicBezTo>
                  <a:pt x="2701961" y="1763897"/>
                  <a:pt x="2601461" y="1786309"/>
                  <a:pt x="2678654" y="1764254"/>
                </a:cubicBezTo>
                <a:cubicBezTo>
                  <a:pt x="2705960" y="1756452"/>
                  <a:pt x="2728157" y="1753797"/>
                  <a:pt x="2753958" y="1742739"/>
                </a:cubicBezTo>
                <a:cubicBezTo>
                  <a:pt x="2768698" y="1736422"/>
                  <a:pt x="2782645" y="1728396"/>
                  <a:pt x="2796989" y="1721224"/>
                </a:cubicBezTo>
                <a:cubicBezTo>
                  <a:pt x="2845258" y="1672953"/>
                  <a:pt x="2787935" y="1723863"/>
                  <a:pt x="2850777" y="1688951"/>
                </a:cubicBezTo>
                <a:cubicBezTo>
                  <a:pt x="2873381" y="1676393"/>
                  <a:pt x="2892195" y="1657484"/>
                  <a:pt x="2915323" y="1645920"/>
                </a:cubicBezTo>
                <a:cubicBezTo>
                  <a:pt x="2929666" y="1638748"/>
                  <a:pt x="2945010" y="1633300"/>
                  <a:pt x="2958353" y="1624405"/>
                </a:cubicBezTo>
                <a:cubicBezTo>
                  <a:pt x="2980617" y="1609562"/>
                  <a:pt x="2984943" y="1591169"/>
                  <a:pt x="3001384" y="1570617"/>
                </a:cubicBezTo>
                <a:cubicBezTo>
                  <a:pt x="3007720" y="1562697"/>
                  <a:pt x="3016406" y="1556893"/>
                  <a:pt x="3022899" y="1549101"/>
                </a:cubicBezTo>
                <a:cubicBezTo>
                  <a:pt x="3086830" y="1472384"/>
                  <a:pt x="3028028" y="1533216"/>
                  <a:pt x="3076687" y="1484555"/>
                </a:cubicBezTo>
                <a:cubicBezTo>
                  <a:pt x="3094320" y="1431659"/>
                  <a:pt x="3094392" y="1421299"/>
                  <a:pt x="3119718" y="1376979"/>
                </a:cubicBezTo>
                <a:cubicBezTo>
                  <a:pt x="3126133" y="1365753"/>
                  <a:pt x="3135451" y="1356270"/>
                  <a:pt x="3141233" y="1344706"/>
                </a:cubicBezTo>
                <a:cubicBezTo>
                  <a:pt x="3146304" y="1334564"/>
                  <a:pt x="3146920" y="1322575"/>
                  <a:pt x="3151991" y="1312433"/>
                </a:cubicBezTo>
                <a:cubicBezTo>
                  <a:pt x="3157773" y="1300869"/>
                  <a:pt x="3168255" y="1291975"/>
                  <a:pt x="3173506" y="1280160"/>
                </a:cubicBezTo>
                <a:cubicBezTo>
                  <a:pt x="3182717" y="1259436"/>
                  <a:pt x="3195021" y="1215614"/>
                  <a:pt x="3195021" y="1215614"/>
                </a:cubicBezTo>
                <a:cubicBezTo>
                  <a:pt x="3201169" y="1006593"/>
                  <a:pt x="3222203" y="926885"/>
                  <a:pt x="3195021" y="763793"/>
                </a:cubicBezTo>
                <a:cubicBezTo>
                  <a:pt x="3192590" y="749209"/>
                  <a:pt x="3189455" y="734606"/>
                  <a:pt x="3184264" y="720762"/>
                </a:cubicBezTo>
                <a:cubicBezTo>
                  <a:pt x="3161305" y="659537"/>
                  <a:pt x="3172133" y="694842"/>
                  <a:pt x="3141233" y="656217"/>
                </a:cubicBezTo>
                <a:cubicBezTo>
                  <a:pt x="3086940" y="588351"/>
                  <a:pt x="3150160" y="654388"/>
                  <a:pt x="3098203" y="602428"/>
                </a:cubicBezTo>
                <a:cubicBezTo>
                  <a:pt x="3077629" y="540707"/>
                  <a:pt x="3102178" y="598318"/>
                  <a:pt x="3055172" y="537882"/>
                </a:cubicBezTo>
                <a:cubicBezTo>
                  <a:pt x="3039297" y="517471"/>
                  <a:pt x="3012141" y="473337"/>
                  <a:pt x="3012141" y="473337"/>
                </a:cubicBezTo>
                <a:cubicBezTo>
                  <a:pt x="2991575" y="411634"/>
                  <a:pt x="3015307" y="466800"/>
                  <a:pt x="2979869" y="419548"/>
                </a:cubicBezTo>
                <a:cubicBezTo>
                  <a:pt x="2920756" y="340730"/>
                  <a:pt x="2966430" y="362400"/>
                  <a:pt x="2893807" y="344245"/>
                </a:cubicBezTo>
                <a:lnTo>
                  <a:pt x="2850777" y="322729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6336254" y="4333865"/>
            <a:ext cx="1742739" cy="1674697"/>
          </a:xfrm>
          <a:custGeom>
            <a:avLst/>
            <a:gdLst>
              <a:gd name="connsiteX0" fmla="*/ 1140311 w 1742739"/>
              <a:gd name="connsiteY0" fmla="*/ 55255 h 1674697"/>
              <a:gd name="connsiteX1" fmla="*/ 1065007 w 1742739"/>
              <a:gd name="connsiteY1" fmla="*/ 33740 h 1674697"/>
              <a:gd name="connsiteX2" fmla="*/ 946673 w 1742739"/>
              <a:gd name="connsiteY2" fmla="*/ 22982 h 1674697"/>
              <a:gd name="connsiteX3" fmla="*/ 892885 w 1742739"/>
              <a:gd name="connsiteY3" fmla="*/ 12224 h 1674697"/>
              <a:gd name="connsiteX4" fmla="*/ 462579 w 1742739"/>
              <a:gd name="connsiteY4" fmla="*/ 33740 h 1674697"/>
              <a:gd name="connsiteX5" fmla="*/ 419548 w 1742739"/>
              <a:gd name="connsiteY5" fmla="*/ 55255 h 1674697"/>
              <a:gd name="connsiteX6" fmla="*/ 355002 w 1742739"/>
              <a:gd name="connsiteY6" fmla="*/ 87528 h 1674697"/>
              <a:gd name="connsiteX7" fmla="*/ 322730 w 1742739"/>
              <a:gd name="connsiteY7" fmla="*/ 119801 h 1674697"/>
              <a:gd name="connsiteX8" fmla="*/ 247426 w 1742739"/>
              <a:gd name="connsiteY8" fmla="*/ 184347 h 1674697"/>
              <a:gd name="connsiteX9" fmla="*/ 215153 w 1742739"/>
              <a:gd name="connsiteY9" fmla="*/ 227377 h 1674697"/>
              <a:gd name="connsiteX10" fmla="*/ 172122 w 1742739"/>
              <a:gd name="connsiteY10" fmla="*/ 270408 h 1674697"/>
              <a:gd name="connsiteX11" fmla="*/ 118334 w 1742739"/>
              <a:gd name="connsiteY11" fmla="*/ 345711 h 1674697"/>
              <a:gd name="connsiteX12" fmla="*/ 64546 w 1742739"/>
              <a:gd name="connsiteY12" fmla="*/ 421015 h 1674697"/>
              <a:gd name="connsiteX13" fmla="*/ 43031 w 1742739"/>
              <a:gd name="connsiteY13" fmla="*/ 485561 h 1674697"/>
              <a:gd name="connsiteX14" fmla="*/ 32273 w 1742739"/>
              <a:gd name="connsiteY14" fmla="*/ 517834 h 1674697"/>
              <a:gd name="connsiteX15" fmla="*/ 21515 w 1742739"/>
              <a:gd name="connsiteY15" fmla="*/ 808290 h 1674697"/>
              <a:gd name="connsiteX16" fmla="*/ 10758 w 1742739"/>
              <a:gd name="connsiteY16" fmla="*/ 840563 h 1674697"/>
              <a:gd name="connsiteX17" fmla="*/ 0 w 1742739"/>
              <a:gd name="connsiteY17" fmla="*/ 958897 h 1674697"/>
              <a:gd name="connsiteX18" fmla="*/ 10758 w 1742739"/>
              <a:gd name="connsiteY18" fmla="*/ 1184808 h 1674697"/>
              <a:gd name="connsiteX19" fmla="*/ 43031 w 1742739"/>
              <a:gd name="connsiteY19" fmla="*/ 1292384 h 1674697"/>
              <a:gd name="connsiteX20" fmla="*/ 64546 w 1742739"/>
              <a:gd name="connsiteY20" fmla="*/ 1313900 h 1674697"/>
              <a:gd name="connsiteX21" fmla="*/ 86061 w 1742739"/>
              <a:gd name="connsiteY21" fmla="*/ 1367688 h 1674697"/>
              <a:gd name="connsiteX22" fmla="*/ 129092 w 1742739"/>
              <a:gd name="connsiteY22" fmla="*/ 1399961 h 1674697"/>
              <a:gd name="connsiteX23" fmla="*/ 161365 w 1742739"/>
              <a:gd name="connsiteY23" fmla="*/ 1432234 h 1674697"/>
              <a:gd name="connsiteX24" fmla="*/ 193638 w 1742739"/>
              <a:gd name="connsiteY24" fmla="*/ 1475264 h 1674697"/>
              <a:gd name="connsiteX25" fmla="*/ 290457 w 1742739"/>
              <a:gd name="connsiteY25" fmla="*/ 1518295 h 1674697"/>
              <a:gd name="connsiteX26" fmla="*/ 365760 w 1742739"/>
              <a:gd name="connsiteY26" fmla="*/ 1561326 h 1674697"/>
              <a:gd name="connsiteX27" fmla="*/ 462579 w 1742739"/>
              <a:gd name="connsiteY27" fmla="*/ 1593599 h 1674697"/>
              <a:gd name="connsiteX28" fmla="*/ 494852 w 1742739"/>
              <a:gd name="connsiteY28" fmla="*/ 1604356 h 1674697"/>
              <a:gd name="connsiteX29" fmla="*/ 527125 w 1742739"/>
              <a:gd name="connsiteY29" fmla="*/ 1615114 h 1674697"/>
              <a:gd name="connsiteX30" fmla="*/ 774551 w 1742739"/>
              <a:gd name="connsiteY30" fmla="*/ 1636629 h 1674697"/>
              <a:gd name="connsiteX31" fmla="*/ 1075765 w 1742739"/>
              <a:gd name="connsiteY31" fmla="*/ 1636629 h 1674697"/>
              <a:gd name="connsiteX32" fmla="*/ 1226372 w 1742739"/>
              <a:gd name="connsiteY32" fmla="*/ 1615114 h 1674697"/>
              <a:gd name="connsiteX33" fmla="*/ 1376979 w 1742739"/>
              <a:gd name="connsiteY33" fmla="*/ 1572083 h 1674697"/>
              <a:gd name="connsiteX34" fmla="*/ 1420010 w 1742739"/>
              <a:gd name="connsiteY34" fmla="*/ 1550568 h 1674697"/>
              <a:gd name="connsiteX35" fmla="*/ 1506071 w 1742739"/>
              <a:gd name="connsiteY35" fmla="*/ 1518295 h 1674697"/>
              <a:gd name="connsiteX36" fmla="*/ 1549101 w 1742739"/>
              <a:gd name="connsiteY36" fmla="*/ 1486022 h 1674697"/>
              <a:gd name="connsiteX37" fmla="*/ 1592132 w 1742739"/>
              <a:gd name="connsiteY37" fmla="*/ 1464507 h 1674697"/>
              <a:gd name="connsiteX38" fmla="*/ 1613647 w 1742739"/>
              <a:gd name="connsiteY38" fmla="*/ 1432234 h 1674697"/>
              <a:gd name="connsiteX39" fmla="*/ 1688951 w 1742739"/>
              <a:gd name="connsiteY39" fmla="*/ 1335415 h 1674697"/>
              <a:gd name="connsiteX40" fmla="*/ 1721224 w 1742739"/>
              <a:gd name="connsiteY40" fmla="*/ 1238596 h 1674697"/>
              <a:gd name="connsiteX41" fmla="*/ 1742739 w 1742739"/>
              <a:gd name="connsiteY41" fmla="*/ 1174050 h 1674697"/>
              <a:gd name="connsiteX42" fmla="*/ 1731981 w 1742739"/>
              <a:gd name="connsiteY42" fmla="*/ 464046 h 1674697"/>
              <a:gd name="connsiteX43" fmla="*/ 1721224 w 1742739"/>
              <a:gd name="connsiteY43" fmla="*/ 431773 h 1674697"/>
              <a:gd name="connsiteX44" fmla="*/ 1645920 w 1742739"/>
              <a:gd name="connsiteY44" fmla="*/ 324196 h 1674697"/>
              <a:gd name="connsiteX45" fmla="*/ 1570617 w 1742739"/>
              <a:gd name="connsiteY45" fmla="*/ 227377 h 1674697"/>
              <a:gd name="connsiteX46" fmla="*/ 1538344 w 1742739"/>
              <a:gd name="connsiteY46" fmla="*/ 195104 h 1674697"/>
              <a:gd name="connsiteX47" fmla="*/ 1506071 w 1742739"/>
              <a:gd name="connsiteY47" fmla="*/ 162831 h 1674697"/>
              <a:gd name="connsiteX48" fmla="*/ 1473798 w 1742739"/>
              <a:gd name="connsiteY48" fmla="*/ 152074 h 1674697"/>
              <a:gd name="connsiteX49" fmla="*/ 1409252 w 1742739"/>
              <a:gd name="connsiteY49" fmla="*/ 109043 h 1674697"/>
              <a:gd name="connsiteX50" fmla="*/ 1366221 w 1742739"/>
              <a:gd name="connsiteY50" fmla="*/ 98286 h 1674697"/>
              <a:gd name="connsiteX51" fmla="*/ 1333948 w 1742739"/>
              <a:gd name="connsiteY51" fmla="*/ 87528 h 1674697"/>
              <a:gd name="connsiteX52" fmla="*/ 1161826 w 1742739"/>
              <a:gd name="connsiteY52" fmla="*/ 66013 h 1674697"/>
              <a:gd name="connsiteX53" fmla="*/ 1140311 w 1742739"/>
              <a:gd name="connsiteY53" fmla="*/ 55255 h 1674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742739" h="1674697">
                <a:moveTo>
                  <a:pt x="1140311" y="55255"/>
                </a:moveTo>
                <a:cubicBezTo>
                  <a:pt x="1124174" y="49876"/>
                  <a:pt x="1087526" y="36743"/>
                  <a:pt x="1065007" y="33740"/>
                </a:cubicBezTo>
                <a:cubicBezTo>
                  <a:pt x="1025747" y="28505"/>
                  <a:pt x="986118" y="26568"/>
                  <a:pt x="946673" y="22982"/>
                </a:cubicBezTo>
                <a:cubicBezTo>
                  <a:pt x="928744" y="19396"/>
                  <a:pt x="911169" y="12224"/>
                  <a:pt x="892885" y="12224"/>
                </a:cubicBezTo>
                <a:cubicBezTo>
                  <a:pt x="554489" y="12224"/>
                  <a:pt x="631273" y="0"/>
                  <a:pt x="462579" y="33740"/>
                </a:cubicBezTo>
                <a:cubicBezTo>
                  <a:pt x="448235" y="40912"/>
                  <a:pt x="434288" y="48938"/>
                  <a:pt x="419548" y="55255"/>
                </a:cubicBezTo>
                <a:cubicBezTo>
                  <a:pt x="379595" y="72377"/>
                  <a:pt x="391481" y="57128"/>
                  <a:pt x="355002" y="87528"/>
                </a:cubicBezTo>
                <a:cubicBezTo>
                  <a:pt x="343315" y="97267"/>
                  <a:pt x="334417" y="110062"/>
                  <a:pt x="322730" y="119801"/>
                </a:cubicBezTo>
                <a:cubicBezTo>
                  <a:pt x="279361" y="155942"/>
                  <a:pt x="290527" y="126880"/>
                  <a:pt x="247426" y="184347"/>
                </a:cubicBezTo>
                <a:cubicBezTo>
                  <a:pt x="236668" y="198690"/>
                  <a:pt x="226960" y="213884"/>
                  <a:pt x="215153" y="227377"/>
                </a:cubicBezTo>
                <a:cubicBezTo>
                  <a:pt x="201795" y="242643"/>
                  <a:pt x="183374" y="253530"/>
                  <a:pt x="172122" y="270408"/>
                </a:cubicBezTo>
                <a:cubicBezTo>
                  <a:pt x="153488" y="298360"/>
                  <a:pt x="140578" y="319018"/>
                  <a:pt x="118334" y="345711"/>
                </a:cubicBezTo>
                <a:cubicBezTo>
                  <a:pt x="84476" y="386341"/>
                  <a:pt x="97005" y="349605"/>
                  <a:pt x="64546" y="421015"/>
                </a:cubicBezTo>
                <a:cubicBezTo>
                  <a:pt x="55161" y="441661"/>
                  <a:pt x="50203" y="464046"/>
                  <a:pt x="43031" y="485561"/>
                </a:cubicBezTo>
                <a:lnTo>
                  <a:pt x="32273" y="517834"/>
                </a:lnTo>
                <a:cubicBezTo>
                  <a:pt x="28687" y="614653"/>
                  <a:pt x="27960" y="711620"/>
                  <a:pt x="21515" y="808290"/>
                </a:cubicBezTo>
                <a:cubicBezTo>
                  <a:pt x="20761" y="819604"/>
                  <a:pt x="12362" y="829337"/>
                  <a:pt x="10758" y="840563"/>
                </a:cubicBezTo>
                <a:cubicBezTo>
                  <a:pt x="5157" y="879772"/>
                  <a:pt x="3586" y="919452"/>
                  <a:pt x="0" y="958897"/>
                </a:cubicBezTo>
                <a:cubicBezTo>
                  <a:pt x="3586" y="1034201"/>
                  <a:pt x="4746" y="1109659"/>
                  <a:pt x="10758" y="1184808"/>
                </a:cubicBezTo>
                <a:cubicBezTo>
                  <a:pt x="12030" y="1200708"/>
                  <a:pt x="39825" y="1289178"/>
                  <a:pt x="43031" y="1292384"/>
                </a:cubicBezTo>
                <a:lnTo>
                  <a:pt x="64546" y="1313900"/>
                </a:lnTo>
                <a:cubicBezTo>
                  <a:pt x="71718" y="1331829"/>
                  <a:pt x="74475" y="1352240"/>
                  <a:pt x="86061" y="1367688"/>
                </a:cubicBezTo>
                <a:cubicBezTo>
                  <a:pt x="96819" y="1382032"/>
                  <a:pt x="115479" y="1388293"/>
                  <a:pt x="129092" y="1399961"/>
                </a:cubicBezTo>
                <a:cubicBezTo>
                  <a:pt x="140643" y="1409862"/>
                  <a:pt x="151464" y="1420683"/>
                  <a:pt x="161365" y="1432234"/>
                </a:cubicBezTo>
                <a:cubicBezTo>
                  <a:pt x="173033" y="1445847"/>
                  <a:pt x="180025" y="1463596"/>
                  <a:pt x="193638" y="1475264"/>
                </a:cubicBezTo>
                <a:cubicBezTo>
                  <a:pt x="209612" y="1488956"/>
                  <a:pt x="275157" y="1510645"/>
                  <a:pt x="290457" y="1518295"/>
                </a:cubicBezTo>
                <a:cubicBezTo>
                  <a:pt x="357946" y="1552039"/>
                  <a:pt x="284036" y="1529893"/>
                  <a:pt x="365760" y="1561326"/>
                </a:cubicBezTo>
                <a:cubicBezTo>
                  <a:pt x="397511" y="1573538"/>
                  <a:pt x="430306" y="1582841"/>
                  <a:pt x="462579" y="1593599"/>
                </a:cubicBezTo>
                <a:lnTo>
                  <a:pt x="494852" y="1604356"/>
                </a:lnTo>
                <a:cubicBezTo>
                  <a:pt x="505610" y="1607942"/>
                  <a:pt x="515842" y="1613986"/>
                  <a:pt x="527125" y="1615114"/>
                </a:cubicBezTo>
                <a:cubicBezTo>
                  <a:pt x="681223" y="1630523"/>
                  <a:pt x="598770" y="1623107"/>
                  <a:pt x="774551" y="1636629"/>
                </a:cubicBezTo>
                <a:cubicBezTo>
                  <a:pt x="888750" y="1674697"/>
                  <a:pt x="820716" y="1656248"/>
                  <a:pt x="1075765" y="1636629"/>
                </a:cubicBezTo>
                <a:cubicBezTo>
                  <a:pt x="1126328" y="1632740"/>
                  <a:pt x="1176281" y="1623023"/>
                  <a:pt x="1226372" y="1615114"/>
                </a:cubicBezTo>
                <a:cubicBezTo>
                  <a:pt x="1272897" y="1607768"/>
                  <a:pt x="1338390" y="1591377"/>
                  <a:pt x="1376979" y="1572083"/>
                </a:cubicBezTo>
                <a:cubicBezTo>
                  <a:pt x="1391323" y="1564911"/>
                  <a:pt x="1405270" y="1556885"/>
                  <a:pt x="1420010" y="1550568"/>
                </a:cubicBezTo>
                <a:cubicBezTo>
                  <a:pt x="1462271" y="1532456"/>
                  <a:pt x="1455940" y="1546145"/>
                  <a:pt x="1506071" y="1518295"/>
                </a:cubicBezTo>
                <a:cubicBezTo>
                  <a:pt x="1521744" y="1509588"/>
                  <a:pt x="1533897" y="1495524"/>
                  <a:pt x="1549101" y="1486022"/>
                </a:cubicBezTo>
                <a:cubicBezTo>
                  <a:pt x="1562700" y="1477523"/>
                  <a:pt x="1577788" y="1471679"/>
                  <a:pt x="1592132" y="1464507"/>
                </a:cubicBezTo>
                <a:cubicBezTo>
                  <a:pt x="1599304" y="1453749"/>
                  <a:pt x="1605709" y="1442440"/>
                  <a:pt x="1613647" y="1432234"/>
                </a:cubicBezTo>
                <a:cubicBezTo>
                  <a:pt x="1700546" y="1320506"/>
                  <a:pt x="1640435" y="1408187"/>
                  <a:pt x="1688951" y="1335415"/>
                </a:cubicBezTo>
                <a:cubicBezTo>
                  <a:pt x="1709624" y="1232047"/>
                  <a:pt x="1685592" y="1327674"/>
                  <a:pt x="1721224" y="1238596"/>
                </a:cubicBezTo>
                <a:cubicBezTo>
                  <a:pt x="1729647" y="1217539"/>
                  <a:pt x="1742739" y="1174050"/>
                  <a:pt x="1742739" y="1174050"/>
                </a:cubicBezTo>
                <a:cubicBezTo>
                  <a:pt x="1739153" y="937382"/>
                  <a:pt x="1738839" y="700642"/>
                  <a:pt x="1731981" y="464046"/>
                </a:cubicBezTo>
                <a:cubicBezTo>
                  <a:pt x="1731652" y="452711"/>
                  <a:pt x="1725916" y="442096"/>
                  <a:pt x="1721224" y="431773"/>
                </a:cubicBezTo>
                <a:cubicBezTo>
                  <a:pt x="1678779" y="338392"/>
                  <a:pt x="1702313" y="361791"/>
                  <a:pt x="1645920" y="324196"/>
                </a:cubicBezTo>
                <a:cubicBezTo>
                  <a:pt x="1613066" y="258487"/>
                  <a:pt x="1635744" y="292505"/>
                  <a:pt x="1570617" y="227377"/>
                </a:cubicBezTo>
                <a:lnTo>
                  <a:pt x="1538344" y="195104"/>
                </a:lnTo>
                <a:cubicBezTo>
                  <a:pt x="1527586" y="184346"/>
                  <a:pt x="1520504" y="167642"/>
                  <a:pt x="1506071" y="162831"/>
                </a:cubicBezTo>
                <a:lnTo>
                  <a:pt x="1473798" y="152074"/>
                </a:lnTo>
                <a:cubicBezTo>
                  <a:pt x="1452283" y="137730"/>
                  <a:pt x="1434338" y="115314"/>
                  <a:pt x="1409252" y="109043"/>
                </a:cubicBezTo>
                <a:cubicBezTo>
                  <a:pt x="1394908" y="105457"/>
                  <a:pt x="1380437" y="102348"/>
                  <a:pt x="1366221" y="98286"/>
                </a:cubicBezTo>
                <a:cubicBezTo>
                  <a:pt x="1355318" y="95171"/>
                  <a:pt x="1344949" y="90278"/>
                  <a:pt x="1333948" y="87528"/>
                </a:cubicBezTo>
                <a:cubicBezTo>
                  <a:pt x="1274132" y="72573"/>
                  <a:pt x="1227298" y="70689"/>
                  <a:pt x="1161826" y="66013"/>
                </a:cubicBezTo>
                <a:cubicBezTo>
                  <a:pt x="1151096" y="65247"/>
                  <a:pt x="1156448" y="60634"/>
                  <a:pt x="1140311" y="55255"/>
                </a:cubicBezTo>
                <a:close/>
              </a:path>
            </a:pathLst>
          </a:cu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3131840" y="3501008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 Kč + 2 Kč = 5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64288" y="249289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39552" y="270892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4" name="Obrázek 13" descr="MH9002341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1772816"/>
            <a:ext cx="1835845" cy="1835845"/>
          </a:xfrm>
          <a:prstGeom prst="rect">
            <a:avLst/>
          </a:prstGeom>
        </p:spPr>
      </p:pic>
      <p:pic>
        <p:nvPicPr>
          <p:cNvPr id="15" name="Obrázek 14" descr="1194985853388078539star_sergio_luiz_araujo__01_svg_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35696" y="2060848"/>
            <a:ext cx="1377974" cy="1382614"/>
          </a:xfrm>
          <a:prstGeom prst="rect">
            <a:avLst/>
          </a:prstGeom>
        </p:spPr>
      </p:pic>
      <p:sp>
        <p:nvSpPr>
          <p:cNvPr id="16" name="Volný tvar 15"/>
          <p:cNvSpPr/>
          <p:nvPr/>
        </p:nvSpPr>
        <p:spPr>
          <a:xfrm>
            <a:off x="2194560" y="4623880"/>
            <a:ext cx="2000922" cy="1325099"/>
          </a:xfrm>
          <a:custGeom>
            <a:avLst/>
            <a:gdLst>
              <a:gd name="connsiteX0" fmla="*/ 1753496 w 2000922"/>
              <a:gd name="connsiteY0" fmla="*/ 141758 h 1325099"/>
              <a:gd name="connsiteX1" fmla="*/ 1688951 w 2000922"/>
              <a:gd name="connsiteY1" fmla="*/ 120242 h 1325099"/>
              <a:gd name="connsiteX2" fmla="*/ 1656678 w 2000922"/>
              <a:gd name="connsiteY2" fmla="*/ 109485 h 1325099"/>
              <a:gd name="connsiteX3" fmla="*/ 1602889 w 2000922"/>
              <a:gd name="connsiteY3" fmla="*/ 98727 h 1325099"/>
              <a:gd name="connsiteX4" fmla="*/ 1570616 w 2000922"/>
              <a:gd name="connsiteY4" fmla="*/ 87969 h 1325099"/>
              <a:gd name="connsiteX5" fmla="*/ 1527586 w 2000922"/>
              <a:gd name="connsiteY5" fmla="*/ 77212 h 1325099"/>
              <a:gd name="connsiteX6" fmla="*/ 1344706 w 2000922"/>
              <a:gd name="connsiteY6" fmla="*/ 44939 h 1325099"/>
              <a:gd name="connsiteX7" fmla="*/ 1226372 w 2000922"/>
              <a:gd name="connsiteY7" fmla="*/ 34181 h 1325099"/>
              <a:gd name="connsiteX8" fmla="*/ 1086522 w 2000922"/>
              <a:gd name="connsiteY8" fmla="*/ 12666 h 1325099"/>
              <a:gd name="connsiteX9" fmla="*/ 806824 w 2000922"/>
              <a:gd name="connsiteY9" fmla="*/ 1908 h 1325099"/>
              <a:gd name="connsiteX10" fmla="*/ 387275 w 2000922"/>
              <a:gd name="connsiteY10" fmla="*/ 12666 h 1325099"/>
              <a:gd name="connsiteX11" fmla="*/ 333487 w 2000922"/>
              <a:gd name="connsiteY11" fmla="*/ 44939 h 1325099"/>
              <a:gd name="connsiteX12" fmla="*/ 301214 w 2000922"/>
              <a:gd name="connsiteY12" fmla="*/ 55696 h 1325099"/>
              <a:gd name="connsiteX13" fmla="*/ 268941 w 2000922"/>
              <a:gd name="connsiteY13" fmla="*/ 77212 h 1325099"/>
              <a:gd name="connsiteX14" fmla="*/ 182880 w 2000922"/>
              <a:gd name="connsiteY14" fmla="*/ 109485 h 1325099"/>
              <a:gd name="connsiteX15" fmla="*/ 107576 w 2000922"/>
              <a:gd name="connsiteY15" fmla="*/ 174031 h 1325099"/>
              <a:gd name="connsiteX16" fmla="*/ 86061 w 2000922"/>
              <a:gd name="connsiteY16" fmla="*/ 206304 h 1325099"/>
              <a:gd name="connsiteX17" fmla="*/ 75304 w 2000922"/>
              <a:gd name="connsiteY17" fmla="*/ 238576 h 1325099"/>
              <a:gd name="connsiteX18" fmla="*/ 53788 w 2000922"/>
              <a:gd name="connsiteY18" fmla="*/ 260092 h 1325099"/>
              <a:gd name="connsiteX19" fmla="*/ 43031 w 2000922"/>
              <a:gd name="connsiteY19" fmla="*/ 303122 h 1325099"/>
              <a:gd name="connsiteX20" fmla="*/ 32273 w 2000922"/>
              <a:gd name="connsiteY20" fmla="*/ 335395 h 1325099"/>
              <a:gd name="connsiteX21" fmla="*/ 21515 w 2000922"/>
              <a:gd name="connsiteY21" fmla="*/ 410699 h 1325099"/>
              <a:gd name="connsiteX22" fmla="*/ 10758 w 2000922"/>
              <a:gd name="connsiteY22" fmla="*/ 464487 h 1325099"/>
              <a:gd name="connsiteX23" fmla="*/ 0 w 2000922"/>
              <a:gd name="connsiteY23" fmla="*/ 636609 h 1325099"/>
              <a:gd name="connsiteX24" fmla="*/ 10758 w 2000922"/>
              <a:gd name="connsiteY24" fmla="*/ 1013127 h 1325099"/>
              <a:gd name="connsiteX25" fmla="*/ 32273 w 2000922"/>
              <a:gd name="connsiteY25" fmla="*/ 1056158 h 1325099"/>
              <a:gd name="connsiteX26" fmla="*/ 64546 w 2000922"/>
              <a:gd name="connsiteY26" fmla="*/ 1109946 h 1325099"/>
              <a:gd name="connsiteX27" fmla="*/ 161365 w 2000922"/>
              <a:gd name="connsiteY27" fmla="*/ 1163734 h 1325099"/>
              <a:gd name="connsiteX28" fmla="*/ 258184 w 2000922"/>
              <a:gd name="connsiteY28" fmla="*/ 1217522 h 1325099"/>
              <a:gd name="connsiteX29" fmla="*/ 333487 w 2000922"/>
              <a:gd name="connsiteY29" fmla="*/ 1239038 h 1325099"/>
              <a:gd name="connsiteX30" fmla="*/ 430306 w 2000922"/>
              <a:gd name="connsiteY30" fmla="*/ 1260553 h 1325099"/>
              <a:gd name="connsiteX31" fmla="*/ 505609 w 2000922"/>
              <a:gd name="connsiteY31" fmla="*/ 1271311 h 1325099"/>
              <a:gd name="connsiteX32" fmla="*/ 548640 w 2000922"/>
              <a:gd name="connsiteY32" fmla="*/ 1282068 h 1325099"/>
              <a:gd name="connsiteX33" fmla="*/ 656216 w 2000922"/>
              <a:gd name="connsiteY33" fmla="*/ 1292826 h 1325099"/>
              <a:gd name="connsiteX34" fmla="*/ 720762 w 2000922"/>
              <a:gd name="connsiteY34" fmla="*/ 1303584 h 1325099"/>
              <a:gd name="connsiteX35" fmla="*/ 763793 w 2000922"/>
              <a:gd name="connsiteY35" fmla="*/ 1314341 h 1325099"/>
              <a:gd name="connsiteX36" fmla="*/ 925158 w 2000922"/>
              <a:gd name="connsiteY36" fmla="*/ 1325099 h 1325099"/>
              <a:gd name="connsiteX37" fmla="*/ 1441525 w 2000922"/>
              <a:gd name="connsiteY37" fmla="*/ 1314341 h 1325099"/>
              <a:gd name="connsiteX38" fmla="*/ 1473798 w 2000922"/>
              <a:gd name="connsiteY38" fmla="*/ 1303584 h 1325099"/>
              <a:gd name="connsiteX39" fmla="*/ 1549101 w 2000922"/>
              <a:gd name="connsiteY39" fmla="*/ 1292826 h 1325099"/>
              <a:gd name="connsiteX40" fmla="*/ 1645920 w 2000922"/>
              <a:gd name="connsiteY40" fmla="*/ 1260553 h 1325099"/>
              <a:gd name="connsiteX41" fmla="*/ 1678193 w 2000922"/>
              <a:gd name="connsiteY41" fmla="*/ 1249795 h 1325099"/>
              <a:gd name="connsiteX42" fmla="*/ 1710466 w 2000922"/>
              <a:gd name="connsiteY42" fmla="*/ 1228280 h 1325099"/>
              <a:gd name="connsiteX43" fmla="*/ 1753496 w 2000922"/>
              <a:gd name="connsiteY43" fmla="*/ 1206765 h 1325099"/>
              <a:gd name="connsiteX44" fmla="*/ 1807285 w 2000922"/>
              <a:gd name="connsiteY44" fmla="*/ 1174492 h 1325099"/>
              <a:gd name="connsiteX45" fmla="*/ 1828800 w 2000922"/>
              <a:gd name="connsiteY45" fmla="*/ 1152976 h 1325099"/>
              <a:gd name="connsiteX46" fmla="*/ 1893346 w 2000922"/>
              <a:gd name="connsiteY46" fmla="*/ 1066915 h 1325099"/>
              <a:gd name="connsiteX47" fmla="*/ 1925619 w 2000922"/>
              <a:gd name="connsiteY47" fmla="*/ 937824 h 1325099"/>
              <a:gd name="connsiteX48" fmla="*/ 1947134 w 2000922"/>
              <a:gd name="connsiteY48" fmla="*/ 862520 h 1325099"/>
              <a:gd name="connsiteX49" fmla="*/ 1957892 w 2000922"/>
              <a:gd name="connsiteY49" fmla="*/ 819489 h 1325099"/>
              <a:gd name="connsiteX50" fmla="*/ 1968649 w 2000922"/>
              <a:gd name="connsiteY50" fmla="*/ 787216 h 1325099"/>
              <a:gd name="connsiteX51" fmla="*/ 1979407 w 2000922"/>
              <a:gd name="connsiteY51" fmla="*/ 744186 h 1325099"/>
              <a:gd name="connsiteX52" fmla="*/ 2000922 w 2000922"/>
              <a:gd name="connsiteY52" fmla="*/ 679640 h 1325099"/>
              <a:gd name="connsiteX53" fmla="*/ 1990165 w 2000922"/>
              <a:gd name="connsiteY53" fmla="*/ 453729 h 1325099"/>
              <a:gd name="connsiteX54" fmla="*/ 1979407 w 2000922"/>
              <a:gd name="connsiteY54" fmla="*/ 421456 h 1325099"/>
              <a:gd name="connsiteX55" fmla="*/ 1957892 w 2000922"/>
              <a:gd name="connsiteY55" fmla="*/ 389184 h 1325099"/>
              <a:gd name="connsiteX56" fmla="*/ 1914861 w 2000922"/>
              <a:gd name="connsiteY56" fmla="*/ 303122 h 1325099"/>
              <a:gd name="connsiteX57" fmla="*/ 1904104 w 2000922"/>
              <a:gd name="connsiteY57" fmla="*/ 270849 h 1325099"/>
              <a:gd name="connsiteX58" fmla="*/ 1882588 w 2000922"/>
              <a:gd name="connsiteY58" fmla="*/ 249334 h 1325099"/>
              <a:gd name="connsiteX59" fmla="*/ 1861073 w 2000922"/>
              <a:gd name="connsiteY59" fmla="*/ 217061 h 1325099"/>
              <a:gd name="connsiteX60" fmla="*/ 1807285 w 2000922"/>
              <a:gd name="connsiteY60" fmla="*/ 174031 h 1325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2000922" h="1325099">
                <a:moveTo>
                  <a:pt x="1753496" y="141758"/>
                </a:moveTo>
                <a:lnTo>
                  <a:pt x="1688951" y="120242"/>
                </a:lnTo>
                <a:cubicBezTo>
                  <a:pt x="1678193" y="116656"/>
                  <a:pt x="1667797" y="111709"/>
                  <a:pt x="1656678" y="109485"/>
                </a:cubicBezTo>
                <a:cubicBezTo>
                  <a:pt x="1638748" y="105899"/>
                  <a:pt x="1620628" y="103162"/>
                  <a:pt x="1602889" y="98727"/>
                </a:cubicBezTo>
                <a:cubicBezTo>
                  <a:pt x="1591888" y="95977"/>
                  <a:pt x="1581519" y="91084"/>
                  <a:pt x="1570616" y="87969"/>
                </a:cubicBezTo>
                <a:cubicBezTo>
                  <a:pt x="1556400" y="83907"/>
                  <a:pt x="1541929" y="80798"/>
                  <a:pt x="1527586" y="77212"/>
                </a:cubicBezTo>
                <a:cubicBezTo>
                  <a:pt x="1441914" y="34375"/>
                  <a:pt x="1502943" y="58125"/>
                  <a:pt x="1344706" y="44939"/>
                </a:cubicBezTo>
                <a:cubicBezTo>
                  <a:pt x="1305235" y="41650"/>
                  <a:pt x="1265708" y="38809"/>
                  <a:pt x="1226372" y="34181"/>
                </a:cubicBezTo>
                <a:cubicBezTo>
                  <a:pt x="1180063" y="28733"/>
                  <a:pt x="1133144" y="15492"/>
                  <a:pt x="1086522" y="12666"/>
                </a:cubicBezTo>
                <a:cubicBezTo>
                  <a:pt x="993391" y="7022"/>
                  <a:pt x="900057" y="5494"/>
                  <a:pt x="806824" y="1908"/>
                </a:cubicBezTo>
                <a:cubicBezTo>
                  <a:pt x="666974" y="5494"/>
                  <a:pt x="526596" y="0"/>
                  <a:pt x="387275" y="12666"/>
                </a:cubicBezTo>
                <a:cubicBezTo>
                  <a:pt x="366452" y="14559"/>
                  <a:pt x="352189" y="35588"/>
                  <a:pt x="333487" y="44939"/>
                </a:cubicBezTo>
                <a:cubicBezTo>
                  <a:pt x="323345" y="50010"/>
                  <a:pt x="311972" y="52110"/>
                  <a:pt x="301214" y="55696"/>
                </a:cubicBezTo>
                <a:cubicBezTo>
                  <a:pt x="290456" y="62868"/>
                  <a:pt x="280825" y="72119"/>
                  <a:pt x="268941" y="77212"/>
                </a:cubicBezTo>
                <a:cubicBezTo>
                  <a:pt x="190088" y="111007"/>
                  <a:pt x="261116" y="60587"/>
                  <a:pt x="182880" y="109485"/>
                </a:cubicBezTo>
                <a:cubicBezTo>
                  <a:pt x="158104" y="124970"/>
                  <a:pt x="126710" y="151071"/>
                  <a:pt x="107576" y="174031"/>
                </a:cubicBezTo>
                <a:cubicBezTo>
                  <a:pt x="99299" y="183963"/>
                  <a:pt x="93233" y="195546"/>
                  <a:pt x="86061" y="206304"/>
                </a:cubicBezTo>
                <a:cubicBezTo>
                  <a:pt x="82475" y="217061"/>
                  <a:pt x="81138" y="228853"/>
                  <a:pt x="75304" y="238576"/>
                </a:cubicBezTo>
                <a:cubicBezTo>
                  <a:pt x="70086" y="247273"/>
                  <a:pt x="58324" y="251020"/>
                  <a:pt x="53788" y="260092"/>
                </a:cubicBezTo>
                <a:cubicBezTo>
                  <a:pt x="47176" y="273316"/>
                  <a:pt x="47093" y="288906"/>
                  <a:pt x="43031" y="303122"/>
                </a:cubicBezTo>
                <a:cubicBezTo>
                  <a:pt x="39916" y="314025"/>
                  <a:pt x="35859" y="324637"/>
                  <a:pt x="32273" y="335395"/>
                </a:cubicBezTo>
                <a:cubicBezTo>
                  <a:pt x="28687" y="360496"/>
                  <a:pt x="25683" y="385688"/>
                  <a:pt x="21515" y="410699"/>
                </a:cubicBezTo>
                <a:cubicBezTo>
                  <a:pt x="18509" y="428735"/>
                  <a:pt x="12492" y="446285"/>
                  <a:pt x="10758" y="464487"/>
                </a:cubicBezTo>
                <a:cubicBezTo>
                  <a:pt x="5308" y="521714"/>
                  <a:pt x="3586" y="579235"/>
                  <a:pt x="0" y="636609"/>
                </a:cubicBezTo>
                <a:cubicBezTo>
                  <a:pt x="3586" y="762115"/>
                  <a:pt x="1128" y="887940"/>
                  <a:pt x="10758" y="1013127"/>
                </a:cubicBezTo>
                <a:cubicBezTo>
                  <a:pt x="11988" y="1029116"/>
                  <a:pt x="24485" y="1042139"/>
                  <a:pt x="32273" y="1056158"/>
                </a:cubicBezTo>
                <a:cubicBezTo>
                  <a:pt x="42427" y="1074436"/>
                  <a:pt x="50777" y="1094210"/>
                  <a:pt x="64546" y="1109946"/>
                </a:cubicBezTo>
                <a:cubicBezTo>
                  <a:pt x="97462" y="1147565"/>
                  <a:pt x="118461" y="1142282"/>
                  <a:pt x="161365" y="1163734"/>
                </a:cubicBezTo>
                <a:cubicBezTo>
                  <a:pt x="197955" y="1182029"/>
                  <a:pt x="220188" y="1203705"/>
                  <a:pt x="258184" y="1217522"/>
                </a:cubicBezTo>
                <a:cubicBezTo>
                  <a:pt x="282718" y="1226443"/>
                  <a:pt x="308301" y="1232169"/>
                  <a:pt x="333487" y="1239038"/>
                </a:cubicBezTo>
                <a:cubicBezTo>
                  <a:pt x="363868" y="1247324"/>
                  <a:pt x="399601" y="1255435"/>
                  <a:pt x="430306" y="1260553"/>
                </a:cubicBezTo>
                <a:cubicBezTo>
                  <a:pt x="455317" y="1264722"/>
                  <a:pt x="480662" y="1266775"/>
                  <a:pt x="505609" y="1271311"/>
                </a:cubicBezTo>
                <a:cubicBezTo>
                  <a:pt x="520156" y="1273956"/>
                  <a:pt x="534004" y="1279977"/>
                  <a:pt x="548640" y="1282068"/>
                </a:cubicBezTo>
                <a:cubicBezTo>
                  <a:pt x="584315" y="1287164"/>
                  <a:pt x="620457" y="1288356"/>
                  <a:pt x="656216" y="1292826"/>
                </a:cubicBezTo>
                <a:cubicBezTo>
                  <a:pt x="677860" y="1295532"/>
                  <a:pt x="699373" y="1299306"/>
                  <a:pt x="720762" y="1303584"/>
                </a:cubicBezTo>
                <a:cubicBezTo>
                  <a:pt x="735260" y="1306484"/>
                  <a:pt x="749089" y="1312793"/>
                  <a:pt x="763793" y="1314341"/>
                </a:cubicBezTo>
                <a:cubicBezTo>
                  <a:pt x="817405" y="1319984"/>
                  <a:pt x="871370" y="1321513"/>
                  <a:pt x="925158" y="1325099"/>
                </a:cubicBezTo>
                <a:lnTo>
                  <a:pt x="1441525" y="1314341"/>
                </a:lnTo>
                <a:cubicBezTo>
                  <a:pt x="1452856" y="1313897"/>
                  <a:pt x="1462679" y="1305808"/>
                  <a:pt x="1473798" y="1303584"/>
                </a:cubicBezTo>
                <a:cubicBezTo>
                  <a:pt x="1498661" y="1298611"/>
                  <a:pt x="1524000" y="1296412"/>
                  <a:pt x="1549101" y="1292826"/>
                </a:cubicBezTo>
                <a:lnTo>
                  <a:pt x="1645920" y="1260553"/>
                </a:lnTo>
                <a:cubicBezTo>
                  <a:pt x="1656678" y="1256967"/>
                  <a:pt x="1668758" y="1256085"/>
                  <a:pt x="1678193" y="1249795"/>
                </a:cubicBezTo>
                <a:cubicBezTo>
                  <a:pt x="1688951" y="1242623"/>
                  <a:pt x="1699240" y="1234695"/>
                  <a:pt x="1710466" y="1228280"/>
                </a:cubicBezTo>
                <a:cubicBezTo>
                  <a:pt x="1724389" y="1220324"/>
                  <a:pt x="1740153" y="1215660"/>
                  <a:pt x="1753496" y="1206765"/>
                </a:cubicBezTo>
                <a:cubicBezTo>
                  <a:pt x="1812562" y="1167388"/>
                  <a:pt x="1732374" y="1199461"/>
                  <a:pt x="1807285" y="1174492"/>
                </a:cubicBezTo>
                <a:cubicBezTo>
                  <a:pt x="1814457" y="1167320"/>
                  <a:pt x="1822714" y="1161090"/>
                  <a:pt x="1828800" y="1152976"/>
                </a:cubicBezTo>
                <a:cubicBezTo>
                  <a:pt x="1901785" y="1055663"/>
                  <a:pt x="1844005" y="1116259"/>
                  <a:pt x="1893346" y="1066915"/>
                </a:cubicBezTo>
                <a:cubicBezTo>
                  <a:pt x="1929287" y="959090"/>
                  <a:pt x="1903891" y="1046463"/>
                  <a:pt x="1925619" y="937824"/>
                </a:cubicBezTo>
                <a:cubicBezTo>
                  <a:pt x="1936831" y="881762"/>
                  <a:pt x="1933460" y="910376"/>
                  <a:pt x="1947134" y="862520"/>
                </a:cubicBezTo>
                <a:cubicBezTo>
                  <a:pt x="1951196" y="848304"/>
                  <a:pt x="1953830" y="833705"/>
                  <a:pt x="1957892" y="819489"/>
                </a:cubicBezTo>
                <a:cubicBezTo>
                  <a:pt x="1961007" y="808586"/>
                  <a:pt x="1965534" y="798119"/>
                  <a:pt x="1968649" y="787216"/>
                </a:cubicBezTo>
                <a:cubicBezTo>
                  <a:pt x="1972711" y="773000"/>
                  <a:pt x="1975159" y="758347"/>
                  <a:pt x="1979407" y="744186"/>
                </a:cubicBezTo>
                <a:cubicBezTo>
                  <a:pt x="1985924" y="722463"/>
                  <a:pt x="2000922" y="679640"/>
                  <a:pt x="2000922" y="679640"/>
                </a:cubicBezTo>
                <a:cubicBezTo>
                  <a:pt x="1997336" y="604336"/>
                  <a:pt x="1996426" y="528858"/>
                  <a:pt x="1990165" y="453729"/>
                </a:cubicBezTo>
                <a:cubicBezTo>
                  <a:pt x="1989223" y="442429"/>
                  <a:pt x="1984478" y="431598"/>
                  <a:pt x="1979407" y="421456"/>
                </a:cubicBezTo>
                <a:cubicBezTo>
                  <a:pt x="1973625" y="409892"/>
                  <a:pt x="1965064" y="399941"/>
                  <a:pt x="1957892" y="389184"/>
                </a:cubicBezTo>
                <a:cubicBezTo>
                  <a:pt x="1936502" y="303624"/>
                  <a:pt x="1963625" y="388461"/>
                  <a:pt x="1914861" y="303122"/>
                </a:cubicBezTo>
                <a:cubicBezTo>
                  <a:pt x="1909235" y="293277"/>
                  <a:pt x="1909938" y="280573"/>
                  <a:pt x="1904104" y="270849"/>
                </a:cubicBezTo>
                <a:cubicBezTo>
                  <a:pt x="1898886" y="262152"/>
                  <a:pt x="1888924" y="257254"/>
                  <a:pt x="1882588" y="249334"/>
                </a:cubicBezTo>
                <a:cubicBezTo>
                  <a:pt x="1874511" y="239238"/>
                  <a:pt x="1869350" y="226993"/>
                  <a:pt x="1861073" y="217061"/>
                </a:cubicBezTo>
                <a:cubicBezTo>
                  <a:pt x="1833971" y="184538"/>
                  <a:pt x="1836694" y="188735"/>
                  <a:pt x="1807285" y="174031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5217459" y="4590765"/>
            <a:ext cx="1149905" cy="1321209"/>
          </a:xfrm>
          <a:custGeom>
            <a:avLst/>
            <a:gdLst>
              <a:gd name="connsiteX0" fmla="*/ 387275 w 1149905"/>
              <a:gd name="connsiteY0" fmla="*/ 35023 h 1321209"/>
              <a:gd name="connsiteX1" fmla="*/ 311972 w 1149905"/>
              <a:gd name="connsiteY1" fmla="*/ 56539 h 1321209"/>
              <a:gd name="connsiteX2" fmla="*/ 279699 w 1149905"/>
              <a:gd name="connsiteY2" fmla="*/ 88811 h 1321209"/>
              <a:gd name="connsiteX3" fmla="*/ 247426 w 1149905"/>
              <a:gd name="connsiteY3" fmla="*/ 110327 h 1321209"/>
              <a:gd name="connsiteX4" fmla="*/ 215153 w 1149905"/>
              <a:gd name="connsiteY4" fmla="*/ 142600 h 1321209"/>
              <a:gd name="connsiteX5" fmla="*/ 182880 w 1149905"/>
              <a:gd name="connsiteY5" fmla="*/ 164115 h 1321209"/>
              <a:gd name="connsiteX6" fmla="*/ 118334 w 1149905"/>
              <a:gd name="connsiteY6" fmla="*/ 239419 h 1321209"/>
              <a:gd name="connsiteX7" fmla="*/ 86061 w 1149905"/>
              <a:gd name="connsiteY7" fmla="*/ 303964 h 1321209"/>
              <a:gd name="connsiteX8" fmla="*/ 64546 w 1149905"/>
              <a:gd name="connsiteY8" fmla="*/ 336237 h 1321209"/>
              <a:gd name="connsiteX9" fmla="*/ 32273 w 1149905"/>
              <a:gd name="connsiteY9" fmla="*/ 443814 h 1321209"/>
              <a:gd name="connsiteX10" fmla="*/ 21515 w 1149905"/>
              <a:gd name="connsiteY10" fmla="*/ 476087 h 1321209"/>
              <a:gd name="connsiteX11" fmla="*/ 10757 w 1149905"/>
              <a:gd name="connsiteY11" fmla="*/ 562148 h 1321209"/>
              <a:gd name="connsiteX12" fmla="*/ 0 w 1149905"/>
              <a:gd name="connsiteY12" fmla="*/ 605179 h 1321209"/>
              <a:gd name="connsiteX13" fmla="*/ 10757 w 1149905"/>
              <a:gd name="connsiteY13" fmla="*/ 863362 h 1321209"/>
              <a:gd name="connsiteX14" fmla="*/ 32273 w 1149905"/>
              <a:gd name="connsiteY14" fmla="*/ 949423 h 1321209"/>
              <a:gd name="connsiteX15" fmla="*/ 43030 w 1149905"/>
              <a:gd name="connsiteY15" fmla="*/ 992454 h 1321209"/>
              <a:gd name="connsiteX16" fmla="*/ 107576 w 1149905"/>
              <a:gd name="connsiteY16" fmla="*/ 1121546 h 1321209"/>
              <a:gd name="connsiteX17" fmla="*/ 193637 w 1149905"/>
              <a:gd name="connsiteY17" fmla="*/ 1196849 h 1321209"/>
              <a:gd name="connsiteX18" fmla="*/ 225910 w 1149905"/>
              <a:gd name="connsiteY18" fmla="*/ 1207607 h 1321209"/>
              <a:gd name="connsiteX19" fmla="*/ 268941 w 1149905"/>
              <a:gd name="connsiteY19" fmla="*/ 1229122 h 1321209"/>
              <a:gd name="connsiteX20" fmla="*/ 355002 w 1149905"/>
              <a:gd name="connsiteY20" fmla="*/ 1261395 h 1321209"/>
              <a:gd name="connsiteX21" fmla="*/ 441063 w 1149905"/>
              <a:gd name="connsiteY21" fmla="*/ 1282910 h 1321209"/>
              <a:gd name="connsiteX22" fmla="*/ 494852 w 1149905"/>
              <a:gd name="connsiteY22" fmla="*/ 1293668 h 1321209"/>
              <a:gd name="connsiteX23" fmla="*/ 613186 w 1149905"/>
              <a:gd name="connsiteY23" fmla="*/ 1315183 h 1321209"/>
              <a:gd name="connsiteX24" fmla="*/ 849854 w 1149905"/>
              <a:gd name="connsiteY24" fmla="*/ 1304426 h 1321209"/>
              <a:gd name="connsiteX25" fmla="*/ 892885 w 1149905"/>
              <a:gd name="connsiteY25" fmla="*/ 1293668 h 1321209"/>
              <a:gd name="connsiteX26" fmla="*/ 957430 w 1149905"/>
              <a:gd name="connsiteY26" fmla="*/ 1272153 h 1321209"/>
              <a:gd name="connsiteX27" fmla="*/ 978946 w 1149905"/>
              <a:gd name="connsiteY27" fmla="*/ 1250637 h 1321209"/>
              <a:gd name="connsiteX28" fmla="*/ 1011219 w 1149905"/>
              <a:gd name="connsiteY28" fmla="*/ 1229122 h 1321209"/>
              <a:gd name="connsiteX29" fmla="*/ 1065007 w 1149905"/>
              <a:gd name="connsiteY29" fmla="*/ 1153819 h 1321209"/>
              <a:gd name="connsiteX30" fmla="*/ 1086522 w 1149905"/>
              <a:gd name="connsiteY30" fmla="*/ 1057000 h 1321209"/>
              <a:gd name="connsiteX31" fmla="*/ 1097280 w 1149905"/>
              <a:gd name="connsiteY31" fmla="*/ 938666 h 1321209"/>
              <a:gd name="connsiteX32" fmla="*/ 1108037 w 1149905"/>
              <a:gd name="connsiteY32" fmla="*/ 895635 h 1321209"/>
              <a:gd name="connsiteX33" fmla="*/ 1118795 w 1149905"/>
              <a:gd name="connsiteY33" fmla="*/ 820331 h 1321209"/>
              <a:gd name="connsiteX34" fmla="*/ 1129553 w 1149905"/>
              <a:gd name="connsiteY34" fmla="*/ 766543 h 1321209"/>
              <a:gd name="connsiteX35" fmla="*/ 1140310 w 1149905"/>
              <a:gd name="connsiteY35" fmla="*/ 701997 h 1321209"/>
              <a:gd name="connsiteX36" fmla="*/ 1108037 w 1149905"/>
              <a:gd name="connsiteY36" fmla="*/ 411541 h 1321209"/>
              <a:gd name="connsiteX37" fmla="*/ 1011219 w 1149905"/>
              <a:gd name="connsiteY37" fmla="*/ 303964 h 1321209"/>
              <a:gd name="connsiteX38" fmla="*/ 978946 w 1149905"/>
              <a:gd name="connsiteY38" fmla="*/ 282449 h 1321209"/>
              <a:gd name="connsiteX39" fmla="*/ 957430 w 1149905"/>
              <a:gd name="connsiteY39" fmla="*/ 260934 h 1321209"/>
              <a:gd name="connsiteX40" fmla="*/ 892885 w 1149905"/>
              <a:gd name="connsiteY40" fmla="*/ 217903 h 1321209"/>
              <a:gd name="connsiteX41" fmla="*/ 839096 w 1149905"/>
              <a:gd name="connsiteY41" fmla="*/ 174873 h 1321209"/>
              <a:gd name="connsiteX42" fmla="*/ 817581 w 1149905"/>
              <a:gd name="connsiteY42" fmla="*/ 153357 h 1321209"/>
              <a:gd name="connsiteX43" fmla="*/ 774550 w 1149905"/>
              <a:gd name="connsiteY43" fmla="*/ 131842 h 1321209"/>
              <a:gd name="connsiteX44" fmla="*/ 742277 w 1149905"/>
              <a:gd name="connsiteY44" fmla="*/ 110327 h 1321209"/>
              <a:gd name="connsiteX45" fmla="*/ 699247 w 1149905"/>
              <a:gd name="connsiteY45" fmla="*/ 99569 h 1321209"/>
              <a:gd name="connsiteX46" fmla="*/ 656216 w 1149905"/>
              <a:gd name="connsiteY46" fmla="*/ 78054 h 1321209"/>
              <a:gd name="connsiteX47" fmla="*/ 623943 w 1149905"/>
              <a:gd name="connsiteY47" fmla="*/ 67296 h 1321209"/>
              <a:gd name="connsiteX48" fmla="*/ 537882 w 1149905"/>
              <a:gd name="connsiteY48" fmla="*/ 24266 h 1321209"/>
              <a:gd name="connsiteX49" fmla="*/ 494852 w 1149905"/>
              <a:gd name="connsiteY49" fmla="*/ 13508 h 1321209"/>
              <a:gd name="connsiteX50" fmla="*/ 462579 w 1149905"/>
              <a:gd name="connsiteY50" fmla="*/ 2750 h 1321209"/>
              <a:gd name="connsiteX51" fmla="*/ 387275 w 1149905"/>
              <a:gd name="connsiteY51" fmla="*/ 35023 h 1321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149905" h="1321209">
                <a:moveTo>
                  <a:pt x="387275" y="35023"/>
                </a:moveTo>
                <a:cubicBezTo>
                  <a:pt x="362174" y="43988"/>
                  <a:pt x="321232" y="50366"/>
                  <a:pt x="311972" y="56539"/>
                </a:cubicBezTo>
                <a:cubicBezTo>
                  <a:pt x="299314" y="64978"/>
                  <a:pt x="291386" y="79072"/>
                  <a:pt x="279699" y="88811"/>
                </a:cubicBezTo>
                <a:cubicBezTo>
                  <a:pt x="269766" y="97088"/>
                  <a:pt x="257358" y="102050"/>
                  <a:pt x="247426" y="110327"/>
                </a:cubicBezTo>
                <a:cubicBezTo>
                  <a:pt x="235739" y="120067"/>
                  <a:pt x="226840" y="132861"/>
                  <a:pt x="215153" y="142600"/>
                </a:cubicBezTo>
                <a:cubicBezTo>
                  <a:pt x="205221" y="150877"/>
                  <a:pt x="192812" y="155838"/>
                  <a:pt x="182880" y="164115"/>
                </a:cubicBezTo>
                <a:cubicBezTo>
                  <a:pt x="155282" y="187113"/>
                  <a:pt x="139284" y="210089"/>
                  <a:pt x="118334" y="239419"/>
                </a:cubicBezTo>
                <a:cubicBezTo>
                  <a:pt x="66953" y="311352"/>
                  <a:pt x="121586" y="232915"/>
                  <a:pt x="86061" y="303964"/>
                </a:cubicBezTo>
                <a:cubicBezTo>
                  <a:pt x="80279" y="315528"/>
                  <a:pt x="71718" y="325479"/>
                  <a:pt x="64546" y="336237"/>
                </a:cubicBezTo>
                <a:cubicBezTo>
                  <a:pt x="48288" y="401267"/>
                  <a:pt x="58462" y="365246"/>
                  <a:pt x="32273" y="443814"/>
                </a:cubicBezTo>
                <a:lnTo>
                  <a:pt x="21515" y="476087"/>
                </a:lnTo>
                <a:cubicBezTo>
                  <a:pt x="17929" y="504774"/>
                  <a:pt x="15510" y="533631"/>
                  <a:pt x="10757" y="562148"/>
                </a:cubicBezTo>
                <a:cubicBezTo>
                  <a:pt x="8326" y="576732"/>
                  <a:pt x="0" y="590394"/>
                  <a:pt x="0" y="605179"/>
                </a:cubicBezTo>
                <a:cubicBezTo>
                  <a:pt x="0" y="691315"/>
                  <a:pt x="2717" y="777602"/>
                  <a:pt x="10757" y="863362"/>
                </a:cubicBezTo>
                <a:cubicBezTo>
                  <a:pt x="13517" y="892803"/>
                  <a:pt x="25101" y="920736"/>
                  <a:pt x="32273" y="949423"/>
                </a:cubicBezTo>
                <a:cubicBezTo>
                  <a:pt x="35859" y="963767"/>
                  <a:pt x="38354" y="978428"/>
                  <a:pt x="43030" y="992454"/>
                </a:cubicBezTo>
                <a:cubicBezTo>
                  <a:pt x="60528" y="1044948"/>
                  <a:pt x="65870" y="1079841"/>
                  <a:pt x="107576" y="1121546"/>
                </a:cubicBezTo>
                <a:cubicBezTo>
                  <a:pt x="135615" y="1149584"/>
                  <a:pt x="158059" y="1179060"/>
                  <a:pt x="193637" y="1196849"/>
                </a:cubicBezTo>
                <a:cubicBezTo>
                  <a:pt x="203779" y="1201920"/>
                  <a:pt x="215487" y="1203140"/>
                  <a:pt x="225910" y="1207607"/>
                </a:cubicBezTo>
                <a:cubicBezTo>
                  <a:pt x="240650" y="1213924"/>
                  <a:pt x="254287" y="1222609"/>
                  <a:pt x="268941" y="1229122"/>
                </a:cubicBezTo>
                <a:cubicBezTo>
                  <a:pt x="286198" y="1236791"/>
                  <a:pt x="332044" y="1255134"/>
                  <a:pt x="355002" y="1261395"/>
                </a:cubicBezTo>
                <a:cubicBezTo>
                  <a:pt x="383530" y="1269175"/>
                  <a:pt x="412067" y="1277111"/>
                  <a:pt x="441063" y="1282910"/>
                </a:cubicBezTo>
                <a:lnTo>
                  <a:pt x="494852" y="1293668"/>
                </a:lnTo>
                <a:cubicBezTo>
                  <a:pt x="646323" y="1321209"/>
                  <a:pt x="480259" y="1288600"/>
                  <a:pt x="613186" y="1315183"/>
                </a:cubicBezTo>
                <a:cubicBezTo>
                  <a:pt x="692075" y="1311597"/>
                  <a:pt x="771116" y="1310483"/>
                  <a:pt x="849854" y="1304426"/>
                </a:cubicBezTo>
                <a:cubicBezTo>
                  <a:pt x="864596" y="1303292"/>
                  <a:pt x="878723" y="1297917"/>
                  <a:pt x="892885" y="1293668"/>
                </a:cubicBezTo>
                <a:cubicBezTo>
                  <a:pt x="914607" y="1287151"/>
                  <a:pt x="957430" y="1272153"/>
                  <a:pt x="957430" y="1272153"/>
                </a:cubicBezTo>
                <a:cubicBezTo>
                  <a:pt x="964602" y="1264981"/>
                  <a:pt x="971026" y="1256973"/>
                  <a:pt x="978946" y="1250637"/>
                </a:cubicBezTo>
                <a:cubicBezTo>
                  <a:pt x="989042" y="1242560"/>
                  <a:pt x="1002077" y="1238264"/>
                  <a:pt x="1011219" y="1229122"/>
                </a:cubicBezTo>
                <a:cubicBezTo>
                  <a:pt x="1024560" y="1215781"/>
                  <a:pt x="1052791" y="1172142"/>
                  <a:pt x="1065007" y="1153819"/>
                </a:cubicBezTo>
                <a:cubicBezTo>
                  <a:pt x="1071918" y="1126174"/>
                  <a:pt x="1083107" y="1084322"/>
                  <a:pt x="1086522" y="1057000"/>
                </a:cubicBezTo>
                <a:cubicBezTo>
                  <a:pt x="1091435" y="1017699"/>
                  <a:pt x="1092045" y="977926"/>
                  <a:pt x="1097280" y="938666"/>
                </a:cubicBezTo>
                <a:cubicBezTo>
                  <a:pt x="1099234" y="924011"/>
                  <a:pt x="1105392" y="910182"/>
                  <a:pt x="1108037" y="895635"/>
                </a:cubicBezTo>
                <a:cubicBezTo>
                  <a:pt x="1112573" y="870688"/>
                  <a:pt x="1114626" y="845342"/>
                  <a:pt x="1118795" y="820331"/>
                </a:cubicBezTo>
                <a:cubicBezTo>
                  <a:pt x="1121801" y="802295"/>
                  <a:pt x="1126282" y="784533"/>
                  <a:pt x="1129553" y="766543"/>
                </a:cubicBezTo>
                <a:cubicBezTo>
                  <a:pt x="1133455" y="745083"/>
                  <a:pt x="1136724" y="723512"/>
                  <a:pt x="1140310" y="701997"/>
                </a:cubicBezTo>
                <a:cubicBezTo>
                  <a:pt x="1140071" y="696967"/>
                  <a:pt x="1149905" y="474344"/>
                  <a:pt x="1108037" y="411541"/>
                </a:cubicBezTo>
                <a:cubicBezTo>
                  <a:pt x="1079134" y="368186"/>
                  <a:pt x="1061885" y="337741"/>
                  <a:pt x="1011219" y="303964"/>
                </a:cubicBezTo>
                <a:cubicBezTo>
                  <a:pt x="1000461" y="296792"/>
                  <a:pt x="989042" y="290526"/>
                  <a:pt x="978946" y="282449"/>
                </a:cubicBezTo>
                <a:cubicBezTo>
                  <a:pt x="971026" y="276113"/>
                  <a:pt x="965544" y="267020"/>
                  <a:pt x="957430" y="260934"/>
                </a:cubicBezTo>
                <a:cubicBezTo>
                  <a:pt x="936744" y="245419"/>
                  <a:pt x="911170" y="236187"/>
                  <a:pt x="892885" y="217903"/>
                </a:cubicBezTo>
                <a:cubicBezTo>
                  <a:pt x="840925" y="165946"/>
                  <a:pt x="906962" y="229166"/>
                  <a:pt x="839096" y="174873"/>
                </a:cubicBezTo>
                <a:cubicBezTo>
                  <a:pt x="831176" y="168537"/>
                  <a:pt x="826020" y="158983"/>
                  <a:pt x="817581" y="153357"/>
                </a:cubicBezTo>
                <a:cubicBezTo>
                  <a:pt x="804238" y="144461"/>
                  <a:pt x="788474" y="139798"/>
                  <a:pt x="774550" y="131842"/>
                </a:cubicBezTo>
                <a:cubicBezTo>
                  <a:pt x="763324" y="125427"/>
                  <a:pt x="754161" y="115420"/>
                  <a:pt x="742277" y="110327"/>
                </a:cubicBezTo>
                <a:cubicBezTo>
                  <a:pt x="728688" y="104503"/>
                  <a:pt x="713090" y="104760"/>
                  <a:pt x="699247" y="99569"/>
                </a:cubicBezTo>
                <a:cubicBezTo>
                  <a:pt x="684231" y="93938"/>
                  <a:pt x="670956" y="84371"/>
                  <a:pt x="656216" y="78054"/>
                </a:cubicBezTo>
                <a:cubicBezTo>
                  <a:pt x="645793" y="73587"/>
                  <a:pt x="634266" y="71988"/>
                  <a:pt x="623943" y="67296"/>
                </a:cubicBezTo>
                <a:cubicBezTo>
                  <a:pt x="594745" y="54024"/>
                  <a:pt x="568997" y="32045"/>
                  <a:pt x="537882" y="24266"/>
                </a:cubicBezTo>
                <a:cubicBezTo>
                  <a:pt x="523539" y="20680"/>
                  <a:pt x="509068" y="17570"/>
                  <a:pt x="494852" y="13508"/>
                </a:cubicBezTo>
                <a:cubicBezTo>
                  <a:pt x="483949" y="10393"/>
                  <a:pt x="473885" y="3620"/>
                  <a:pt x="462579" y="2750"/>
                </a:cubicBezTo>
                <a:cubicBezTo>
                  <a:pt x="426826" y="0"/>
                  <a:pt x="412376" y="26058"/>
                  <a:pt x="387275" y="35023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131840" y="3501008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 Kč + 1 Kč = 2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20272" y="299695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83568" y="299695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3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4" name="Obrázek 13" descr="MB9001975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52120" y="1988840"/>
            <a:ext cx="1512168" cy="1512168"/>
          </a:xfrm>
          <a:prstGeom prst="rect">
            <a:avLst/>
          </a:prstGeom>
        </p:spPr>
      </p:pic>
      <p:pic>
        <p:nvPicPr>
          <p:cNvPr id="15" name="Obrázek 14" descr="MH90044170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672" y="1700808"/>
            <a:ext cx="1763837" cy="1763837"/>
          </a:xfrm>
          <a:prstGeom prst="rect">
            <a:avLst/>
          </a:prstGeom>
        </p:spPr>
      </p:pic>
      <p:sp>
        <p:nvSpPr>
          <p:cNvPr id="16" name="Volný tvar 15"/>
          <p:cNvSpPr/>
          <p:nvPr/>
        </p:nvSpPr>
        <p:spPr>
          <a:xfrm>
            <a:off x="2183802" y="4475181"/>
            <a:ext cx="3076687" cy="1678312"/>
          </a:xfrm>
          <a:custGeom>
            <a:avLst/>
            <a:gdLst>
              <a:gd name="connsiteX0" fmla="*/ 2958353 w 3076687"/>
              <a:gd name="connsiteY0" fmla="*/ 301214 h 1678312"/>
              <a:gd name="connsiteX1" fmla="*/ 2969111 w 3076687"/>
              <a:gd name="connsiteY1" fmla="*/ 268941 h 1678312"/>
              <a:gd name="connsiteX2" fmla="*/ 2936838 w 3076687"/>
              <a:gd name="connsiteY2" fmla="*/ 236668 h 1678312"/>
              <a:gd name="connsiteX3" fmla="*/ 2850777 w 3076687"/>
              <a:gd name="connsiteY3" fmla="*/ 193638 h 1678312"/>
              <a:gd name="connsiteX4" fmla="*/ 2818504 w 3076687"/>
              <a:gd name="connsiteY4" fmla="*/ 172123 h 1678312"/>
              <a:gd name="connsiteX5" fmla="*/ 2796989 w 3076687"/>
              <a:gd name="connsiteY5" fmla="*/ 150607 h 1678312"/>
              <a:gd name="connsiteX6" fmla="*/ 2743200 w 3076687"/>
              <a:gd name="connsiteY6" fmla="*/ 129092 h 1678312"/>
              <a:gd name="connsiteX7" fmla="*/ 2678654 w 3076687"/>
              <a:gd name="connsiteY7" fmla="*/ 107577 h 1678312"/>
              <a:gd name="connsiteX8" fmla="*/ 2506532 w 3076687"/>
              <a:gd name="connsiteY8" fmla="*/ 86061 h 1678312"/>
              <a:gd name="connsiteX9" fmla="*/ 2452744 w 3076687"/>
              <a:gd name="connsiteY9" fmla="*/ 75304 h 1678312"/>
              <a:gd name="connsiteX10" fmla="*/ 2409713 w 3076687"/>
              <a:gd name="connsiteY10" fmla="*/ 53788 h 1678312"/>
              <a:gd name="connsiteX11" fmla="*/ 2334410 w 3076687"/>
              <a:gd name="connsiteY11" fmla="*/ 43031 h 1678312"/>
              <a:gd name="connsiteX12" fmla="*/ 2119257 w 3076687"/>
              <a:gd name="connsiteY12" fmla="*/ 21515 h 1678312"/>
              <a:gd name="connsiteX13" fmla="*/ 1624405 w 3076687"/>
              <a:gd name="connsiteY13" fmla="*/ 0 h 1678312"/>
              <a:gd name="connsiteX14" fmla="*/ 860612 w 3076687"/>
              <a:gd name="connsiteY14" fmla="*/ 10758 h 1678312"/>
              <a:gd name="connsiteX15" fmla="*/ 817582 w 3076687"/>
              <a:gd name="connsiteY15" fmla="*/ 21515 h 1678312"/>
              <a:gd name="connsiteX16" fmla="*/ 763793 w 3076687"/>
              <a:gd name="connsiteY16" fmla="*/ 32273 h 1678312"/>
              <a:gd name="connsiteX17" fmla="*/ 731520 w 3076687"/>
              <a:gd name="connsiteY17" fmla="*/ 43031 h 1678312"/>
              <a:gd name="connsiteX18" fmla="*/ 505610 w 3076687"/>
              <a:gd name="connsiteY18" fmla="*/ 75304 h 1678312"/>
              <a:gd name="connsiteX19" fmla="*/ 419549 w 3076687"/>
              <a:gd name="connsiteY19" fmla="*/ 96819 h 1678312"/>
              <a:gd name="connsiteX20" fmla="*/ 355003 w 3076687"/>
              <a:gd name="connsiteY20" fmla="*/ 118334 h 1678312"/>
              <a:gd name="connsiteX21" fmla="*/ 301214 w 3076687"/>
              <a:gd name="connsiteY21" fmla="*/ 150607 h 1678312"/>
              <a:gd name="connsiteX22" fmla="*/ 247426 w 3076687"/>
              <a:gd name="connsiteY22" fmla="*/ 193638 h 1678312"/>
              <a:gd name="connsiteX23" fmla="*/ 215153 w 3076687"/>
              <a:gd name="connsiteY23" fmla="*/ 215153 h 1678312"/>
              <a:gd name="connsiteX24" fmla="*/ 193638 w 3076687"/>
              <a:gd name="connsiteY24" fmla="*/ 247426 h 1678312"/>
              <a:gd name="connsiteX25" fmla="*/ 161365 w 3076687"/>
              <a:gd name="connsiteY25" fmla="*/ 279699 h 1678312"/>
              <a:gd name="connsiteX26" fmla="*/ 139850 w 3076687"/>
              <a:gd name="connsiteY26" fmla="*/ 322730 h 1678312"/>
              <a:gd name="connsiteX27" fmla="*/ 96819 w 3076687"/>
              <a:gd name="connsiteY27" fmla="*/ 387275 h 1678312"/>
              <a:gd name="connsiteX28" fmla="*/ 64546 w 3076687"/>
              <a:gd name="connsiteY28" fmla="*/ 505610 h 1678312"/>
              <a:gd name="connsiteX29" fmla="*/ 64546 w 3076687"/>
              <a:gd name="connsiteY29" fmla="*/ 505610 h 1678312"/>
              <a:gd name="connsiteX30" fmla="*/ 53789 w 3076687"/>
              <a:gd name="connsiteY30" fmla="*/ 548640 h 1678312"/>
              <a:gd name="connsiteX31" fmla="*/ 32273 w 3076687"/>
              <a:gd name="connsiteY31" fmla="*/ 613186 h 1678312"/>
              <a:gd name="connsiteX32" fmla="*/ 21516 w 3076687"/>
              <a:gd name="connsiteY32" fmla="*/ 645459 h 1678312"/>
              <a:gd name="connsiteX33" fmla="*/ 10758 w 3076687"/>
              <a:gd name="connsiteY33" fmla="*/ 720763 h 1678312"/>
              <a:gd name="connsiteX34" fmla="*/ 0 w 3076687"/>
              <a:gd name="connsiteY34" fmla="*/ 763793 h 1678312"/>
              <a:gd name="connsiteX35" fmla="*/ 10758 w 3076687"/>
              <a:gd name="connsiteY35" fmla="*/ 1054250 h 1678312"/>
              <a:gd name="connsiteX36" fmla="*/ 21516 w 3076687"/>
              <a:gd name="connsiteY36" fmla="*/ 1097280 h 1678312"/>
              <a:gd name="connsiteX37" fmla="*/ 75304 w 3076687"/>
              <a:gd name="connsiteY37" fmla="*/ 1161826 h 1678312"/>
              <a:gd name="connsiteX38" fmla="*/ 139850 w 3076687"/>
              <a:gd name="connsiteY38" fmla="*/ 1237130 h 1678312"/>
              <a:gd name="connsiteX39" fmla="*/ 172123 w 3076687"/>
              <a:gd name="connsiteY39" fmla="*/ 1258645 h 1678312"/>
              <a:gd name="connsiteX40" fmla="*/ 268942 w 3076687"/>
              <a:gd name="connsiteY40" fmla="*/ 1333948 h 1678312"/>
              <a:gd name="connsiteX41" fmla="*/ 301214 w 3076687"/>
              <a:gd name="connsiteY41" fmla="*/ 1344706 h 1678312"/>
              <a:gd name="connsiteX42" fmla="*/ 333487 w 3076687"/>
              <a:gd name="connsiteY42" fmla="*/ 1366221 h 1678312"/>
              <a:gd name="connsiteX43" fmla="*/ 441064 w 3076687"/>
              <a:gd name="connsiteY43" fmla="*/ 1398494 h 1678312"/>
              <a:gd name="connsiteX44" fmla="*/ 527125 w 3076687"/>
              <a:gd name="connsiteY44" fmla="*/ 1441525 h 1678312"/>
              <a:gd name="connsiteX45" fmla="*/ 570156 w 3076687"/>
              <a:gd name="connsiteY45" fmla="*/ 1463040 h 1678312"/>
              <a:gd name="connsiteX46" fmla="*/ 613186 w 3076687"/>
              <a:gd name="connsiteY46" fmla="*/ 1473798 h 1678312"/>
              <a:gd name="connsiteX47" fmla="*/ 699247 w 3076687"/>
              <a:gd name="connsiteY47" fmla="*/ 1506071 h 1678312"/>
              <a:gd name="connsiteX48" fmla="*/ 785309 w 3076687"/>
              <a:gd name="connsiteY48" fmla="*/ 1538344 h 1678312"/>
              <a:gd name="connsiteX49" fmla="*/ 892885 w 3076687"/>
              <a:gd name="connsiteY49" fmla="*/ 1559859 h 1678312"/>
              <a:gd name="connsiteX50" fmla="*/ 957431 w 3076687"/>
              <a:gd name="connsiteY50" fmla="*/ 1581374 h 1678312"/>
              <a:gd name="connsiteX51" fmla="*/ 1000462 w 3076687"/>
              <a:gd name="connsiteY51" fmla="*/ 1592132 h 1678312"/>
              <a:gd name="connsiteX52" fmla="*/ 1065007 w 3076687"/>
              <a:gd name="connsiteY52" fmla="*/ 1613647 h 1678312"/>
              <a:gd name="connsiteX53" fmla="*/ 1183342 w 3076687"/>
              <a:gd name="connsiteY53" fmla="*/ 1635163 h 1678312"/>
              <a:gd name="connsiteX54" fmla="*/ 1323191 w 3076687"/>
              <a:gd name="connsiteY54" fmla="*/ 1645920 h 1678312"/>
              <a:gd name="connsiteX55" fmla="*/ 1398494 w 3076687"/>
              <a:gd name="connsiteY55" fmla="*/ 1667435 h 1678312"/>
              <a:gd name="connsiteX56" fmla="*/ 1430767 w 3076687"/>
              <a:gd name="connsiteY56" fmla="*/ 1678193 h 1678312"/>
              <a:gd name="connsiteX57" fmla="*/ 2420471 w 3076687"/>
              <a:gd name="connsiteY57" fmla="*/ 1656678 h 1678312"/>
              <a:gd name="connsiteX58" fmla="*/ 2463502 w 3076687"/>
              <a:gd name="connsiteY58" fmla="*/ 1635163 h 1678312"/>
              <a:gd name="connsiteX59" fmla="*/ 2495774 w 3076687"/>
              <a:gd name="connsiteY59" fmla="*/ 1624405 h 1678312"/>
              <a:gd name="connsiteX60" fmla="*/ 2581836 w 3076687"/>
              <a:gd name="connsiteY60" fmla="*/ 1581374 h 1678312"/>
              <a:gd name="connsiteX61" fmla="*/ 2700170 w 3076687"/>
              <a:gd name="connsiteY61" fmla="*/ 1516828 h 1678312"/>
              <a:gd name="connsiteX62" fmla="*/ 2732443 w 3076687"/>
              <a:gd name="connsiteY62" fmla="*/ 1506071 h 1678312"/>
              <a:gd name="connsiteX63" fmla="*/ 2764716 w 3076687"/>
              <a:gd name="connsiteY63" fmla="*/ 1484555 h 1678312"/>
              <a:gd name="connsiteX64" fmla="*/ 2807746 w 3076687"/>
              <a:gd name="connsiteY64" fmla="*/ 1473798 h 1678312"/>
              <a:gd name="connsiteX65" fmla="*/ 2883050 w 3076687"/>
              <a:gd name="connsiteY65" fmla="*/ 1452283 h 1678312"/>
              <a:gd name="connsiteX66" fmla="*/ 2979869 w 3076687"/>
              <a:gd name="connsiteY66" fmla="*/ 1398494 h 1678312"/>
              <a:gd name="connsiteX67" fmla="*/ 3012142 w 3076687"/>
              <a:gd name="connsiteY67" fmla="*/ 1366221 h 1678312"/>
              <a:gd name="connsiteX68" fmla="*/ 3044414 w 3076687"/>
              <a:gd name="connsiteY68" fmla="*/ 1344706 h 1678312"/>
              <a:gd name="connsiteX69" fmla="*/ 3055172 w 3076687"/>
              <a:gd name="connsiteY69" fmla="*/ 1312433 h 1678312"/>
              <a:gd name="connsiteX70" fmla="*/ 3076687 w 3076687"/>
              <a:gd name="connsiteY70" fmla="*/ 1280160 h 1678312"/>
              <a:gd name="connsiteX71" fmla="*/ 3065930 w 3076687"/>
              <a:gd name="connsiteY71" fmla="*/ 570155 h 1678312"/>
              <a:gd name="connsiteX72" fmla="*/ 3033657 w 3076687"/>
              <a:gd name="connsiteY72" fmla="*/ 484094 h 1678312"/>
              <a:gd name="connsiteX73" fmla="*/ 3001384 w 3076687"/>
              <a:gd name="connsiteY73" fmla="*/ 408791 h 1678312"/>
              <a:gd name="connsiteX74" fmla="*/ 2990626 w 3076687"/>
              <a:gd name="connsiteY74" fmla="*/ 365760 h 1678312"/>
              <a:gd name="connsiteX75" fmla="*/ 2969111 w 3076687"/>
              <a:gd name="connsiteY75" fmla="*/ 290457 h 1678312"/>
              <a:gd name="connsiteX76" fmla="*/ 2958353 w 3076687"/>
              <a:gd name="connsiteY76" fmla="*/ 301214 h 1678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076687" h="1678312">
                <a:moveTo>
                  <a:pt x="2958353" y="301214"/>
                </a:moveTo>
                <a:cubicBezTo>
                  <a:pt x="2958353" y="297628"/>
                  <a:pt x="2972697" y="279699"/>
                  <a:pt x="2969111" y="268941"/>
                </a:cubicBezTo>
                <a:cubicBezTo>
                  <a:pt x="2964300" y="254508"/>
                  <a:pt x="2949009" y="245796"/>
                  <a:pt x="2936838" y="236668"/>
                </a:cubicBezTo>
                <a:cubicBezTo>
                  <a:pt x="2896189" y="206181"/>
                  <a:pt x="2890487" y="206874"/>
                  <a:pt x="2850777" y="193638"/>
                </a:cubicBezTo>
                <a:cubicBezTo>
                  <a:pt x="2840019" y="186466"/>
                  <a:pt x="2828600" y="180200"/>
                  <a:pt x="2818504" y="172123"/>
                </a:cubicBezTo>
                <a:cubicBezTo>
                  <a:pt x="2810584" y="165787"/>
                  <a:pt x="2805795" y="155639"/>
                  <a:pt x="2796989" y="150607"/>
                </a:cubicBezTo>
                <a:cubicBezTo>
                  <a:pt x="2780223" y="141026"/>
                  <a:pt x="2761348" y="135691"/>
                  <a:pt x="2743200" y="129092"/>
                </a:cubicBezTo>
                <a:cubicBezTo>
                  <a:pt x="2721886" y="121342"/>
                  <a:pt x="2700656" y="113078"/>
                  <a:pt x="2678654" y="107577"/>
                </a:cubicBezTo>
                <a:cubicBezTo>
                  <a:pt x="2627697" y="94838"/>
                  <a:pt x="2554631" y="92474"/>
                  <a:pt x="2506532" y="86061"/>
                </a:cubicBezTo>
                <a:cubicBezTo>
                  <a:pt x="2488408" y="83645"/>
                  <a:pt x="2470673" y="78890"/>
                  <a:pt x="2452744" y="75304"/>
                </a:cubicBezTo>
                <a:cubicBezTo>
                  <a:pt x="2438400" y="68132"/>
                  <a:pt x="2425185" y="58008"/>
                  <a:pt x="2409713" y="53788"/>
                </a:cubicBezTo>
                <a:cubicBezTo>
                  <a:pt x="2385251" y="47116"/>
                  <a:pt x="2359611" y="45831"/>
                  <a:pt x="2334410" y="43031"/>
                </a:cubicBezTo>
                <a:cubicBezTo>
                  <a:pt x="2262775" y="35072"/>
                  <a:pt x="2191140" y="26775"/>
                  <a:pt x="2119257" y="21515"/>
                </a:cubicBezTo>
                <a:cubicBezTo>
                  <a:pt x="2046821" y="16215"/>
                  <a:pt x="1679377" y="2199"/>
                  <a:pt x="1624405" y="0"/>
                </a:cubicBezTo>
                <a:lnTo>
                  <a:pt x="860612" y="10758"/>
                </a:lnTo>
                <a:cubicBezTo>
                  <a:pt x="845833" y="11152"/>
                  <a:pt x="832015" y="18308"/>
                  <a:pt x="817582" y="21515"/>
                </a:cubicBezTo>
                <a:cubicBezTo>
                  <a:pt x="799733" y="25481"/>
                  <a:pt x="781532" y="27838"/>
                  <a:pt x="763793" y="32273"/>
                </a:cubicBezTo>
                <a:cubicBezTo>
                  <a:pt x="752792" y="35023"/>
                  <a:pt x="742639" y="40807"/>
                  <a:pt x="731520" y="43031"/>
                </a:cubicBezTo>
                <a:cubicBezTo>
                  <a:pt x="630826" y="63170"/>
                  <a:pt x="600807" y="64726"/>
                  <a:pt x="505610" y="75304"/>
                </a:cubicBezTo>
                <a:cubicBezTo>
                  <a:pt x="476923" y="82476"/>
                  <a:pt x="447601" y="87468"/>
                  <a:pt x="419549" y="96819"/>
                </a:cubicBezTo>
                <a:lnTo>
                  <a:pt x="355003" y="118334"/>
                </a:lnTo>
                <a:cubicBezTo>
                  <a:pt x="312975" y="160362"/>
                  <a:pt x="357077" y="122675"/>
                  <a:pt x="301214" y="150607"/>
                </a:cubicBezTo>
                <a:cubicBezTo>
                  <a:pt x="257074" y="172678"/>
                  <a:pt x="280775" y="166960"/>
                  <a:pt x="247426" y="193638"/>
                </a:cubicBezTo>
                <a:cubicBezTo>
                  <a:pt x="237330" y="201715"/>
                  <a:pt x="225911" y="207981"/>
                  <a:pt x="215153" y="215153"/>
                </a:cubicBezTo>
                <a:cubicBezTo>
                  <a:pt x="207981" y="225911"/>
                  <a:pt x="201915" y="237494"/>
                  <a:pt x="193638" y="247426"/>
                </a:cubicBezTo>
                <a:cubicBezTo>
                  <a:pt x="183899" y="259113"/>
                  <a:pt x="170208" y="267319"/>
                  <a:pt x="161365" y="279699"/>
                </a:cubicBezTo>
                <a:cubicBezTo>
                  <a:pt x="152044" y="292749"/>
                  <a:pt x="148101" y="308979"/>
                  <a:pt x="139850" y="322730"/>
                </a:cubicBezTo>
                <a:cubicBezTo>
                  <a:pt x="126546" y="344903"/>
                  <a:pt x="96819" y="387275"/>
                  <a:pt x="96819" y="387275"/>
                </a:cubicBezTo>
                <a:cubicBezTo>
                  <a:pt x="81615" y="463303"/>
                  <a:pt x="91844" y="423718"/>
                  <a:pt x="64546" y="505610"/>
                </a:cubicBezTo>
                <a:lnTo>
                  <a:pt x="64546" y="505610"/>
                </a:lnTo>
                <a:cubicBezTo>
                  <a:pt x="60960" y="519953"/>
                  <a:pt x="58037" y="534479"/>
                  <a:pt x="53789" y="548640"/>
                </a:cubicBezTo>
                <a:cubicBezTo>
                  <a:pt x="47272" y="570363"/>
                  <a:pt x="39445" y="591671"/>
                  <a:pt x="32273" y="613186"/>
                </a:cubicBezTo>
                <a:lnTo>
                  <a:pt x="21516" y="645459"/>
                </a:lnTo>
                <a:cubicBezTo>
                  <a:pt x="17930" y="670560"/>
                  <a:pt x="15294" y="695816"/>
                  <a:pt x="10758" y="720763"/>
                </a:cubicBezTo>
                <a:cubicBezTo>
                  <a:pt x="8113" y="735309"/>
                  <a:pt x="0" y="749008"/>
                  <a:pt x="0" y="763793"/>
                </a:cubicBezTo>
                <a:cubicBezTo>
                  <a:pt x="0" y="860678"/>
                  <a:pt x="4520" y="957566"/>
                  <a:pt x="10758" y="1054250"/>
                </a:cubicBezTo>
                <a:cubicBezTo>
                  <a:pt x="11710" y="1069004"/>
                  <a:pt x="15692" y="1083691"/>
                  <a:pt x="21516" y="1097280"/>
                </a:cubicBezTo>
                <a:cubicBezTo>
                  <a:pt x="35103" y="1128983"/>
                  <a:pt x="53148" y="1135977"/>
                  <a:pt x="75304" y="1161826"/>
                </a:cubicBezTo>
                <a:cubicBezTo>
                  <a:pt x="110918" y="1203376"/>
                  <a:pt x="99810" y="1203763"/>
                  <a:pt x="139850" y="1237130"/>
                </a:cubicBezTo>
                <a:cubicBezTo>
                  <a:pt x="149782" y="1245407"/>
                  <a:pt x="162191" y="1250368"/>
                  <a:pt x="172123" y="1258645"/>
                </a:cubicBezTo>
                <a:cubicBezTo>
                  <a:pt x="209253" y="1289587"/>
                  <a:pt x="214559" y="1315819"/>
                  <a:pt x="268942" y="1333948"/>
                </a:cubicBezTo>
                <a:cubicBezTo>
                  <a:pt x="279699" y="1337534"/>
                  <a:pt x="291072" y="1339635"/>
                  <a:pt x="301214" y="1344706"/>
                </a:cubicBezTo>
                <a:cubicBezTo>
                  <a:pt x="312778" y="1350488"/>
                  <a:pt x="321381" y="1361681"/>
                  <a:pt x="333487" y="1366221"/>
                </a:cubicBezTo>
                <a:cubicBezTo>
                  <a:pt x="505612" y="1430767"/>
                  <a:pt x="265323" y="1317382"/>
                  <a:pt x="441064" y="1398494"/>
                </a:cubicBezTo>
                <a:cubicBezTo>
                  <a:pt x="470185" y="1411935"/>
                  <a:pt x="498438" y="1427181"/>
                  <a:pt x="527125" y="1441525"/>
                </a:cubicBezTo>
                <a:cubicBezTo>
                  <a:pt x="541469" y="1448697"/>
                  <a:pt x="554598" y="1459150"/>
                  <a:pt x="570156" y="1463040"/>
                </a:cubicBezTo>
                <a:lnTo>
                  <a:pt x="613186" y="1473798"/>
                </a:lnTo>
                <a:cubicBezTo>
                  <a:pt x="673490" y="1514000"/>
                  <a:pt x="614655" y="1480693"/>
                  <a:pt x="699247" y="1506071"/>
                </a:cubicBezTo>
                <a:cubicBezTo>
                  <a:pt x="728806" y="1514939"/>
                  <a:pt x="755127" y="1531379"/>
                  <a:pt x="785309" y="1538344"/>
                </a:cubicBezTo>
                <a:cubicBezTo>
                  <a:pt x="820941" y="1546567"/>
                  <a:pt x="858193" y="1548295"/>
                  <a:pt x="892885" y="1559859"/>
                </a:cubicBezTo>
                <a:cubicBezTo>
                  <a:pt x="914400" y="1567031"/>
                  <a:pt x="935429" y="1575873"/>
                  <a:pt x="957431" y="1581374"/>
                </a:cubicBezTo>
                <a:cubicBezTo>
                  <a:pt x="971775" y="1584960"/>
                  <a:pt x="986300" y="1587883"/>
                  <a:pt x="1000462" y="1592132"/>
                </a:cubicBezTo>
                <a:cubicBezTo>
                  <a:pt x="1022184" y="1598649"/>
                  <a:pt x="1042769" y="1609199"/>
                  <a:pt x="1065007" y="1613647"/>
                </a:cubicBezTo>
                <a:cubicBezTo>
                  <a:pt x="1095313" y="1619708"/>
                  <a:pt x="1154288" y="1632105"/>
                  <a:pt x="1183342" y="1635163"/>
                </a:cubicBezTo>
                <a:cubicBezTo>
                  <a:pt x="1229839" y="1640057"/>
                  <a:pt x="1276575" y="1642334"/>
                  <a:pt x="1323191" y="1645920"/>
                </a:cubicBezTo>
                <a:lnTo>
                  <a:pt x="1398494" y="1667435"/>
                </a:lnTo>
                <a:cubicBezTo>
                  <a:pt x="1409355" y="1670693"/>
                  <a:pt x="1419428" y="1678312"/>
                  <a:pt x="1430767" y="1678193"/>
                </a:cubicBezTo>
                <a:cubicBezTo>
                  <a:pt x="1760728" y="1674720"/>
                  <a:pt x="2090570" y="1663850"/>
                  <a:pt x="2420471" y="1656678"/>
                </a:cubicBezTo>
                <a:cubicBezTo>
                  <a:pt x="2434815" y="1649506"/>
                  <a:pt x="2448762" y="1641480"/>
                  <a:pt x="2463502" y="1635163"/>
                </a:cubicBezTo>
                <a:cubicBezTo>
                  <a:pt x="2473924" y="1630696"/>
                  <a:pt x="2485929" y="1630031"/>
                  <a:pt x="2495774" y="1624405"/>
                </a:cubicBezTo>
                <a:cubicBezTo>
                  <a:pt x="2581107" y="1575642"/>
                  <a:pt x="2496281" y="1602763"/>
                  <a:pt x="2581836" y="1581374"/>
                </a:cubicBezTo>
                <a:cubicBezTo>
                  <a:pt x="2621116" y="1555188"/>
                  <a:pt x="2651364" y="1533096"/>
                  <a:pt x="2700170" y="1516828"/>
                </a:cubicBezTo>
                <a:lnTo>
                  <a:pt x="2732443" y="1506071"/>
                </a:lnTo>
                <a:cubicBezTo>
                  <a:pt x="2743201" y="1498899"/>
                  <a:pt x="2752832" y="1489648"/>
                  <a:pt x="2764716" y="1484555"/>
                </a:cubicBezTo>
                <a:cubicBezTo>
                  <a:pt x="2778305" y="1478731"/>
                  <a:pt x="2793530" y="1477860"/>
                  <a:pt x="2807746" y="1473798"/>
                </a:cubicBezTo>
                <a:cubicBezTo>
                  <a:pt x="2915767" y="1442935"/>
                  <a:pt x="2748543" y="1485907"/>
                  <a:pt x="2883050" y="1452283"/>
                </a:cubicBezTo>
                <a:cubicBezTo>
                  <a:pt x="2957031" y="1402962"/>
                  <a:pt x="2923065" y="1417429"/>
                  <a:pt x="2979869" y="1398494"/>
                </a:cubicBezTo>
                <a:cubicBezTo>
                  <a:pt x="2990627" y="1387736"/>
                  <a:pt x="3000455" y="1375961"/>
                  <a:pt x="3012142" y="1366221"/>
                </a:cubicBezTo>
                <a:cubicBezTo>
                  <a:pt x="3022074" y="1357944"/>
                  <a:pt x="3036338" y="1354802"/>
                  <a:pt x="3044414" y="1344706"/>
                </a:cubicBezTo>
                <a:cubicBezTo>
                  <a:pt x="3051498" y="1335851"/>
                  <a:pt x="3050101" y="1322575"/>
                  <a:pt x="3055172" y="1312433"/>
                </a:cubicBezTo>
                <a:cubicBezTo>
                  <a:pt x="3060954" y="1300869"/>
                  <a:pt x="3069515" y="1290918"/>
                  <a:pt x="3076687" y="1280160"/>
                </a:cubicBezTo>
                <a:cubicBezTo>
                  <a:pt x="3073101" y="1043492"/>
                  <a:pt x="3072595" y="806757"/>
                  <a:pt x="3065930" y="570155"/>
                </a:cubicBezTo>
                <a:cubicBezTo>
                  <a:pt x="3064562" y="521577"/>
                  <a:pt x="3056882" y="518932"/>
                  <a:pt x="3033657" y="484094"/>
                </a:cubicBezTo>
                <a:cubicBezTo>
                  <a:pt x="3002771" y="360555"/>
                  <a:pt x="3045960" y="512801"/>
                  <a:pt x="3001384" y="408791"/>
                </a:cubicBezTo>
                <a:cubicBezTo>
                  <a:pt x="2995560" y="395201"/>
                  <a:pt x="2994688" y="379976"/>
                  <a:pt x="2990626" y="365760"/>
                </a:cubicBezTo>
                <a:cubicBezTo>
                  <a:pt x="2980397" y="329958"/>
                  <a:pt x="2975835" y="330801"/>
                  <a:pt x="2969111" y="290457"/>
                </a:cubicBezTo>
                <a:cubicBezTo>
                  <a:pt x="2967932" y="283383"/>
                  <a:pt x="2958353" y="304800"/>
                  <a:pt x="2958353" y="301214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4109234" y="4451686"/>
            <a:ext cx="2248535" cy="1733961"/>
          </a:xfrm>
          <a:custGeom>
            <a:avLst/>
            <a:gdLst>
              <a:gd name="connsiteX0" fmla="*/ 1570804 w 2248535"/>
              <a:gd name="connsiteY0" fmla="*/ 1980 h 1733961"/>
              <a:gd name="connsiteX1" fmla="*/ 1043679 w 2248535"/>
              <a:gd name="connsiteY1" fmla="*/ 1980 h 1733961"/>
              <a:gd name="connsiteX2" fmla="*/ 710192 w 2248535"/>
              <a:gd name="connsiteY2" fmla="*/ 12738 h 1733961"/>
              <a:gd name="connsiteX3" fmla="*/ 645646 w 2248535"/>
              <a:gd name="connsiteY3" fmla="*/ 23495 h 1733961"/>
              <a:gd name="connsiteX4" fmla="*/ 581100 w 2248535"/>
              <a:gd name="connsiteY4" fmla="*/ 45010 h 1733961"/>
              <a:gd name="connsiteX5" fmla="*/ 548827 w 2248535"/>
              <a:gd name="connsiteY5" fmla="*/ 66526 h 1733961"/>
              <a:gd name="connsiteX6" fmla="*/ 505797 w 2248535"/>
              <a:gd name="connsiteY6" fmla="*/ 88041 h 1733961"/>
              <a:gd name="connsiteX7" fmla="*/ 473524 w 2248535"/>
              <a:gd name="connsiteY7" fmla="*/ 120314 h 1733961"/>
              <a:gd name="connsiteX8" fmla="*/ 441251 w 2248535"/>
              <a:gd name="connsiteY8" fmla="*/ 141829 h 1733961"/>
              <a:gd name="connsiteX9" fmla="*/ 398220 w 2248535"/>
              <a:gd name="connsiteY9" fmla="*/ 174102 h 1733961"/>
              <a:gd name="connsiteX10" fmla="*/ 333674 w 2248535"/>
              <a:gd name="connsiteY10" fmla="*/ 217133 h 1733961"/>
              <a:gd name="connsiteX11" fmla="*/ 236855 w 2248535"/>
              <a:gd name="connsiteY11" fmla="*/ 292436 h 1733961"/>
              <a:gd name="connsiteX12" fmla="*/ 204582 w 2248535"/>
              <a:gd name="connsiteY12" fmla="*/ 313952 h 1733961"/>
              <a:gd name="connsiteX13" fmla="*/ 183067 w 2248535"/>
              <a:gd name="connsiteY13" fmla="*/ 346225 h 1733961"/>
              <a:gd name="connsiteX14" fmla="*/ 150794 w 2248535"/>
              <a:gd name="connsiteY14" fmla="*/ 356982 h 1733961"/>
              <a:gd name="connsiteX15" fmla="*/ 129279 w 2248535"/>
              <a:gd name="connsiteY15" fmla="*/ 378498 h 1733961"/>
              <a:gd name="connsiteX16" fmla="*/ 118521 w 2248535"/>
              <a:gd name="connsiteY16" fmla="*/ 410770 h 1733961"/>
              <a:gd name="connsiteX17" fmla="*/ 97006 w 2248535"/>
              <a:gd name="connsiteY17" fmla="*/ 518347 h 1733961"/>
              <a:gd name="connsiteX18" fmla="*/ 64733 w 2248535"/>
              <a:gd name="connsiteY18" fmla="*/ 636681 h 1733961"/>
              <a:gd name="connsiteX19" fmla="*/ 43218 w 2248535"/>
              <a:gd name="connsiteY19" fmla="*/ 755015 h 1733961"/>
              <a:gd name="connsiteX20" fmla="*/ 21702 w 2248535"/>
              <a:gd name="connsiteY20" fmla="*/ 819561 h 1733961"/>
              <a:gd name="connsiteX21" fmla="*/ 21702 w 2248535"/>
              <a:gd name="connsiteY21" fmla="*/ 1163806 h 1733961"/>
              <a:gd name="connsiteX22" fmla="*/ 53975 w 2248535"/>
              <a:gd name="connsiteY22" fmla="*/ 1239109 h 1733961"/>
              <a:gd name="connsiteX23" fmla="*/ 97006 w 2248535"/>
              <a:gd name="connsiteY23" fmla="*/ 1325170 h 1733961"/>
              <a:gd name="connsiteX24" fmla="*/ 150794 w 2248535"/>
              <a:gd name="connsiteY24" fmla="*/ 1411232 h 1733961"/>
              <a:gd name="connsiteX25" fmla="*/ 204582 w 2248535"/>
              <a:gd name="connsiteY25" fmla="*/ 1465020 h 1733961"/>
              <a:gd name="connsiteX26" fmla="*/ 258371 w 2248535"/>
              <a:gd name="connsiteY26" fmla="*/ 1486535 h 1733961"/>
              <a:gd name="connsiteX27" fmla="*/ 301401 w 2248535"/>
              <a:gd name="connsiteY27" fmla="*/ 1529566 h 1733961"/>
              <a:gd name="connsiteX28" fmla="*/ 398220 w 2248535"/>
              <a:gd name="connsiteY28" fmla="*/ 1572596 h 1733961"/>
              <a:gd name="connsiteX29" fmla="*/ 430493 w 2248535"/>
              <a:gd name="connsiteY29" fmla="*/ 1594112 h 1733961"/>
              <a:gd name="connsiteX30" fmla="*/ 516554 w 2248535"/>
              <a:gd name="connsiteY30" fmla="*/ 1615627 h 1733961"/>
              <a:gd name="connsiteX31" fmla="*/ 742465 w 2248535"/>
              <a:gd name="connsiteY31" fmla="*/ 1690930 h 1733961"/>
              <a:gd name="connsiteX32" fmla="*/ 882314 w 2248535"/>
              <a:gd name="connsiteY32" fmla="*/ 1712446 h 1733961"/>
              <a:gd name="connsiteX33" fmla="*/ 946860 w 2248535"/>
              <a:gd name="connsiteY33" fmla="*/ 1723203 h 1733961"/>
              <a:gd name="connsiteX34" fmla="*/ 1075952 w 2248535"/>
              <a:gd name="connsiteY34" fmla="*/ 1733961 h 1733961"/>
              <a:gd name="connsiteX35" fmla="*/ 1828987 w 2248535"/>
              <a:gd name="connsiteY35" fmla="*/ 1723203 h 1733961"/>
              <a:gd name="connsiteX36" fmla="*/ 1872018 w 2248535"/>
              <a:gd name="connsiteY36" fmla="*/ 1712446 h 1733961"/>
              <a:gd name="connsiteX37" fmla="*/ 1968837 w 2248535"/>
              <a:gd name="connsiteY37" fmla="*/ 1701688 h 1733961"/>
              <a:gd name="connsiteX38" fmla="*/ 2033382 w 2248535"/>
              <a:gd name="connsiteY38" fmla="*/ 1658658 h 1733961"/>
              <a:gd name="connsiteX39" fmla="*/ 2065655 w 2248535"/>
              <a:gd name="connsiteY39" fmla="*/ 1637142 h 1733961"/>
              <a:gd name="connsiteX40" fmla="*/ 2087171 w 2248535"/>
              <a:gd name="connsiteY40" fmla="*/ 1615627 h 1733961"/>
              <a:gd name="connsiteX41" fmla="*/ 2119444 w 2248535"/>
              <a:gd name="connsiteY41" fmla="*/ 1561839 h 1733961"/>
              <a:gd name="connsiteX42" fmla="*/ 2162474 w 2248535"/>
              <a:gd name="connsiteY42" fmla="*/ 1454262 h 1733961"/>
              <a:gd name="connsiteX43" fmla="*/ 2173232 w 2248535"/>
              <a:gd name="connsiteY43" fmla="*/ 1421989 h 1733961"/>
              <a:gd name="connsiteX44" fmla="*/ 2183990 w 2248535"/>
              <a:gd name="connsiteY44" fmla="*/ 1389716 h 1733961"/>
              <a:gd name="connsiteX45" fmla="*/ 2205505 w 2248535"/>
              <a:gd name="connsiteY45" fmla="*/ 1239109 h 1733961"/>
              <a:gd name="connsiteX46" fmla="*/ 2227020 w 2248535"/>
              <a:gd name="connsiteY46" fmla="*/ 1142290 h 1733961"/>
              <a:gd name="connsiteX47" fmla="*/ 2248535 w 2248535"/>
              <a:gd name="connsiteY47" fmla="*/ 798046 h 1733961"/>
              <a:gd name="connsiteX48" fmla="*/ 2237778 w 2248535"/>
              <a:gd name="connsiteY48" fmla="*/ 572135 h 1733961"/>
              <a:gd name="connsiteX49" fmla="*/ 2216262 w 2248535"/>
              <a:gd name="connsiteY49" fmla="*/ 539862 h 1733961"/>
              <a:gd name="connsiteX50" fmla="*/ 2173232 w 2248535"/>
              <a:gd name="connsiteY50" fmla="*/ 464559 h 1733961"/>
              <a:gd name="connsiteX51" fmla="*/ 2130201 w 2248535"/>
              <a:gd name="connsiteY51" fmla="*/ 421528 h 1733961"/>
              <a:gd name="connsiteX52" fmla="*/ 2108686 w 2248535"/>
              <a:gd name="connsiteY52" fmla="*/ 378498 h 1733961"/>
              <a:gd name="connsiteX53" fmla="*/ 2033382 w 2248535"/>
              <a:gd name="connsiteY53" fmla="*/ 324709 h 1733961"/>
              <a:gd name="connsiteX54" fmla="*/ 1915048 w 2248535"/>
              <a:gd name="connsiteY54" fmla="*/ 206375 h 1733961"/>
              <a:gd name="connsiteX55" fmla="*/ 1872018 w 2248535"/>
              <a:gd name="connsiteY55" fmla="*/ 163345 h 1733961"/>
              <a:gd name="connsiteX56" fmla="*/ 1807472 w 2248535"/>
              <a:gd name="connsiteY56" fmla="*/ 120314 h 1733961"/>
              <a:gd name="connsiteX57" fmla="*/ 1742926 w 2248535"/>
              <a:gd name="connsiteY57" fmla="*/ 66526 h 1733961"/>
              <a:gd name="connsiteX58" fmla="*/ 1667622 w 2248535"/>
              <a:gd name="connsiteY58" fmla="*/ 45010 h 1733961"/>
              <a:gd name="connsiteX59" fmla="*/ 1635350 w 2248535"/>
              <a:gd name="connsiteY59" fmla="*/ 23495 h 1733961"/>
              <a:gd name="connsiteX60" fmla="*/ 1560046 w 2248535"/>
              <a:gd name="connsiteY60" fmla="*/ 1980 h 1733961"/>
              <a:gd name="connsiteX61" fmla="*/ 1506258 w 2248535"/>
              <a:gd name="connsiteY61" fmla="*/ 1980 h 1733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248535" h="1733961">
                <a:moveTo>
                  <a:pt x="1570804" y="1980"/>
                </a:moveTo>
                <a:cubicBezTo>
                  <a:pt x="1367126" y="52901"/>
                  <a:pt x="1586899" y="1980"/>
                  <a:pt x="1043679" y="1980"/>
                </a:cubicBezTo>
                <a:cubicBezTo>
                  <a:pt x="932459" y="1980"/>
                  <a:pt x="821354" y="9152"/>
                  <a:pt x="710192" y="12738"/>
                </a:cubicBezTo>
                <a:cubicBezTo>
                  <a:pt x="688677" y="16324"/>
                  <a:pt x="666807" y="18205"/>
                  <a:pt x="645646" y="23495"/>
                </a:cubicBezTo>
                <a:cubicBezTo>
                  <a:pt x="623644" y="28995"/>
                  <a:pt x="581100" y="45010"/>
                  <a:pt x="581100" y="45010"/>
                </a:cubicBezTo>
                <a:cubicBezTo>
                  <a:pt x="570342" y="52182"/>
                  <a:pt x="560053" y="60111"/>
                  <a:pt x="548827" y="66526"/>
                </a:cubicBezTo>
                <a:cubicBezTo>
                  <a:pt x="534904" y="74482"/>
                  <a:pt x="518846" y="78720"/>
                  <a:pt x="505797" y="88041"/>
                </a:cubicBezTo>
                <a:cubicBezTo>
                  <a:pt x="493417" y="96884"/>
                  <a:pt x="485211" y="110575"/>
                  <a:pt x="473524" y="120314"/>
                </a:cubicBezTo>
                <a:cubicBezTo>
                  <a:pt x="463592" y="128591"/>
                  <a:pt x="451772" y="134314"/>
                  <a:pt x="441251" y="141829"/>
                </a:cubicBezTo>
                <a:cubicBezTo>
                  <a:pt x="426661" y="152250"/>
                  <a:pt x="412908" y="163820"/>
                  <a:pt x="398220" y="174102"/>
                </a:cubicBezTo>
                <a:cubicBezTo>
                  <a:pt x="377036" y="188931"/>
                  <a:pt x="351959" y="198848"/>
                  <a:pt x="333674" y="217133"/>
                </a:cubicBezTo>
                <a:cubicBezTo>
                  <a:pt x="261110" y="289697"/>
                  <a:pt x="297994" y="272058"/>
                  <a:pt x="236855" y="292436"/>
                </a:cubicBezTo>
                <a:cubicBezTo>
                  <a:pt x="226097" y="299608"/>
                  <a:pt x="213724" y="304810"/>
                  <a:pt x="204582" y="313952"/>
                </a:cubicBezTo>
                <a:cubicBezTo>
                  <a:pt x="195440" y="323094"/>
                  <a:pt x="193163" y="338148"/>
                  <a:pt x="183067" y="346225"/>
                </a:cubicBezTo>
                <a:cubicBezTo>
                  <a:pt x="174212" y="353309"/>
                  <a:pt x="161552" y="353396"/>
                  <a:pt x="150794" y="356982"/>
                </a:cubicBezTo>
                <a:cubicBezTo>
                  <a:pt x="143622" y="364154"/>
                  <a:pt x="134497" y="369801"/>
                  <a:pt x="129279" y="378498"/>
                </a:cubicBezTo>
                <a:cubicBezTo>
                  <a:pt x="123445" y="388221"/>
                  <a:pt x="121636" y="399867"/>
                  <a:pt x="118521" y="410770"/>
                </a:cubicBezTo>
                <a:cubicBezTo>
                  <a:pt x="82772" y="535891"/>
                  <a:pt x="139260" y="349330"/>
                  <a:pt x="97006" y="518347"/>
                </a:cubicBezTo>
                <a:cubicBezTo>
                  <a:pt x="65491" y="644406"/>
                  <a:pt x="83339" y="525046"/>
                  <a:pt x="64733" y="636681"/>
                </a:cubicBezTo>
                <a:cubicBezTo>
                  <a:pt x="54317" y="699176"/>
                  <a:pt x="58706" y="703389"/>
                  <a:pt x="43218" y="755015"/>
                </a:cubicBezTo>
                <a:cubicBezTo>
                  <a:pt x="36701" y="776738"/>
                  <a:pt x="21702" y="819561"/>
                  <a:pt x="21702" y="819561"/>
                </a:cubicBezTo>
                <a:cubicBezTo>
                  <a:pt x="0" y="971483"/>
                  <a:pt x="3766" y="912694"/>
                  <a:pt x="21702" y="1163806"/>
                </a:cubicBezTo>
                <a:cubicBezTo>
                  <a:pt x="23112" y="1183549"/>
                  <a:pt x="47780" y="1225170"/>
                  <a:pt x="53975" y="1239109"/>
                </a:cubicBezTo>
                <a:cubicBezTo>
                  <a:pt x="117523" y="1382091"/>
                  <a:pt x="39853" y="1225152"/>
                  <a:pt x="97006" y="1325170"/>
                </a:cubicBezTo>
                <a:cubicBezTo>
                  <a:pt x="125863" y="1375670"/>
                  <a:pt x="109655" y="1364950"/>
                  <a:pt x="150794" y="1411232"/>
                </a:cubicBezTo>
                <a:cubicBezTo>
                  <a:pt x="167640" y="1430183"/>
                  <a:pt x="181040" y="1455603"/>
                  <a:pt x="204582" y="1465020"/>
                </a:cubicBezTo>
                <a:lnTo>
                  <a:pt x="258371" y="1486535"/>
                </a:lnTo>
                <a:cubicBezTo>
                  <a:pt x="272714" y="1500879"/>
                  <a:pt x="285173" y="1517395"/>
                  <a:pt x="301401" y="1529566"/>
                </a:cubicBezTo>
                <a:cubicBezTo>
                  <a:pt x="324213" y="1546675"/>
                  <a:pt x="374687" y="1560829"/>
                  <a:pt x="398220" y="1572596"/>
                </a:cubicBezTo>
                <a:cubicBezTo>
                  <a:pt x="409784" y="1578378"/>
                  <a:pt x="418929" y="1588330"/>
                  <a:pt x="430493" y="1594112"/>
                </a:cubicBezTo>
                <a:cubicBezTo>
                  <a:pt x="452542" y="1605136"/>
                  <a:pt x="496103" y="1611537"/>
                  <a:pt x="516554" y="1615627"/>
                </a:cubicBezTo>
                <a:cubicBezTo>
                  <a:pt x="597799" y="1650446"/>
                  <a:pt x="645989" y="1674850"/>
                  <a:pt x="742465" y="1690930"/>
                </a:cubicBezTo>
                <a:cubicBezTo>
                  <a:pt x="903382" y="1717750"/>
                  <a:pt x="702464" y="1684777"/>
                  <a:pt x="882314" y="1712446"/>
                </a:cubicBezTo>
                <a:cubicBezTo>
                  <a:pt x="903872" y="1715763"/>
                  <a:pt x="925181" y="1720794"/>
                  <a:pt x="946860" y="1723203"/>
                </a:cubicBezTo>
                <a:cubicBezTo>
                  <a:pt x="989776" y="1727971"/>
                  <a:pt x="1032921" y="1730375"/>
                  <a:pt x="1075952" y="1733961"/>
                </a:cubicBezTo>
                <a:lnTo>
                  <a:pt x="1828987" y="1723203"/>
                </a:lnTo>
                <a:cubicBezTo>
                  <a:pt x="1843767" y="1722804"/>
                  <a:pt x="1857405" y="1714694"/>
                  <a:pt x="1872018" y="1712446"/>
                </a:cubicBezTo>
                <a:cubicBezTo>
                  <a:pt x="1904112" y="1707509"/>
                  <a:pt x="1936564" y="1705274"/>
                  <a:pt x="1968837" y="1701688"/>
                </a:cubicBezTo>
                <a:lnTo>
                  <a:pt x="2033382" y="1658658"/>
                </a:lnTo>
                <a:cubicBezTo>
                  <a:pt x="2044140" y="1651486"/>
                  <a:pt x="2056512" y="1646284"/>
                  <a:pt x="2065655" y="1637142"/>
                </a:cubicBezTo>
                <a:lnTo>
                  <a:pt x="2087171" y="1615627"/>
                </a:lnTo>
                <a:cubicBezTo>
                  <a:pt x="2112141" y="1540712"/>
                  <a:pt x="2080065" y="1620906"/>
                  <a:pt x="2119444" y="1561839"/>
                </a:cubicBezTo>
                <a:cubicBezTo>
                  <a:pt x="2140548" y="1530183"/>
                  <a:pt x="2150812" y="1489248"/>
                  <a:pt x="2162474" y="1454262"/>
                </a:cubicBezTo>
                <a:lnTo>
                  <a:pt x="2173232" y="1421989"/>
                </a:lnTo>
                <a:lnTo>
                  <a:pt x="2183990" y="1389716"/>
                </a:lnTo>
                <a:cubicBezTo>
                  <a:pt x="2201112" y="1235607"/>
                  <a:pt x="2185931" y="1346766"/>
                  <a:pt x="2205505" y="1239109"/>
                </a:cubicBezTo>
                <a:cubicBezTo>
                  <a:pt x="2220651" y="1155802"/>
                  <a:pt x="2208051" y="1199194"/>
                  <a:pt x="2227020" y="1142290"/>
                </a:cubicBezTo>
                <a:cubicBezTo>
                  <a:pt x="2244448" y="1002872"/>
                  <a:pt x="2248535" y="989434"/>
                  <a:pt x="2248535" y="798046"/>
                </a:cubicBezTo>
                <a:cubicBezTo>
                  <a:pt x="2248535" y="722657"/>
                  <a:pt x="2247129" y="646942"/>
                  <a:pt x="2237778" y="572135"/>
                </a:cubicBezTo>
                <a:cubicBezTo>
                  <a:pt x="2236174" y="559306"/>
                  <a:pt x="2222677" y="551088"/>
                  <a:pt x="2216262" y="539862"/>
                </a:cubicBezTo>
                <a:cubicBezTo>
                  <a:pt x="2198820" y="509339"/>
                  <a:pt x="2195697" y="490768"/>
                  <a:pt x="2173232" y="464559"/>
                </a:cubicBezTo>
                <a:cubicBezTo>
                  <a:pt x="2160031" y="449157"/>
                  <a:pt x="2142372" y="437756"/>
                  <a:pt x="2130201" y="421528"/>
                </a:cubicBezTo>
                <a:cubicBezTo>
                  <a:pt x="2120579" y="408699"/>
                  <a:pt x="2118007" y="391547"/>
                  <a:pt x="2108686" y="378498"/>
                </a:cubicBezTo>
                <a:cubicBezTo>
                  <a:pt x="2084457" y="344577"/>
                  <a:pt x="2069588" y="342812"/>
                  <a:pt x="2033382" y="324709"/>
                </a:cubicBezTo>
                <a:lnTo>
                  <a:pt x="1915048" y="206375"/>
                </a:lnTo>
                <a:cubicBezTo>
                  <a:pt x="1900705" y="192032"/>
                  <a:pt x="1888896" y="174597"/>
                  <a:pt x="1872018" y="163345"/>
                </a:cubicBezTo>
                <a:cubicBezTo>
                  <a:pt x="1850503" y="149001"/>
                  <a:pt x="1825757" y="138599"/>
                  <a:pt x="1807472" y="120314"/>
                </a:cubicBezTo>
                <a:cubicBezTo>
                  <a:pt x="1783679" y="96521"/>
                  <a:pt x="1772881" y="81504"/>
                  <a:pt x="1742926" y="66526"/>
                </a:cubicBezTo>
                <a:cubicBezTo>
                  <a:pt x="1727492" y="58809"/>
                  <a:pt x="1681411" y="48457"/>
                  <a:pt x="1667622" y="45010"/>
                </a:cubicBezTo>
                <a:cubicBezTo>
                  <a:pt x="1656865" y="37838"/>
                  <a:pt x="1646914" y="29277"/>
                  <a:pt x="1635350" y="23495"/>
                </a:cubicBezTo>
                <a:cubicBezTo>
                  <a:pt x="1623696" y="17668"/>
                  <a:pt x="1568905" y="2964"/>
                  <a:pt x="1560046" y="1980"/>
                </a:cubicBezTo>
                <a:cubicBezTo>
                  <a:pt x="1542226" y="0"/>
                  <a:pt x="1524187" y="1980"/>
                  <a:pt x="1506258" y="1980"/>
                </a:cubicBez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131840" y="3501008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</a:t>
            </a:r>
            <a:r>
              <a:rPr lang="cs-CZ" sz="3600" dirty="0" smtClean="0"/>
              <a:t> </a:t>
            </a:r>
            <a:r>
              <a:rPr lang="cs-CZ" sz="3600" dirty="0" smtClean="0"/>
              <a:t>Kč + </a:t>
            </a:r>
            <a:r>
              <a:rPr lang="cs-CZ" sz="3600" dirty="0" smtClean="0"/>
              <a:t>1 </a:t>
            </a:r>
            <a:r>
              <a:rPr lang="cs-CZ" sz="3600" dirty="0" smtClean="0"/>
              <a:t>Kč = </a:t>
            </a:r>
            <a:r>
              <a:rPr lang="cs-CZ" sz="3600" dirty="0" smtClean="0"/>
              <a:t>4 </a:t>
            </a:r>
            <a:r>
              <a:rPr lang="cs-CZ" sz="3600" dirty="0" smtClean="0"/>
              <a:t>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00CC"/>
                </a:solidFill>
              </a:rPr>
              <a:t>Za nákup zaplatíme</a:t>
            </a:r>
            <a:r>
              <a:rPr lang="cs-CZ" dirty="0">
                <a:solidFill>
                  <a:srgbClr val="6600CC"/>
                </a:solidFill>
              </a:rPr>
              <a:t>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80312" y="234888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39552" y="242088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 Kč</a:t>
            </a:r>
          </a:p>
        </p:txBody>
      </p:sp>
      <p:pic>
        <p:nvPicPr>
          <p:cNvPr id="8" name="Obrázek 7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869160"/>
            <a:ext cx="936104" cy="936104"/>
          </a:xfrm>
          <a:prstGeom prst="rect">
            <a:avLst/>
          </a:prstGeom>
        </p:spPr>
      </p:pic>
      <p:pic>
        <p:nvPicPr>
          <p:cNvPr id="9" name="Obrázek 8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797152"/>
            <a:ext cx="1008112" cy="1008112"/>
          </a:xfrm>
          <a:prstGeom prst="rect">
            <a:avLst/>
          </a:prstGeom>
        </p:spPr>
      </p:pic>
      <p:pic>
        <p:nvPicPr>
          <p:cNvPr id="10" name="Obrázek 9" descr="index_m5k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1333500" cy="1320800"/>
          </a:xfrm>
          <a:prstGeom prst="rect">
            <a:avLst/>
          </a:prstGeom>
        </p:spPr>
      </p:pic>
      <p:pic>
        <p:nvPicPr>
          <p:cNvPr id="11" name="Obrázek 10" descr="dvoukor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797152"/>
            <a:ext cx="1008112" cy="1008112"/>
          </a:xfrm>
          <a:prstGeom prst="rect">
            <a:avLst/>
          </a:prstGeom>
        </p:spPr>
      </p:pic>
      <p:pic>
        <p:nvPicPr>
          <p:cNvPr id="12" name="Obrázek 11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869160"/>
            <a:ext cx="936104" cy="936104"/>
          </a:xfrm>
          <a:prstGeom prst="rect">
            <a:avLst/>
          </a:prstGeom>
        </p:spPr>
      </p:pic>
      <p:pic>
        <p:nvPicPr>
          <p:cNvPr id="13" name="Obrázek 12" descr="index_m1k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869160"/>
            <a:ext cx="936104" cy="936104"/>
          </a:xfrm>
          <a:prstGeom prst="rect">
            <a:avLst/>
          </a:prstGeom>
        </p:spPr>
      </p:pic>
      <p:pic>
        <p:nvPicPr>
          <p:cNvPr id="16" name="Obrázek 15" descr="MH9002341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1556792"/>
            <a:ext cx="1835845" cy="1835845"/>
          </a:xfrm>
          <a:prstGeom prst="rect">
            <a:avLst/>
          </a:prstGeom>
        </p:spPr>
      </p:pic>
      <p:pic>
        <p:nvPicPr>
          <p:cNvPr id="17" name="Obrázek 16" descr="MH90029092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63688" y="1700808"/>
            <a:ext cx="1619821" cy="1619821"/>
          </a:xfrm>
          <a:prstGeom prst="rect">
            <a:avLst/>
          </a:prstGeom>
        </p:spPr>
      </p:pic>
      <p:sp>
        <p:nvSpPr>
          <p:cNvPr id="14" name="Volný tvar 13"/>
          <p:cNvSpPr/>
          <p:nvPr/>
        </p:nvSpPr>
        <p:spPr>
          <a:xfrm>
            <a:off x="1065007" y="4683561"/>
            <a:ext cx="3162964" cy="1346907"/>
          </a:xfrm>
          <a:custGeom>
            <a:avLst/>
            <a:gdLst>
              <a:gd name="connsiteX0" fmla="*/ 3055172 w 3162964"/>
              <a:gd name="connsiteY0" fmla="*/ 157380 h 1346907"/>
              <a:gd name="connsiteX1" fmla="*/ 2926080 w 3162964"/>
              <a:gd name="connsiteY1" fmla="*/ 146623 h 1346907"/>
              <a:gd name="connsiteX2" fmla="*/ 2861534 w 3162964"/>
              <a:gd name="connsiteY2" fmla="*/ 125107 h 1346907"/>
              <a:gd name="connsiteX3" fmla="*/ 2764715 w 3162964"/>
              <a:gd name="connsiteY3" fmla="*/ 114350 h 1346907"/>
              <a:gd name="connsiteX4" fmla="*/ 2646381 w 3162964"/>
              <a:gd name="connsiteY4" fmla="*/ 103592 h 1346907"/>
              <a:gd name="connsiteX5" fmla="*/ 2581835 w 3162964"/>
              <a:gd name="connsiteY5" fmla="*/ 92834 h 1346907"/>
              <a:gd name="connsiteX6" fmla="*/ 2441986 w 3162964"/>
              <a:gd name="connsiteY6" fmla="*/ 82077 h 1346907"/>
              <a:gd name="connsiteX7" fmla="*/ 2388198 w 3162964"/>
              <a:gd name="connsiteY7" fmla="*/ 71319 h 1346907"/>
              <a:gd name="connsiteX8" fmla="*/ 1990165 w 3162964"/>
              <a:gd name="connsiteY8" fmla="*/ 49804 h 1346907"/>
              <a:gd name="connsiteX9" fmla="*/ 882127 w 3162964"/>
              <a:gd name="connsiteY9" fmla="*/ 28288 h 1346907"/>
              <a:gd name="connsiteX10" fmla="*/ 473337 w 3162964"/>
              <a:gd name="connsiteY10" fmla="*/ 28288 h 1346907"/>
              <a:gd name="connsiteX11" fmla="*/ 408791 w 3162964"/>
              <a:gd name="connsiteY11" fmla="*/ 60561 h 1346907"/>
              <a:gd name="connsiteX12" fmla="*/ 333487 w 3162964"/>
              <a:gd name="connsiteY12" fmla="*/ 92834 h 1346907"/>
              <a:gd name="connsiteX13" fmla="*/ 247426 w 3162964"/>
              <a:gd name="connsiteY13" fmla="*/ 157380 h 1346907"/>
              <a:gd name="connsiteX14" fmla="*/ 215153 w 3162964"/>
              <a:gd name="connsiteY14" fmla="*/ 178895 h 1346907"/>
              <a:gd name="connsiteX15" fmla="*/ 161365 w 3162964"/>
              <a:gd name="connsiteY15" fmla="*/ 221926 h 1346907"/>
              <a:gd name="connsiteX16" fmla="*/ 118334 w 3162964"/>
              <a:gd name="connsiteY16" fmla="*/ 275714 h 1346907"/>
              <a:gd name="connsiteX17" fmla="*/ 53788 w 3162964"/>
              <a:gd name="connsiteY17" fmla="*/ 426321 h 1346907"/>
              <a:gd name="connsiteX18" fmla="*/ 32273 w 3162964"/>
              <a:gd name="connsiteY18" fmla="*/ 469352 h 1346907"/>
              <a:gd name="connsiteX19" fmla="*/ 21515 w 3162964"/>
              <a:gd name="connsiteY19" fmla="*/ 523140 h 1346907"/>
              <a:gd name="connsiteX20" fmla="*/ 10758 w 3162964"/>
              <a:gd name="connsiteY20" fmla="*/ 555413 h 1346907"/>
              <a:gd name="connsiteX21" fmla="*/ 0 w 3162964"/>
              <a:gd name="connsiteY21" fmla="*/ 609201 h 1346907"/>
              <a:gd name="connsiteX22" fmla="*/ 10758 w 3162964"/>
              <a:gd name="connsiteY22" fmla="*/ 792081 h 1346907"/>
              <a:gd name="connsiteX23" fmla="*/ 32273 w 3162964"/>
              <a:gd name="connsiteY23" fmla="*/ 835112 h 1346907"/>
              <a:gd name="connsiteX24" fmla="*/ 86061 w 3162964"/>
              <a:gd name="connsiteY24" fmla="*/ 921173 h 1346907"/>
              <a:gd name="connsiteX25" fmla="*/ 172122 w 3162964"/>
              <a:gd name="connsiteY25" fmla="*/ 1028750 h 1346907"/>
              <a:gd name="connsiteX26" fmla="*/ 193638 w 3162964"/>
              <a:gd name="connsiteY26" fmla="*/ 1050265 h 1346907"/>
              <a:gd name="connsiteX27" fmla="*/ 290457 w 3162964"/>
              <a:gd name="connsiteY27" fmla="*/ 1114811 h 1346907"/>
              <a:gd name="connsiteX28" fmla="*/ 387275 w 3162964"/>
              <a:gd name="connsiteY28" fmla="*/ 1157841 h 1346907"/>
              <a:gd name="connsiteX29" fmla="*/ 441064 w 3162964"/>
              <a:gd name="connsiteY29" fmla="*/ 1179357 h 1346907"/>
              <a:gd name="connsiteX30" fmla="*/ 548640 w 3162964"/>
              <a:gd name="connsiteY30" fmla="*/ 1233145 h 1346907"/>
              <a:gd name="connsiteX31" fmla="*/ 623944 w 3162964"/>
              <a:gd name="connsiteY31" fmla="*/ 1243903 h 1346907"/>
              <a:gd name="connsiteX32" fmla="*/ 720762 w 3162964"/>
              <a:gd name="connsiteY32" fmla="*/ 1276175 h 1346907"/>
              <a:gd name="connsiteX33" fmla="*/ 871369 w 3162964"/>
              <a:gd name="connsiteY33" fmla="*/ 1297691 h 1346907"/>
              <a:gd name="connsiteX34" fmla="*/ 1011219 w 3162964"/>
              <a:gd name="connsiteY34" fmla="*/ 1319206 h 1346907"/>
              <a:gd name="connsiteX35" fmla="*/ 1151068 w 3162964"/>
              <a:gd name="connsiteY35" fmla="*/ 1340721 h 1346907"/>
              <a:gd name="connsiteX36" fmla="*/ 2194560 w 3162964"/>
              <a:gd name="connsiteY36" fmla="*/ 1329964 h 1346907"/>
              <a:gd name="connsiteX37" fmla="*/ 2248348 w 3162964"/>
              <a:gd name="connsiteY37" fmla="*/ 1308448 h 1346907"/>
              <a:gd name="connsiteX38" fmla="*/ 2302137 w 3162964"/>
              <a:gd name="connsiteY38" fmla="*/ 1297691 h 1346907"/>
              <a:gd name="connsiteX39" fmla="*/ 2366682 w 3162964"/>
              <a:gd name="connsiteY39" fmla="*/ 1276175 h 1346907"/>
              <a:gd name="connsiteX40" fmla="*/ 2409713 w 3162964"/>
              <a:gd name="connsiteY40" fmla="*/ 1265418 h 1346907"/>
              <a:gd name="connsiteX41" fmla="*/ 2517289 w 3162964"/>
              <a:gd name="connsiteY41" fmla="*/ 1233145 h 1346907"/>
              <a:gd name="connsiteX42" fmla="*/ 2538805 w 3162964"/>
              <a:gd name="connsiteY42" fmla="*/ 1211630 h 1346907"/>
              <a:gd name="connsiteX43" fmla="*/ 2635624 w 3162964"/>
              <a:gd name="connsiteY43" fmla="*/ 1179357 h 1346907"/>
              <a:gd name="connsiteX44" fmla="*/ 2667897 w 3162964"/>
              <a:gd name="connsiteY44" fmla="*/ 1168599 h 1346907"/>
              <a:gd name="connsiteX45" fmla="*/ 2710927 w 3162964"/>
              <a:gd name="connsiteY45" fmla="*/ 1147084 h 1346907"/>
              <a:gd name="connsiteX46" fmla="*/ 2743200 w 3162964"/>
              <a:gd name="connsiteY46" fmla="*/ 1125568 h 1346907"/>
              <a:gd name="connsiteX47" fmla="*/ 2786231 w 3162964"/>
              <a:gd name="connsiteY47" fmla="*/ 1114811 h 1346907"/>
              <a:gd name="connsiteX48" fmla="*/ 2818504 w 3162964"/>
              <a:gd name="connsiteY48" fmla="*/ 1104053 h 1346907"/>
              <a:gd name="connsiteX49" fmla="*/ 2861534 w 3162964"/>
              <a:gd name="connsiteY49" fmla="*/ 1093295 h 1346907"/>
              <a:gd name="connsiteX50" fmla="*/ 2893807 w 3162964"/>
              <a:gd name="connsiteY50" fmla="*/ 1082538 h 1346907"/>
              <a:gd name="connsiteX51" fmla="*/ 2936838 w 3162964"/>
              <a:gd name="connsiteY51" fmla="*/ 1071780 h 1346907"/>
              <a:gd name="connsiteX52" fmla="*/ 3012141 w 3162964"/>
              <a:gd name="connsiteY52" fmla="*/ 1050265 h 1346907"/>
              <a:gd name="connsiteX53" fmla="*/ 3065929 w 3162964"/>
              <a:gd name="connsiteY53" fmla="*/ 1007234 h 1346907"/>
              <a:gd name="connsiteX54" fmla="*/ 3076687 w 3162964"/>
              <a:gd name="connsiteY54" fmla="*/ 964204 h 1346907"/>
              <a:gd name="connsiteX55" fmla="*/ 3098202 w 3162964"/>
              <a:gd name="connsiteY55" fmla="*/ 899658 h 1346907"/>
              <a:gd name="connsiteX56" fmla="*/ 3108960 w 3162964"/>
              <a:gd name="connsiteY56" fmla="*/ 480110 h 1346907"/>
              <a:gd name="connsiteX57" fmla="*/ 3108960 w 3162964"/>
              <a:gd name="connsiteY57" fmla="*/ 264957 h 1346907"/>
              <a:gd name="connsiteX58" fmla="*/ 3065929 w 3162964"/>
              <a:gd name="connsiteY58" fmla="*/ 211168 h 1346907"/>
              <a:gd name="connsiteX59" fmla="*/ 3055172 w 3162964"/>
              <a:gd name="connsiteY59" fmla="*/ 157380 h 1346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3162964" h="1346907">
                <a:moveTo>
                  <a:pt x="3055172" y="157380"/>
                </a:moveTo>
                <a:cubicBezTo>
                  <a:pt x="3031864" y="146623"/>
                  <a:pt x="2968672" y="153722"/>
                  <a:pt x="2926080" y="146623"/>
                </a:cubicBezTo>
                <a:cubicBezTo>
                  <a:pt x="2903709" y="142895"/>
                  <a:pt x="2884075" y="127611"/>
                  <a:pt x="2861534" y="125107"/>
                </a:cubicBezTo>
                <a:lnTo>
                  <a:pt x="2764715" y="114350"/>
                </a:lnTo>
                <a:cubicBezTo>
                  <a:pt x="2725304" y="110409"/>
                  <a:pt x="2685717" y="108220"/>
                  <a:pt x="2646381" y="103592"/>
                </a:cubicBezTo>
                <a:cubicBezTo>
                  <a:pt x="2624718" y="101043"/>
                  <a:pt x="2603527" y="95117"/>
                  <a:pt x="2581835" y="92834"/>
                </a:cubicBezTo>
                <a:cubicBezTo>
                  <a:pt x="2535338" y="87940"/>
                  <a:pt x="2488602" y="85663"/>
                  <a:pt x="2441986" y="82077"/>
                </a:cubicBezTo>
                <a:cubicBezTo>
                  <a:pt x="2424057" y="78491"/>
                  <a:pt x="2406357" y="73455"/>
                  <a:pt x="2388198" y="71319"/>
                </a:cubicBezTo>
                <a:cubicBezTo>
                  <a:pt x="2268223" y="57204"/>
                  <a:pt x="2097535" y="53781"/>
                  <a:pt x="1990165" y="49804"/>
                </a:cubicBezTo>
                <a:cubicBezTo>
                  <a:pt x="1475608" y="30747"/>
                  <a:pt x="1622484" y="38293"/>
                  <a:pt x="882127" y="28288"/>
                </a:cubicBezTo>
                <a:cubicBezTo>
                  <a:pt x="712386" y="0"/>
                  <a:pt x="797030" y="9791"/>
                  <a:pt x="473337" y="28288"/>
                </a:cubicBezTo>
                <a:cubicBezTo>
                  <a:pt x="445945" y="29853"/>
                  <a:pt x="430949" y="47899"/>
                  <a:pt x="408791" y="60561"/>
                </a:cubicBezTo>
                <a:cubicBezTo>
                  <a:pt x="371566" y="81833"/>
                  <a:pt x="369697" y="80765"/>
                  <a:pt x="333487" y="92834"/>
                </a:cubicBezTo>
                <a:cubicBezTo>
                  <a:pt x="304800" y="114349"/>
                  <a:pt x="277262" y="137489"/>
                  <a:pt x="247426" y="157380"/>
                </a:cubicBezTo>
                <a:cubicBezTo>
                  <a:pt x="236668" y="164552"/>
                  <a:pt x="225249" y="170818"/>
                  <a:pt x="215153" y="178895"/>
                </a:cubicBezTo>
                <a:cubicBezTo>
                  <a:pt x="138510" y="240210"/>
                  <a:pt x="260698" y="155705"/>
                  <a:pt x="161365" y="221926"/>
                </a:cubicBezTo>
                <a:cubicBezTo>
                  <a:pt x="126194" y="327436"/>
                  <a:pt x="183215" y="178392"/>
                  <a:pt x="118334" y="275714"/>
                </a:cubicBezTo>
                <a:cubicBezTo>
                  <a:pt x="20353" y="422685"/>
                  <a:pt x="88129" y="334746"/>
                  <a:pt x="53788" y="426321"/>
                </a:cubicBezTo>
                <a:cubicBezTo>
                  <a:pt x="48157" y="441337"/>
                  <a:pt x="39445" y="455008"/>
                  <a:pt x="32273" y="469352"/>
                </a:cubicBezTo>
                <a:cubicBezTo>
                  <a:pt x="28687" y="487281"/>
                  <a:pt x="25950" y="505401"/>
                  <a:pt x="21515" y="523140"/>
                </a:cubicBezTo>
                <a:cubicBezTo>
                  <a:pt x="18765" y="534141"/>
                  <a:pt x="13508" y="544412"/>
                  <a:pt x="10758" y="555413"/>
                </a:cubicBezTo>
                <a:cubicBezTo>
                  <a:pt x="6323" y="573152"/>
                  <a:pt x="3586" y="591272"/>
                  <a:pt x="0" y="609201"/>
                </a:cubicBezTo>
                <a:cubicBezTo>
                  <a:pt x="3586" y="670161"/>
                  <a:pt x="2122" y="731629"/>
                  <a:pt x="10758" y="792081"/>
                </a:cubicBezTo>
                <a:cubicBezTo>
                  <a:pt x="13026" y="807956"/>
                  <a:pt x="24193" y="821260"/>
                  <a:pt x="32273" y="835112"/>
                </a:cubicBezTo>
                <a:cubicBezTo>
                  <a:pt x="49318" y="864333"/>
                  <a:pt x="65764" y="894110"/>
                  <a:pt x="86061" y="921173"/>
                </a:cubicBezTo>
                <a:cubicBezTo>
                  <a:pt x="122601" y="969893"/>
                  <a:pt x="126439" y="976542"/>
                  <a:pt x="172122" y="1028750"/>
                </a:cubicBezTo>
                <a:cubicBezTo>
                  <a:pt x="178801" y="1036383"/>
                  <a:pt x="185846" y="1043772"/>
                  <a:pt x="193638" y="1050265"/>
                </a:cubicBezTo>
                <a:cubicBezTo>
                  <a:pt x="247248" y="1094939"/>
                  <a:pt x="228463" y="1073482"/>
                  <a:pt x="290457" y="1114811"/>
                </a:cubicBezTo>
                <a:cubicBezTo>
                  <a:pt x="358412" y="1160114"/>
                  <a:pt x="305405" y="1141468"/>
                  <a:pt x="387275" y="1157841"/>
                </a:cubicBezTo>
                <a:cubicBezTo>
                  <a:pt x="405205" y="1165013"/>
                  <a:pt x="423565" y="1171191"/>
                  <a:pt x="441064" y="1179357"/>
                </a:cubicBezTo>
                <a:cubicBezTo>
                  <a:pt x="477394" y="1196311"/>
                  <a:pt x="508952" y="1227475"/>
                  <a:pt x="548640" y="1233145"/>
                </a:cubicBezTo>
                <a:lnTo>
                  <a:pt x="623944" y="1243903"/>
                </a:lnTo>
                <a:cubicBezTo>
                  <a:pt x="656217" y="1254660"/>
                  <a:pt x="687520" y="1268949"/>
                  <a:pt x="720762" y="1276175"/>
                </a:cubicBezTo>
                <a:cubicBezTo>
                  <a:pt x="770317" y="1286948"/>
                  <a:pt x="821167" y="1290519"/>
                  <a:pt x="871369" y="1297691"/>
                </a:cubicBezTo>
                <a:cubicBezTo>
                  <a:pt x="1089745" y="1328888"/>
                  <a:pt x="817162" y="1289350"/>
                  <a:pt x="1011219" y="1319206"/>
                </a:cubicBezTo>
                <a:cubicBezTo>
                  <a:pt x="1191270" y="1346907"/>
                  <a:pt x="989978" y="1313874"/>
                  <a:pt x="1151068" y="1340721"/>
                </a:cubicBezTo>
                <a:lnTo>
                  <a:pt x="2194560" y="1329964"/>
                </a:lnTo>
                <a:cubicBezTo>
                  <a:pt x="2213862" y="1329396"/>
                  <a:pt x="2229852" y="1313997"/>
                  <a:pt x="2248348" y="1308448"/>
                </a:cubicBezTo>
                <a:cubicBezTo>
                  <a:pt x="2265862" y="1303194"/>
                  <a:pt x="2284497" y="1302502"/>
                  <a:pt x="2302137" y="1297691"/>
                </a:cubicBezTo>
                <a:cubicBezTo>
                  <a:pt x="2324017" y="1291724"/>
                  <a:pt x="2344680" y="1281675"/>
                  <a:pt x="2366682" y="1276175"/>
                </a:cubicBezTo>
                <a:cubicBezTo>
                  <a:pt x="2381026" y="1272589"/>
                  <a:pt x="2395551" y="1269666"/>
                  <a:pt x="2409713" y="1265418"/>
                </a:cubicBezTo>
                <a:cubicBezTo>
                  <a:pt x="2540697" y="1226124"/>
                  <a:pt x="2418089" y="1257946"/>
                  <a:pt x="2517289" y="1233145"/>
                </a:cubicBezTo>
                <a:cubicBezTo>
                  <a:pt x="2524461" y="1225973"/>
                  <a:pt x="2529733" y="1216166"/>
                  <a:pt x="2538805" y="1211630"/>
                </a:cubicBezTo>
                <a:cubicBezTo>
                  <a:pt x="2538822" y="1211622"/>
                  <a:pt x="2619478" y="1184739"/>
                  <a:pt x="2635624" y="1179357"/>
                </a:cubicBezTo>
                <a:cubicBezTo>
                  <a:pt x="2646382" y="1175771"/>
                  <a:pt x="2657755" y="1173670"/>
                  <a:pt x="2667897" y="1168599"/>
                </a:cubicBezTo>
                <a:cubicBezTo>
                  <a:pt x="2682240" y="1161427"/>
                  <a:pt x="2697004" y="1155040"/>
                  <a:pt x="2710927" y="1147084"/>
                </a:cubicBezTo>
                <a:cubicBezTo>
                  <a:pt x="2722153" y="1140669"/>
                  <a:pt x="2731316" y="1130661"/>
                  <a:pt x="2743200" y="1125568"/>
                </a:cubicBezTo>
                <a:cubicBezTo>
                  <a:pt x="2756790" y="1119744"/>
                  <a:pt x="2772015" y="1118873"/>
                  <a:pt x="2786231" y="1114811"/>
                </a:cubicBezTo>
                <a:cubicBezTo>
                  <a:pt x="2797134" y="1111696"/>
                  <a:pt x="2807601" y="1107168"/>
                  <a:pt x="2818504" y="1104053"/>
                </a:cubicBezTo>
                <a:cubicBezTo>
                  <a:pt x="2832720" y="1099991"/>
                  <a:pt x="2847318" y="1097357"/>
                  <a:pt x="2861534" y="1093295"/>
                </a:cubicBezTo>
                <a:cubicBezTo>
                  <a:pt x="2872437" y="1090180"/>
                  <a:pt x="2882904" y="1085653"/>
                  <a:pt x="2893807" y="1082538"/>
                </a:cubicBezTo>
                <a:cubicBezTo>
                  <a:pt x="2908023" y="1078476"/>
                  <a:pt x="2922622" y="1075842"/>
                  <a:pt x="2936838" y="1071780"/>
                </a:cubicBezTo>
                <a:cubicBezTo>
                  <a:pt x="3044880" y="1040911"/>
                  <a:pt x="2877608" y="1083900"/>
                  <a:pt x="3012141" y="1050265"/>
                </a:cubicBezTo>
                <a:cubicBezTo>
                  <a:pt x="3023545" y="1042662"/>
                  <a:pt x="3058264" y="1022565"/>
                  <a:pt x="3065929" y="1007234"/>
                </a:cubicBezTo>
                <a:cubicBezTo>
                  <a:pt x="3072541" y="994010"/>
                  <a:pt x="3072439" y="978365"/>
                  <a:pt x="3076687" y="964204"/>
                </a:cubicBezTo>
                <a:cubicBezTo>
                  <a:pt x="3083204" y="942481"/>
                  <a:pt x="3098202" y="899658"/>
                  <a:pt x="3098202" y="899658"/>
                </a:cubicBezTo>
                <a:cubicBezTo>
                  <a:pt x="3101788" y="759809"/>
                  <a:pt x="3102607" y="619861"/>
                  <a:pt x="3108960" y="480110"/>
                </a:cubicBezTo>
                <a:cubicBezTo>
                  <a:pt x="3116034" y="324478"/>
                  <a:pt x="3162964" y="588978"/>
                  <a:pt x="3108960" y="264957"/>
                </a:cubicBezTo>
                <a:cubicBezTo>
                  <a:pt x="3106246" y="248672"/>
                  <a:pt x="3077425" y="222664"/>
                  <a:pt x="3065929" y="211168"/>
                </a:cubicBezTo>
                <a:cubicBezTo>
                  <a:pt x="3054038" y="175493"/>
                  <a:pt x="3078480" y="168137"/>
                  <a:pt x="3055172" y="157380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3144041" y="4528969"/>
            <a:ext cx="2116448" cy="1506071"/>
          </a:xfrm>
          <a:custGeom>
            <a:avLst/>
            <a:gdLst>
              <a:gd name="connsiteX0" fmla="*/ 1847507 w 2116448"/>
              <a:gd name="connsiteY0" fmla="*/ 86062 h 1506071"/>
              <a:gd name="connsiteX1" fmla="*/ 1815234 w 2116448"/>
              <a:gd name="connsiteY1" fmla="*/ 53789 h 1506071"/>
              <a:gd name="connsiteX2" fmla="*/ 1739931 w 2116448"/>
              <a:gd name="connsiteY2" fmla="*/ 43031 h 1506071"/>
              <a:gd name="connsiteX3" fmla="*/ 1696900 w 2116448"/>
              <a:gd name="connsiteY3" fmla="*/ 32273 h 1506071"/>
              <a:gd name="connsiteX4" fmla="*/ 1643112 w 2116448"/>
              <a:gd name="connsiteY4" fmla="*/ 21516 h 1506071"/>
              <a:gd name="connsiteX5" fmla="*/ 1578566 w 2116448"/>
              <a:gd name="connsiteY5" fmla="*/ 0 h 1506071"/>
              <a:gd name="connsiteX6" fmla="*/ 997653 w 2116448"/>
              <a:gd name="connsiteY6" fmla="*/ 10758 h 1506071"/>
              <a:gd name="connsiteX7" fmla="*/ 965380 w 2116448"/>
              <a:gd name="connsiteY7" fmla="*/ 21516 h 1506071"/>
              <a:gd name="connsiteX8" fmla="*/ 911592 w 2116448"/>
              <a:gd name="connsiteY8" fmla="*/ 32273 h 1506071"/>
              <a:gd name="connsiteX9" fmla="*/ 879319 w 2116448"/>
              <a:gd name="connsiteY9" fmla="*/ 43031 h 1506071"/>
              <a:gd name="connsiteX10" fmla="*/ 739470 w 2116448"/>
              <a:gd name="connsiteY10" fmla="*/ 64546 h 1506071"/>
              <a:gd name="connsiteX11" fmla="*/ 696439 w 2116448"/>
              <a:gd name="connsiteY11" fmla="*/ 86062 h 1506071"/>
              <a:gd name="connsiteX12" fmla="*/ 599620 w 2116448"/>
              <a:gd name="connsiteY12" fmla="*/ 118335 h 1506071"/>
              <a:gd name="connsiteX13" fmla="*/ 567347 w 2116448"/>
              <a:gd name="connsiteY13" fmla="*/ 139850 h 1506071"/>
              <a:gd name="connsiteX14" fmla="*/ 492044 w 2116448"/>
              <a:gd name="connsiteY14" fmla="*/ 161365 h 1506071"/>
              <a:gd name="connsiteX15" fmla="*/ 470528 w 2116448"/>
              <a:gd name="connsiteY15" fmla="*/ 182880 h 1506071"/>
              <a:gd name="connsiteX16" fmla="*/ 405983 w 2116448"/>
              <a:gd name="connsiteY16" fmla="*/ 204396 h 1506071"/>
              <a:gd name="connsiteX17" fmla="*/ 341437 w 2116448"/>
              <a:gd name="connsiteY17" fmla="*/ 247426 h 1506071"/>
              <a:gd name="connsiteX18" fmla="*/ 276891 w 2116448"/>
              <a:gd name="connsiteY18" fmla="*/ 279699 h 1506071"/>
              <a:gd name="connsiteX19" fmla="*/ 255375 w 2116448"/>
              <a:gd name="connsiteY19" fmla="*/ 301215 h 1506071"/>
              <a:gd name="connsiteX20" fmla="*/ 190830 w 2116448"/>
              <a:gd name="connsiteY20" fmla="*/ 344245 h 1506071"/>
              <a:gd name="connsiteX21" fmla="*/ 169314 w 2116448"/>
              <a:gd name="connsiteY21" fmla="*/ 365760 h 1506071"/>
              <a:gd name="connsiteX22" fmla="*/ 147799 w 2116448"/>
              <a:gd name="connsiteY22" fmla="*/ 398033 h 1506071"/>
              <a:gd name="connsiteX23" fmla="*/ 115526 w 2116448"/>
              <a:gd name="connsiteY23" fmla="*/ 419549 h 1506071"/>
              <a:gd name="connsiteX24" fmla="*/ 94011 w 2116448"/>
              <a:gd name="connsiteY24" fmla="*/ 451822 h 1506071"/>
              <a:gd name="connsiteX25" fmla="*/ 72495 w 2116448"/>
              <a:gd name="connsiteY25" fmla="*/ 527125 h 1506071"/>
              <a:gd name="connsiteX26" fmla="*/ 50980 w 2116448"/>
              <a:gd name="connsiteY26" fmla="*/ 602429 h 1506071"/>
              <a:gd name="connsiteX27" fmla="*/ 29465 w 2116448"/>
              <a:gd name="connsiteY27" fmla="*/ 742278 h 1506071"/>
              <a:gd name="connsiteX28" fmla="*/ 61738 w 2116448"/>
              <a:gd name="connsiteY28" fmla="*/ 1129553 h 1506071"/>
              <a:gd name="connsiteX29" fmla="*/ 83253 w 2116448"/>
              <a:gd name="connsiteY29" fmla="*/ 1161826 h 1506071"/>
              <a:gd name="connsiteX30" fmla="*/ 115526 w 2116448"/>
              <a:gd name="connsiteY30" fmla="*/ 1204857 h 1506071"/>
              <a:gd name="connsiteX31" fmla="*/ 147799 w 2116448"/>
              <a:gd name="connsiteY31" fmla="*/ 1237130 h 1506071"/>
              <a:gd name="connsiteX32" fmla="*/ 201587 w 2116448"/>
              <a:gd name="connsiteY32" fmla="*/ 1312433 h 1506071"/>
              <a:gd name="connsiteX33" fmla="*/ 266133 w 2116448"/>
              <a:gd name="connsiteY33" fmla="*/ 1355464 h 1506071"/>
              <a:gd name="connsiteX34" fmla="*/ 330679 w 2116448"/>
              <a:gd name="connsiteY34" fmla="*/ 1376979 h 1506071"/>
              <a:gd name="connsiteX35" fmla="*/ 405983 w 2116448"/>
              <a:gd name="connsiteY35" fmla="*/ 1409252 h 1506071"/>
              <a:gd name="connsiteX36" fmla="*/ 513559 w 2116448"/>
              <a:gd name="connsiteY36" fmla="*/ 1441525 h 1506071"/>
              <a:gd name="connsiteX37" fmla="*/ 567347 w 2116448"/>
              <a:gd name="connsiteY37" fmla="*/ 1452283 h 1506071"/>
              <a:gd name="connsiteX38" fmla="*/ 631893 w 2116448"/>
              <a:gd name="connsiteY38" fmla="*/ 1473798 h 1506071"/>
              <a:gd name="connsiteX39" fmla="*/ 696439 w 2116448"/>
              <a:gd name="connsiteY39" fmla="*/ 1484556 h 1506071"/>
              <a:gd name="connsiteX40" fmla="*/ 804015 w 2116448"/>
              <a:gd name="connsiteY40" fmla="*/ 1495313 h 1506071"/>
              <a:gd name="connsiteX41" fmla="*/ 890077 w 2116448"/>
              <a:gd name="connsiteY41" fmla="*/ 1506071 h 1506071"/>
              <a:gd name="connsiteX42" fmla="*/ 1653870 w 2116448"/>
              <a:gd name="connsiteY42" fmla="*/ 1495313 h 1506071"/>
              <a:gd name="connsiteX43" fmla="*/ 1686143 w 2116448"/>
              <a:gd name="connsiteY43" fmla="*/ 1484556 h 1506071"/>
              <a:gd name="connsiteX44" fmla="*/ 1761446 w 2116448"/>
              <a:gd name="connsiteY44" fmla="*/ 1452283 h 1506071"/>
              <a:gd name="connsiteX45" fmla="*/ 1793719 w 2116448"/>
              <a:gd name="connsiteY45" fmla="*/ 1430767 h 1506071"/>
              <a:gd name="connsiteX46" fmla="*/ 1825992 w 2116448"/>
              <a:gd name="connsiteY46" fmla="*/ 1420010 h 1506071"/>
              <a:gd name="connsiteX47" fmla="*/ 1922811 w 2116448"/>
              <a:gd name="connsiteY47" fmla="*/ 1366222 h 1506071"/>
              <a:gd name="connsiteX48" fmla="*/ 2008872 w 2116448"/>
              <a:gd name="connsiteY48" fmla="*/ 1269403 h 1506071"/>
              <a:gd name="connsiteX49" fmla="*/ 2030387 w 2116448"/>
              <a:gd name="connsiteY49" fmla="*/ 1247887 h 1506071"/>
              <a:gd name="connsiteX50" fmla="*/ 2073418 w 2116448"/>
              <a:gd name="connsiteY50" fmla="*/ 1183342 h 1506071"/>
              <a:gd name="connsiteX51" fmla="*/ 2105691 w 2116448"/>
              <a:gd name="connsiteY51" fmla="*/ 1065007 h 1506071"/>
              <a:gd name="connsiteX52" fmla="*/ 2116448 w 2116448"/>
              <a:gd name="connsiteY52" fmla="*/ 613186 h 1506071"/>
              <a:gd name="connsiteX53" fmla="*/ 2094933 w 2116448"/>
              <a:gd name="connsiteY53" fmla="*/ 376518 h 1506071"/>
              <a:gd name="connsiteX54" fmla="*/ 2084175 w 2116448"/>
              <a:gd name="connsiteY54" fmla="*/ 333487 h 1506071"/>
              <a:gd name="connsiteX55" fmla="*/ 2073418 w 2116448"/>
              <a:gd name="connsiteY55" fmla="*/ 268942 h 1506071"/>
              <a:gd name="connsiteX56" fmla="*/ 2030387 w 2116448"/>
              <a:gd name="connsiteY56" fmla="*/ 204396 h 1506071"/>
              <a:gd name="connsiteX57" fmla="*/ 2008872 w 2116448"/>
              <a:gd name="connsiteY57" fmla="*/ 172123 h 1506071"/>
              <a:gd name="connsiteX58" fmla="*/ 1901295 w 2116448"/>
              <a:gd name="connsiteY58" fmla="*/ 86062 h 1506071"/>
              <a:gd name="connsiteX59" fmla="*/ 1718415 w 2116448"/>
              <a:gd name="connsiteY59" fmla="*/ 86062 h 1506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2116448" h="1506071">
                <a:moveTo>
                  <a:pt x="1847507" y="86062"/>
                </a:moveTo>
                <a:cubicBezTo>
                  <a:pt x="1836749" y="75304"/>
                  <a:pt x="1829359" y="59439"/>
                  <a:pt x="1815234" y="53789"/>
                </a:cubicBezTo>
                <a:cubicBezTo>
                  <a:pt x="1791692" y="44372"/>
                  <a:pt x="1764878" y="47567"/>
                  <a:pt x="1739931" y="43031"/>
                </a:cubicBezTo>
                <a:cubicBezTo>
                  <a:pt x="1725384" y="40386"/>
                  <a:pt x="1711333" y="35480"/>
                  <a:pt x="1696900" y="32273"/>
                </a:cubicBezTo>
                <a:cubicBezTo>
                  <a:pt x="1679051" y="28307"/>
                  <a:pt x="1660752" y="26327"/>
                  <a:pt x="1643112" y="21516"/>
                </a:cubicBezTo>
                <a:cubicBezTo>
                  <a:pt x="1621232" y="15549"/>
                  <a:pt x="1578566" y="0"/>
                  <a:pt x="1578566" y="0"/>
                </a:cubicBezTo>
                <a:lnTo>
                  <a:pt x="997653" y="10758"/>
                </a:lnTo>
                <a:cubicBezTo>
                  <a:pt x="986320" y="11156"/>
                  <a:pt x="976381" y="18766"/>
                  <a:pt x="965380" y="21516"/>
                </a:cubicBezTo>
                <a:cubicBezTo>
                  <a:pt x="947642" y="25951"/>
                  <a:pt x="929330" y="27838"/>
                  <a:pt x="911592" y="32273"/>
                </a:cubicBezTo>
                <a:cubicBezTo>
                  <a:pt x="900591" y="35023"/>
                  <a:pt x="890320" y="40281"/>
                  <a:pt x="879319" y="43031"/>
                </a:cubicBezTo>
                <a:cubicBezTo>
                  <a:pt x="830034" y="55353"/>
                  <a:pt x="791732" y="58014"/>
                  <a:pt x="739470" y="64546"/>
                </a:cubicBezTo>
                <a:cubicBezTo>
                  <a:pt x="725126" y="71718"/>
                  <a:pt x="711455" y="80431"/>
                  <a:pt x="696439" y="86062"/>
                </a:cubicBezTo>
                <a:cubicBezTo>
                  <a:pt x="614254" y="116881"/>
                  <a:pt x="693806" y="71241"/>
                  <a:pt x="599620" y="118335"/>
                </a:cubicBezTo>
                <a:cubicBezTo>
                  <a:pt x="588056" y="124117"/>
                  <a:pt x="578911" y="134068"/>
                  <a:pt x="567347" y="139850"/>
                </a:cubicBezTo>
                <a:cubicBezTo>
                  <a:pt x="551918" y="147564"/>
                  <a:pt x="505825" y="157920"/>
                  <a:pt x="492044" y="161365"/>
                </a:cubicBezTo>
                <a:cubicBezTo>
                  <a:pt x="484872" y="168537"/>
                  <a:pt x="479600" y="178344"/>
                  <a:pt x="470528" y="182880"/>
                </a:cubicBezTo>
                <a:cubicBezTo>
                  <a:pt x="450243" y="193022"/>
                  <a:pt x="405983" y="204396"/>
                  <a:pt x="405983" y="204396"/>
                </a:cubicBezTo>
                <a:cubicBezTo>
                  <a:pt x="367634" y="242743"/>
                  <a:pt x="402225" y="212690"/>
                  <a:pt x="341437" y="247426"/>
                </a:cubicBezTo>
                <a:cubicBezTo>
                  <a:pt x="283046" y="280793"/>
                  <a:pt x="336062" y="259977"/>
                  <a:pt x="276891" y="279699"/>
                </a:cubicBezTo>
                <a:cubicBezTo>
                  <a:pt x="269719" y="286871"/>
                  <a:pt x="263489" y="295129"/>
                  <a:pt x="255375" y="301215"/>
                </a:cubicBezTo>
                <a:cubicBezTo>
                  <a:pt x="234689" y="316730"/>
                  <a:pt x="209115" y="325961"/>
                  <a:pt x="190830" y="344245"/>
                </a:cubicBezTo>
                <a:cubicBezTo>
                  <a:pt x="183658" y="351417"/>
                  <a:pt x="175650" y="357840"/>
                  <a:pt x="169314" y="365760"/>
                </a:cubicBezTo>
                <a:cubicBezTo>
                  <a:pt x="161237" y="375856"/>
                  <a:pt x="156941" y="388891"/>
                  <a:pt x="147799" y="398033"/>
                </a:cubicBezTo>
                <a:cubicBezTo>
                  <a:pt x="138657" y="407175"/>
                  <a:pt x="126284" y="412377"/>
                  <a:pt x="115526" y="419549"/>
                </a:cubicBezTo>
                <a:cubicBezTo>
                  <a:pt x="108354" y="430307"/>
                  <a:pt x="99793" y="440258"/>
                  <a:pt x="94011" y="451822"/>
                </a:cubicBezTo>
                <a:cubicBezTo>
                  <a:pt x="85413" y="469017"/>
                  <a:pt x="77091" y="511040"/>
                  <a:pt x="72495" y="527125"/>
                </a:cubicBezTo>
                <a:cubicBezTo>
                  <a:pt x="54531" y="589999"/>
                  <a:pt x="67789" y="526786"/>
                  <a:pt x="50980" y="602429"/>
                </a:cubicBezTo>
                <a:cubicBezTo>
                  <a:pt x="36901" y="665784"/>
                  <a:pt x="38779" y="667771"/>
                  <a:pt x="29465" y="742278"/>
                </a:cubicBezTo>
                <a:cubicBezTo>
                  <a:pt x="34607" y="901677"/>
                  <a:pt x="0" y="1006076"/>
                  <a:pt x="61738" y="1129553"/>
                </a:cubicBezTo>
                <a:cubicBezTo>
                  <a:pt x="67520" y="1141117"/>
                  <a:pt x="75738" y="1151305"/>
                  <a:pt x="83253" y="1161826"/>
                </a:cubicBezTo>
                <a:cubicBezTo>
                  <a:pt x="93674" y="1176416"/>
                  <a:pt x="103858" y="1191244"/>
                  <a:pt x="115526" y="1204857"/>
                </a:cubicBezTo>
                <a:cubicBezTo>
                  <a:pt x="125427" y="1216408"/>
                  <a:pt x="138956" y="1224750"/>
                  <a:pt x="147799" y="1237130"/>
                </a:cubicBezTo>
                <a:cubicBezTo>
                  <a:pt x="187008" y="1292022"/>
                  <a:pt x="147643" y="1270477"/>
                  <a:pt x="201587" y="1312433"/>
                </a:cubicBezTo>
                <a:cubicBezTo>
                  <a:pt x="221998" y="1328308"/>
                  <a:pt x="241602" y="1347287"/>
                  <a:pt x="266133" y="1355464"/>
                </a:cubicBezTo>
                <a:lnTo>
                  <a:pt x="330679" y="1376979"/>
                </a:lnTo>
                <a:cubicBezTo>
                  <a:pt x="372193" y="1418495"/>
                  <a:pt x="329502" y="1383759"/>
                  <a:pt x="405983" y="1409252"/>
                </a:cubicBezTo>
                <a:cubicBezTo>
                  <a:pt x="543237" y="1455002"/>
                  <a:pt x="331571" y="1408435"/>
                  <a:pt x="513559" y="1441525"/>
                </a:cubicBezTo>
                <a:cubicBezTo>
                  <a:pt x="531548" y="1444796"/>
                  <a:pt x="549707" y="1447472"/>
                  <a:pt x="567347" y="1452283"/>
                </a:cubicBezTo>
                <a:cubicBezTo>
                  <a:pt x="589227" y="1458250"/>
                  <a:pt x="609522" y="1470069"/>
                  <a:pt x="631893" y="1473798"/>
                </a:cubicBezTo>
                <a:cubicBezTo>
                  <a:pt x="653408" y="1477384"/>
                  <a:pt x="674795" y="1481851"/>
                  <a:pt x="696439" y="1484556"/>
                </a:cubicBezTo>
                <a:cubicBezTo>
                  <a:pt x="732198" y="1489026"/>
                  <a:pt x="768198" y="1491333"/>
                  <a:pt x="804015" y="1495313"/>
                </a:cubicBezTo>
                <a:cubicBezTo>
                  <a:pt x="832749" y="1498506"/>
                  <a:pt x="861390" y="1502485"/>
                  <a:pt x="890077" y="1506071"/>
                </a:cubicBezTo>
                <a:lnTo>
                  <a:pt x="1653870" y="1495313"/>
                </a:lnTo>
                <a:cubicBezTo>
                  <a:pt x="1665205" y="1495007"/>
                  <a:pt x="1675720" y="1489023"/>
                  <a:pt x="1686143" y="1484556"/>
                </a:cubicBezTo>
                <a:cubicBezTo>
                  <a:pt x="1779195" y="1444676"/>
                  <a:pt x="1685760" y="1477510"/>
                  <a:pt x="1761446" y="1452283"/>
                </a:cubicBezTo>
                <a:cubicBezTo>
                  <a:pt x="1772204" y="1445111"/>
                  <a:pt x="1782155" y="1436549"/>
                  <a:pt x="1793719" y="1430767"/>
                </a:cubicBezTo>
                <a:cubicBezTo>
                  <a:pt x="1803861" y="1425696"/>
                  <a:pt x="1816079" y="1425517"/>
                  <a:pt x="1825992" y="1420010"/>
                </a:cubicBezTo>
                <a:cubicBezTo>
                  <a:pt x="1936964" y="1358360"/>
                  <a:pt x="1849785" y="1390562"/>
                  <a:pt x="1922811" y="1366222"/>
                </a:cubicBezTo>
                <a:cubicBezTo>
                  <a:pt x="2034041" y="1254989"/>
                  <a:pt x="1929732" y="1364371"/>
                  <a:pt x="2008872" y="1269403"/>
                </a:cubicBezTo>
                <a:cubicBezTo>
                  <a:pt x="2015365" y="1261611"/>
                  <a:pt x="2024301" y="1256001"/>
                  <a:pt x="2030387" y="1247887"/>
                </a:cubicBezTo>
                <a:cubicBezTo>
                  <a:pt x="2045902" y="1227201"/>
                  <a:pt x="2073418" y="1183342"/>
                  <a:pt x="2073418" y="1183342"/>
                </a:cubicBezTo>
                <a:cubicBezTo>
                  <a:pt x="2097683" y="1086279"/>
                  <a:pt x="2085582" y="1125333"/>
                  <a:pt x="2105691" y="1065007"/>
                </a:cubicBezTo>
                <a:cubicBezTo>
                  <a:pt x="2109277" y="914400"/>
                  <a:pt x="2116448" y="763836"/>
                  <a:pt x="2116448" y="613186"/>
                </a:cubicBezTo>
                <a:cubicBezTo>
                  <a:pt x="2116448" y="533138"/>
                  <a:pt x="2110544" y="454571"/>
                  <a:pt x="2094933" y="376518"/>
                </a:cubicBezTo>
                <a:cubicBezTo>
                  <a:pt x="2092033" y="362020"/>
                  <a:pt x="2087075" y="347985"/>
                  <a:pt x="2084175" y="333487"/>
                </a:cubicBezTo>
                <a:cubicBezTo>
                  <a:pt x="2079897" y="312099"/>
                  <a:pt x="2081807" y="289076"/>
                  <a:pt x="2073418" y="268942"/>
                </a:cubicBezTo>
                <a:cubicBezTo>
                  <a:pt x="2063472" y="245073"/>
                  <a:pt x="2044731" y="225911"/>
                  <a:pt x="2030387" y="204396"/>
                </a:cubicBezTo>
                <a:cubicBezTo>
                  <a:pt x="2023215" y="193638"/>
                  <a:pt x="2018014" y="181265"/>
                  <a:pt x="2008872" y="172123"/>
                </a:cubicBezTo>
                <a:cubicBezTo>
                  <a:pt x="1990139" y="153390"/>
                  <a:pt x="1928437" y="86062"/>
                  <a:pt x="1901295" y="86062"/>
                </a:cubicBezTo>
                <a:lnTo>
                  <a:pt x="1718415" y="86062"/>
                </a:ln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131840" y="3501008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 Kč + 1 Kč = 3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solidFill>
                  <a:srgbClr val="FF0066"/>
                </a:solidFill>
              </a:rPr>
              <a:t/>
            </a:r>
            <a:br>
              <a:rPr lang="cs-CZ" u="sng" dirty="0" smtClean="0">
                <a:solidFill>
                  <a:srgbClr val="FF0066"/>
                </a:solidFill>
              </a:rPr>
            </a:br>
            <a:r>
              <a:rPr lang="cs-CZ" u="sng" dirty="0" smtClean="0">
                <a:solidFill>
                  <a:srgbClr val="6600CC"/>
                </a:solidFill>
              </a:rPr>
              <a:t>A teď sami do sešitu: </a:t>
            </a:r>
            <a:r>
              <a:rPr lang="cs-CZ" dirty="0" smtClean="0">
                <a:solidFill>
                  <a:srgbClr val="6600CC"/>
                </a:solidFill>
              </a:rPr>
              <a:t/>
            </a:r>
            <a:br>
              <a:rPr lang="cs-CZ" dirty="0" smtClean="0">
                <a:solidFill>
                  <a:srgbClr val="6600CC"/>
                </a:solidFill>
              </a:rPr>
            </a:br>
            <a:r>
              <a:rPr lang="cs-CZ" dirty="0" smtClean="0">
                <a:solidFill>
                  <a:srgbClr val="6600CC"/>
                </a:solidFill>
              </a:rPr>
              <a:t>nakresli, zapiš a vypočítej, kolik zaplatíš za nákup:</a:t>
            </a:r>
            <a:endParaRPr lang="cs-CZ" dirty="0">
              <a:solidFill>
                <a:srgbClr val="6600CC"/>
              </a:solidFill>
            </a:endParaRPr>
          </a:p>
        </p:txBody>
      </p:sp>
      <p:pic>
        <p:nvPicPr>
          <p:cNvPr id="5" name="Obrázek 4" descr="MH9004417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916832"/>
            <a:ext cx="1080120" cy="1080120"/>
          </a:xfrm>
          <a:prstGeom prst="rect">
            <a:avLst/>
          </a:prstGeom>
        </p:spPr>
      </p:pic>
      <p:pic>
        <p:nvPicPr>
          <p:cNvPr id="6" name="Obrázek 5" descr="MB9001975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2060848"/>
            <a:ext cx="936104" cy="93610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755576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3 Kč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051720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pic>
        <p:nvPicPr>
          <p:cNvPr id="10" name="Obrázek 9" descr="MH9002341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933056"/>
            <a:ext cx="1835845" cy="1835845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755576" y="573325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5733256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4 Kč</a:t>
            </a:r>
          </a:p>
        </p:txBody>
      </p:sp>
      <p:pic>
        <p:nvPicPr>
          <p:cNvPr id="14" name="Obrázek 13" descr="1195426722705012963bow_tie_greg_05_svg_me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2204864"/>
            <a:ext cx="1538588" cy="720080"/>
          </a:xfrm>
          <a:prstGeom prst="rect">
            <a:avLst/>
          </a:prstGeom>
        </p:spPr>
      </p:pic>
      <p:pic>
        <p:nvPicPr>
          <p:cNvPr id="15" name="Obrázek 14" descr="MB90041264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92280" y="1484784"/>
            <a:ext cx="1828800" cy="1828800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7524328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508104" y="2924944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Kč</a:t>
            </a:r>
          </a:p>
        </p:txBody>
      </p:sp>
      <p:pic>
        <p:nvPicPr>
          <p:cNvPr id="18" name="Obrázek 17" descr="MH90040494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52120" y="4005064"/>
            <a:ext cx="1728192" cy="1728192"/>
          </a:xfrm>
          <a:prstGeom prst="rect">
            <a:avLst/>
          </a:prstGeom>
        </p:spPr>
      </p:pic>
      <p:sp>
        <p:nvSpPr>
          <p:cNvPr id="19" name="TextovéPole 18"/>
          <p:cNvSpPr txBox="1"/>
          <p:nvPr/>
        </p:nvSpPr>
        <p:spPr>
          <a:xfrm>
            <a:off x="5724128" y="558924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2</a:t>
            </a:r>
            <a:r>
              <a:rPr lang="cs-CZ" sz="4000" dirty="0" smtClean="0"/>
              <a:t> Kč</a:t>
            </a:r>
          </a:p>
        </p:txBody>
      </p:sp>
      <p:pic>
        <p:nvPicPr>
          <p:cNvPr id="20" name="Obrázek 19" descr="MH90035566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236296" y="3861048"/>
            <a:ext cx="1691829" cy="1691829"/>
          </a:xfrm>
          <a:prstGeom prst="rect">
            <a:avLst/>
          </a:prstGeom>
        </p:spPr>
      </p:pic>
      <p:sp>
        <p:nvSpPr>
          <p:cNvPr id="21" name="TextovéPole 20"/>
          <p:cNvSpPr txBox="1"/>
          <p:nvPr/>
        </p:nvSpPr>
        <p:spPr>
          <a:xfrm>
            <a:off x="7524328" y="551723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Kč</a:t>
            </a:r>
          </a:p>
        </p:txBody>
      </p:sp>
      <p:pic>
        <p:nvPicPr>
          <p:cNvPr id="22" name="Obrázek 21" descr="MH90023272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979712" y="3933056"/>
            <a:ext cx="1872208" cy="1872208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1259632" y="3501008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3+1=4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475656" y="6273225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1+4=5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660232" y="6093296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2+3=5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228184" y="3573016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1+2=3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400" dirty="0" smtClean="0"/>
              <a:t>foto mincí – Lukáš </a:t>
            </a:r>
            <a:r>
              <a:rPr lang="cs-CZ" sz="2400" dirty="0" err="1" smtClean="0"/>
              <a:t>Kobr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Galerie Microsoft Office - Klipart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659</Words>
  <Application>Microsoft Office PowerPoint</Application>
  <PresentationFormat>Předvádění na obrazovce (4:3)</PresentationFormat>
  <Paragraphs>183</Paragraphs>
  <Slides>35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6" baseType="lpstr">
      <vt:lpstr>Motiv sady Office</vt:lpstr>
      <vt:lpstr>Snímek 1</vt:lpstr>
      <vt:lpstr>Snímek 2</vt:lpstr>
      <vt:lpstr>Počítání s mincemi</vt:lpstr>
      <vt:lpstr>Půjdeme na nákup.</vt:lpstr>
      <vt:lpstr>Máme tyto mince.</vt:lpstr>
      <vt:lpstr>Peníze značíme Kč.</vt:lpstr>
      <vt:lpstr>Jsme v hračkářství. Přečti, kolik zaplatíš.</vt:lpstr>
      <vt:lpstr>Máme 5 Kč. Co si můžeme koupit?</vt:lpstr>
      <vt:lpstr>Máme 4 Kč. Co si můžeme koupit?</vt:lpstr>
      <vt:lpstr>Máme 3 Kč. Co si můžeme koupit?</vt:lpstr>
      <vt:lpstr>Máme 2 Kč. Co si můžeme koupit?</vt:lpstr>
      <vt:lpstr>Za nákup zaplatíme:</vt:lpstr>
      <vt:lpstr>Za nákup zaplatíme:</vt:lpstr>
      <vt:lpstr>Za nákup zaplatíme:</vt:lpstr>
      <vt:lpstr>Za nákup zaplatíme:</vt:lpstr>
      <vt:lpstr>Za nákup zaplatíme:</vt:lpstr>
      <vt:lpstr>Za nákup zaplatíme:</vt:lpstr>
      <vt:lpstr>Za nákup zaplatíme:</vt:lpstr>
      <vt:lpstr>Za nákup zaplatíme:</vt:lpstr>
      <vt:lpstr> A teď sami do sešitu:  nakresli, zapiš a vypočítej, kolik zaplatíš za nákup:</vt:lpstr>
      <vt:lpstr>ŘEŠENÍ</vt:lpstr>
      <vt:lpstr>Máme 5 Kč. Co si můžeme koupit?</vt:lpstr>
      <vt:lpstr>Máme 4 Kč. Co si můžeme koupit?</vt:lpstr>
      <vt:lpstr>Máme 3 Kč. Co si můžeme koupit?</vt:lpstr>
      <vt:lpstr>Máme 2 Kč. Co si můžeme koupit?</vt:lpstr>
      <vt:lpstr>Za nákup zaplatíme:</vt:lpstr>
      <vt:lpstr>Za nákup zaplatíme:</vt:lpstr>
      <vt:lpstr>Za nákup zaplatíme:</vt:lpstr>
      <vt:lpstr>Za nákup zaplatíme:</vt:lpstr>
      <vt:lpstr>Za nákup zaplatíme:</vt:lpstr>
      <vt:lpstr>Za nákup zaplatíme:</vt:lpstr>
      <vt:lpstr>Za nákup zaplatíme:</vt:lpstr>
      <vt:lpstr>Za nákup zaplatíme:</vt:lpstr>
      <vt:lpstr> A teď sami do sešitu:  nakresli, zapiš a vypočítej, kolik zaplatíš za nákup: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Dum</cp:lastModifiedBy>
  <cp:revision>22</cp:revision>
  <dcterms:created xsi:type="dcterms:W3CDTF">2013-01-25T19:56:42Z</dcterms:created>
  <dcterms:modified xsi:type="dcterms:W3CDTF">2013-03-19T17:08:39Z</dcterms:modified>
</cp:coreProperties>
</file>