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3" r:id="rId3"/>
    <p:sldId id="264" r:id="rId4"/>
    <p:sldId id="266" r:id="rId5"/>
    <p:sldId id="257" r:id="rId6"/>
    <p:sldId id="258" r:id="rId7"/>
    <p:sldId id="259" r:id="rId8"/>
    <p:sldId id="269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latin typeface="Arial" pitchFamily="34" charset="0"/>
              <a:cs typeface="Arial" pitchFamily="34" charset="0"/>
            </a:rPr>
            <a:t>NÁZEV ŠKOLY: ZŠ NETVOŘICE, OKRES BENEŠOV</a:t>
          </a:r>
          <a:endParaRPr lang="cs-CZ" sz="2000" dirty="0">
            <a:latin typeface="Arial" pitchFamily="34" charset="0"/>
            <a:cs typeface="Arial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>
              <a:latin typeface="Arial" pitchFamily="34" charset="0"/>
              <a:cs typeface="Arial" pitchFamily="34" charset="0"/>
            </a:rPr>
            <a:t>TÉMA:  </a:t>
          </a:r>
          <a:r>
            <a:rPr lang="cs-CZ" sz="2000" dirty="0" err="1" smtClean="0">
              <a:latin typeface="Arial" pitchFamily="34" charset="0"/>
              <a:cs typeface="Arial" pitchFamily="34" charset="0"/>
            </a:rPr>
            <a:t>Schulsachen</a:t>
          </a:r>
          <a:endParaRPr lang="cs-CZ" sz="2000" dirty="0">
            <a:latin typeface="Arial" pitchFamily="34" charset="0"/>
            <a:cs typeface="Arial" pitchFamily="34" charset="0"/>
          </a:endParaRPr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b="0" dirty="0" smtClean="0">
              <a:latin typeface="Arial" pitchFamily="34" charset="0"/>
              <a:cs typeface="Arial" pitchFamily="34" charset="0"/>
            </a:rPr>
            <a:t>NÁZEV:VY_22_INOVACE_10_NJ7_</a:t>
          </a:r>
          <a:r>
            <a:rPr lang="cs-CZ" sz="2000" b="0" dirty="0" err="1" smtClean="0">
              <a:latin typeface="Arial" pitchFamily="34" charset="0"/>
              <a:cs typeface="Arial" pitchFamily="34" charset="0"/>
            </a:rPr>
            <a:t>Kimsspiel</a:t>
          </a:r>
          <a:endParaRPr lang="cs-CZ" sz="2000" b="0" dirty="0" smtClean="0">
            <a:latin typeface="Arial" pitchFamily="34" charset="0"/>
            <a:cs typeface="Arial" pitchFamily="34" charset="0"/>
          </a:endParaRP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>
              <a:latin typeface="Arial" pitchFamily="34" charset="0"/>
              <a:cs typeface="Arial" pitchFamily="34" charset="0"/>
            </a:rPr>
            <a:t>ČÍSLO PROJEKTU: OPVK 1.4</a:t>
          </a:r>
          <a:endParaRPr lang="cs-CZ" sz="2000" dirty="0">
            <a:latin typeface="Arial" pitchFamily="34" charset="0"/>
            <a:cs typeface="Arial" pitchFamily="34" charset="0"/>
          </a:endParaRPr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CE1C9B-7172-44D1-A002-4B7409837B4B}" type="presOf" srcId="{26CBEA56-8CFD-48C0-BD6E-2EB16B1FBF42}" destId="{5583D5C5-FAFF-4548-819C-80E289F73770}" srcOrd="0" destOrd="0" presId="urn:microsoft.com/office/officeart/2005/8/layout/target3"/>
    <dgm:cxn modelId="{E7A31AA9-2C3A-43D6-95AA-6F04169097CB}" type="presOf" srcId="{1AE9165A-6B70-4FFD-A49C-881BF73B4F04}" destId="{A9F01C16-B5C0-47B0-9750-F7E5E11674A0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21E028DA-220D-491A-9212-E08B32A0C886}" type="presOf" srcId="{757F3AB3-0718-4624-B441-E567A8F0AB56}" destId="{333A1088-737F-45CB-B68E-254E46348037}" srcOrd="0" destOrd="0" presId="urn:microsoft.com/office/officeart/2005/8/layout/target3"/>
    <dgm:cxn modelId="{801C0B62-FF0C-4DC8-9A8F-6FEF7BFCA6DC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1D51179-4B71-4C4D-815A-88EC8679A486}" type="presOf" srcId="{1F4F8BC0-F267-4379-9FE7-6FFC8B64BAD8}" destId="{C8857ABF-5052-4733-A46C-0F8B764FF76F}" srcOrd="0" destOrd="0" presId="urn:microsoft.com/office/officeart/2005/8/layout/target3"/>
    <dgm:cxn modelId="{39C0C7E0-57BD-4B9B-A52B-04BF6D11D5B4}" type="presOf" srcId="{D1B46980-6531-4606-95E6-44980827E919}" destId="{6140AFEC-043D-4C43-A2F9-D0F5331DF3A3}" srcOrd="0" destOrd="0" presId="urn:microsoft.com/office/officeart/2005/8/layout/target3"/>
    <dgm:cxn modelId="{C47A2990-70F9-49A7-8B70-0A2518AA688C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EA04862-BB9B-4CE8-ADEA-C9B5210C7B90}" type="presOf" srcId="{26CBEA56-8CFD-48C0-BD6E-2EB16B1FBF42}" destId="{92E1E9E3-D1F0-4866-9424-7ECC0DD990BC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4B87565A-AB73-444E-8AFD-FBF1042620A4}" type="presOf" srcId="{D1B46980-6531-4606-95E6-44980827E919}" destId="{2BE915AB-18AA-4053-B92C-3BFC9ED204BB}" srcOrd="1" destOrd="0" presId="urn:microsoft.com/office/officeart/2005/8/layout/target3"/>
    <dgm:cxn modelId="{C6102D18-4E4D-4318-80FF-3B4D3D0F6B05}" type="presOf" srcId="{1F4F8BC0-F267-4379-9FE7-6FFC8B64BAD8}" destId="{017154CD-D9A9-4968-AD11-1207A3C4C00A}" srcOrd="1" destOrd="0" presId="urn:microsoft.com/office/officeart/2005/8/layout/target3"/>
    <dgm:cxn modelId="{67A25ABE-0478-4102-A6E5-E1A216328EBD}" type="presOf" srcId="{1AE9165A-6B70-4FFD-A49C-881BF73B4F04}" destId="{BD3627E9-8FC8-4A2F-B3EA-FAE798EF81D8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35B23E3D-19B2-42E8-A16D-5BCF2B423765}" type="presParOf" srcId="{333A1088-737F-45CB-B68E-254E46348037}" destId="{F5ABB229-8D3B-4694-996A-96F23CF14429}" srcOrd="0" destOrd="0" presId="urn:microsoft.com/office/officeart/2005/8/layout/target3"/>
    <dgm:cxn modelId="{A2E5F029-BFB6-4E19-AAE9-2B494FDB7E89}" type="presParOf" srcId="{333A1088-737F-45CB-B68E-254E46348037}" destId="{F41139FD-01EE-4571-8B17-4FB00FC51163}" srcOrd="1" destOrd="0" presId="urn:microsoft.com/office/officeart/2005/8/layout/target3"/>
    <dgm:cxn modelId="{0851E793-351B-4D87-ADBE-C40427603615}" type="presParOf" srcId="{333A1088-737F-45CB-B68E-254E46348037}" destId="{D005CE8C-CC26-4C3E-AC11-E15060ECD759}" srcOrd="2" destOrd="0" presId="urn:microsoft.com/office/officeart/2005/8/layout/target3"/>
    <dgm:cxn modelId="{A9E2E137-B91F-43DC-A92D-D0B6E3A2AD61}" type="presParOf" srcId="{333A1088-737F-45CB-B68E-254E46348037}" destId="{2C702D82-9B77-49B7-9568-BB8EB47C3372}" srcOrd="3" destOrd="0" presId="urn:microsoft.com/office/officeart/2005/8/layout/target3"/>
    <dgm:cxn modelId="{FAA645DD-45A2-4909-AE2D-B39FC99F94B3}" type="presParOf" srcId="{333A1088-737F-45CB-B68E-254E46348037}" destId="{A52A0455-90FF-4808-ABD0-F02540D31D5A}" srcOrd="4" destOrd="0" presId="urn:microsoft.com/office/officeart/2005/8/layout/target3"/>
    <dgm:cxn modelId="{59657A48-F93A-416C-A95F-688D7249EED0}" type="presParOf" srcId="{333A1088-737F-45CB-B68E-254E46348037}" destId="{6140AFEC-043D-4C43-A2F9-D0F5331DF3A3}" srcOrd="5" destOrd="0" presId="urn:microsoft.com/office/officeart/2005/8/layout/target3"/>
    <dgm:cxn modelId="{6AA623B1-AADC-4F64-9FAD-EAEECE8F34BF}" type="presParOf" srcId="{333A1088-737F-45CB-B68E-254E46348037}" destId="{71A10DEB-455E-4133-A618-0A0EE82A21E3}" srcOrd="6" destOrd="0" presId="urn:microsoft.com/office/officeart/2005/8/layout/target3"/>
    <dgm:cxn modelId="{6EE91F25-C733-4C18-8BAC-C994BD221CFB}" type="presParOf" srcId="{333A1088-737F-45CB-B68E-254E46348037}" destId="{DA6A876D-6D25-492F-8BDC-9AE6A6CFB1FA}" srcOrd="7" destOrd="0" presId="urn:microsoft.com/office/officeart/2005/8/layout/target3"/>
    <dgm:cxn modelId="{282CAEEE-364C-4AB1-898E-5B6F1920EF96}" type="presParOf" srcId="{333A1088-737F-45CB-B68E-254E46348037}" destId="{A9F01C16-B5C0-47B0-9750-F7E5E11674A0}" srcOrd="8" destOrd="0" presId="urn:microsoft.com/office/officeart/2005/8/layout/target3"/>
    <dgm:cxn modelId="{5C957DC6-6BAD-4F3D-AA9F-1D05554947D6}" type="presParOf" srcId="{333A1088-737F-45CB-B68E-254E46348037}" destId="{5C0CF724-3222-4429-B09A-F154A62FD507}" srcOrd="9" destOrd="0" presId="urn:microsoft.com/office/officeart/2005/8/layout/target3"/>
    <dgm:cxn modelId="{EC64A49D-84AB-4302-A615-65423F08888D}" type="presParOf" srcId="{333A1088-737F-45CB-B68E-254E46348037}" destId="{71A5FEA7-FE77-4220-960F-2AB7AE466FE5}" srcOrd="10" destOrd="0" presId="urn:microsoft.com/office/officeart/2005/8/layout/target3"/>
    <dgm:cxn modelId="{A4F165C1-0B4A-435E-A794-744EF3B5BEC1}" type="presParOf" srcId="{333A1088-737F-45CB-B68E-254E46348037}" destId="{C8857ABF-5052-4733-A46C-0F8B764FF76F}" srcOrd="11" destOrd="0" presId="urn:microsoft.com/office/officeart/2005/8/layout/target3"/>
    <dgm:cxn modelId="{0B85F667-35B9-47EB-B32B-72632B3E32BE}" type="presParOf" srcId="{333A1088-737F-45CB-B68E-254E46348037}" destId="{1839E65E-6E97-41D2-A171-98C033275D27}" srcOrd="12" destOrd="0" presId="urn:microsoft.com/office/officeart/2005/8/layout/target3"/>
    <dgm:cxn modelId="{0E757957-B943-4C12-902B-C975559E3627}" type="presParOf" srcId="{333A1088-737F-45CB-B68E-254E46348037}" destId="{914F10DC-A7FA-462B-9334-03354AC7EA9F}" srcOrd="13" destOrd="0" presId="urn:microsoft.com/office/officeart/2005/8/layout/target3"/>
    <dgm:cxn modelId="{C237737B-D37C-484E-989D-66462F81EB38}" type="presParOf" srcId="{333A1088-737F-45CB-B68E-254E46348037}" destId="{5583D5C5-FAFF-4548-819C-80E289F73770}" srcOrd="14" destOrd="0" presId="urn:microsoft.com/office/officeart/2005/8/layout/target3"/>
    <dgm:cxn modelId="{D587CA8A-FA9F-4222-AA58-59C548BA0F06}" type="presParOf" srcId="{333A1088-737F-45CB-B68E-254E46348037}" destId="{AED2198E-93D5-4001-81B4-73124B309672}" srcOrd="15" destOrd="0" presId="urn:microsoft.com/office/officeart/2005/8/layout/target3"/>
    <dgm:cxn modelId="{A888B466-751E-46A6-ACC9-DEFB615F9DF2}" type="presParOf" srcId="{333A1088-737F-45CB-B68E-254E46348037}" destId="{2BE915AB-18AA-4053-B92C-3BFC9ED204BB}" srcOrd="16" destOrd="0" presId="urn:microsoft.com/office/officeart/2005/8/layout/target3"/>
    <dgm:cxn modelId="{FCD1E43E-1F17-4487-9AF2-4E5624A95E7A}" type="presParOf" srcId="{333A1088-737F-45CB-B68E-254E46348037}" destId="{BD3627E9-8FC8-4A2F-B3EA-FAE798EF81D8}" srcOrd="17" destOrd="0" presId="urn:microsoft.com/office/officeart/2005/8/layout/target3"/>
    <dgm:cxn modelId="{7B291186-08EA-40CF-A2FB-8E81A6948F15}" type="presParOf" srcId="{333A1088-737F-45CB-B68E-254E46348037}" destId="{017154CD-D9A9-4968-AD11-1207A3C4C00A}" srcOrd="18" destOrd="0" presId="urn:microsoft.com/office/officeart/2005/8/layout/target3"/>
    <dgm:cxn modelId="{66162F64-E970-4771-83AC-2C68495344AF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Arial" pitchFamily="34" charset="0"/>
              <a:cs typeface="Arial" pitchFamily="34" charset="0"/>
            </a:rPr>
            <a:t>NÁZEV ŠKOLY: ZŠ NETVOŘICE, OKRES BENEŠOV</a:t>
          </a:r>
          <a:endParaRPr lang="cs-CZ" sz="2000" kern="1200" dirty="0">
            <a:latin typeface="Arial" pitchFamily="34" charset="0"/>
            <a:cs typeface="Arial" pitchFamily="34" charset="0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>
              <a:latin typeface="Arial" pitchFamily="34" charset="0"/>
              <a:cs typeface="Arial" pitchFamily="34" charset="0"/>
            </a:rPr>
            <a:t>NÁZEV:VY_22_INOVACE_10_NJ7_</a:t>
          </a:r>
          <a:r>
            <a:rPr lang="cs-CZ" sz="2000" b="0" kern="1200" dirty="0" err="1" smtClean="0">
              <a:latin typeface="Arial" pitchFamily="34" charset="0"/>
              <a:cs typeface="Arial" pitchFamily="34" charset="0"/>
            </a:rPr>
            <a:t>Kimsspiel</a:t>
          </a:r>
          <a:endParaRPr lang="cs-CZ" sz="2000" b="0" kern="1200" dirty="0" smtClean="0">
            <a:latin typeface="Arial" pitchFamily="34" charset="0"/>
            <a:cs typeface="Arial" pitchFamily="34" charset="0"/>
          </a:endParaRP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Arial" pitchFamily="34" charset="0"/>
              <a:cs typeface="Arial" pitchFamily="34" charset="0"/>
            </a:rPr>
            <a:t>TÉMA:  </a:t>
          </a:r>
          <a:r>
            <a:rPr lang="cs-CZ" sz="2000" kern="1200" dirty="0" err="1" smtClean="0">
              <a:latin typeface="Arial" pitchFamily="34" charset="0"/>
              <a:cs typeface="Arial" pitchFamily="34" charset="0"/>
            </a:rPr>
            <a:t>Schulsachen</a:t>
          </a:r>
          <a:endParaRPr lang="cs-CZ" sz="2000" kern="1200" dirty="0">
            <a:latin typeface="Arial" pitchFamily="34" charset="0"/>
            <a:cs typeface="Arial" pitchFamily="34" charset="0"/>
          </a:endParaRPr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Arial" pitchFamily="34" charset="0"/>
              <a:cs typeface="Arial" pitchFamily="34" charset="0"/>
            </a:rPr>
            <a:t>ČÍSLO PROJEKTU: OPVK 1.4</a:t>
          </a:r>
          <a:endParaRPr lang="cs-CZ" sz="2000" kern="1200" dirty="0">
            <a:latin typeface="Arial" pitchFamily="34" charset="0"/>
            <a:cs typeface="Arial" pitchFamily="34" charset="0"/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DD25909-0135-4763-A66F-F0371BDA12D7}" type="datetimeFigureOut">
              <a:rPr lang="de-DE" smtClean="0"/>
              <a:pPr/>
              <a:t>19.03.2013</a:t>
            </a:fld>
            <a:endParaRPr lang="de-DE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de-DE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E9A1F63-F231-447C-B052-B134D7070A8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BD14A-6E1A-4A40-9F57-F5D4AFC38836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19.03.2013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43A02-D9AB-4512-B3BE-871548A0848A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gif"/><Relationship Id="rId7" Type="http://schemas.openxmlformats.org/officeDocument/2006/relationships/image" Target="../media/image10.wmf"/><Relationship Id="rId12" Type="http://schemas.openxmlformats.org/officeDocument/2006/relationships/image" Target="../media/image15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png"/><Relationship Id="rId9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1484784"/>
            <a:ext cx="7813376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je určen pro výuku německého jazyka v 7.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Interaktivní procvičování slovíček – téma </a:t>
            </a:r>
            <a:r>
              <a:rPr lang="cs-CZ" sz="24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Schulsachen</a:t>
            </a:r>
            <a:endParaRPr lang="cs-CZ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Pomůcky- fixy na interaktivní tabuli, případně samostatná práce na PC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Kimsspiel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žáci pracují ve 2-4 členných skupinách.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Č.4 -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Odkryjeme obrázky a po určité době zakryjeme. Žáci zapisují všechna slova, která si zapamatovali.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Č.5-6 plnění úkolů na základě zapamatovaného z č.4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771800" y="476672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de-DE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476672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Das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ist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Tom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Schulrucksack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de-DE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7" descr="C:\Users\Hana\AppData\Local\Microsoft\Windows\Temporary Internet Files\Content.IE5\DG0AQIJ7\MC9003548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356992"/>
            <a:ext cx="2592288" cy="324684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499992" y="1844824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Wie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findest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den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Rucksack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Ist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schön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0" descr="C:\Users\Hana\AppData\Local\Microsoft\Windows\Temporary Internet Files\Content.IE5\XML7BTHL\MP900439319[1].jpg"/>
          <p:cNvPicPr>
            <a:picLocks noChangeAspect="1" noChangeArrowheads="1"/>
          </p:cNvPicPr>
          <p:nvPr/>
        </p:nvPicPr>
        <p:blipFill>
          <a:blip r:embed="rId3" cstate="print"/>
          <a:srcRect l="27109" t="-2525" r="21578"/>
          <a:stretch>
            <a:fillRect/>
          </a:stretch>
        </p:blipFill>
        <p:spPr bwMode="auto">
          <a:xfrm>
            <a:off x="539552" y="1034118"/>
            <a:ext cx="3312368" cy="5823882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19" descr="C:\Users\Hana\AppData\Local\Microsoft\Windows\Temporary Internet Files\Content.IE5\2103U7KE\MC900349573[1].wmf"/>
          <p:cNvPicPr>
            <a:picLocks noChangeAspect="1" noChangeArrowheads="1"/>
          </p:cNvPicPr>
          <p:nvPr/>
        </p:nvPicPr>
        <p:blipFill>
          <a:blip r:embed="rId2" cstate="print"/>
          <a:srcRect b="32002"/>
          <a:stretch>
            <a:fillRect/>
          </a:stretch>
        </p:blipFill>
        <p:spPr bwMode="auto">
          <a:xfrm>
            <a:off x="5652120" y="4077072"/>
            <a:ext cx="1945748" cy="1450447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2" name="TextovéPole 1"/>
          <p:cNvSpPr txBox="1"/>
          <p:nvPr/>
        </p:nvSpPr>
        <p:spPr>
          <a:xfrm>
            <a:off x="467544" y="260648"/>
            <a:ext cx="8676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hat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Tom in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dem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Rucksack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?</a:t>
            </a:r>
            <a:endParaRPr lang="de-DE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Users\Hana\AppData\Local\Microsoft\Windows\Temporary Internet Files\Content.IE5\FXW0IL8W\MM90030056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3726" y="836712"/>
            <a:ext cx="2400274" cy="2314550"/>
          </a:xfrm>
          <a:prstGeom prst="rect">
            <a:avLst/>
          </a:prstGeom>
          <a:noFill/>
        </p:spPr>
      </p:pic>
      <p:pic>
        <p:nvPicPr>
          <p:cNvPr id="1032" name="Picture 8" descr="C:\Users\Hana\AppData\Local\Microsoft\Windows\Temporary Internet Files\Content.IE5\J7RCU7LJ\MC900432629[1].png"/>
          <p:cNvPicPr>
            <a:picLocks noChangeAspect="1" noChangeArrowheads="1"/>
          </p:cNvPicPr>
          <p:nvPr/>
        </p:nvPicPr>
        <p:blipFill>
          <a:blip r:embed="rId4" cstate="print"/>
          <a:srcRect t="22065" b="16061"/>
          <a:stretch>
            <a:fillRect/>
          </a:stretch>
        </p:blipFill>
        <p:spPr bwMode="auto">
          <a:xfrm rot="20904931">
            <a:off x="6776740" y="4502816"/>
            <a:ext cx="2658600" cy="2344413"/>
          </a:xfrm>
          <a:prstGeom prst="rect">
            <a:avLst/>
          </a:prstGeom>
          <a:noFill/>
        </p:spPr>
      </p:pic>
      <p:pic>
        <p:nvPicPr>
          <p:cNvPr id="1034" name="Picture 10" descr="C:\Users\Hana\AppData\Local\Microsoft\Windows\Temporary Internet Files\Content.IE5\J7RCU7LJ\MC90001930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708920"/>
            <a:ext cx="2894743" cy="2526581"/>
          </a:xfrm>
          <a:prstGeom prst="rect">
            <a:avLst/>
          </a:prstGeom>
          <a:noFill/>
        </p:spPr>
      </p:pic>
      <p:pic>
        <p:nvPicPr>
          <p:cNvPr id="1046" name="Picture 22" descr="C:\Users\Hana\AppData\Local\Microsoft\Windows\Temporary Internet Files\Content.IE5\J7RCU7LJ\MC900433881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6512" y="4005064"/>
            <a:ext cx="2664296" cy="2664296"/>
          </a:xfrm>
          <a:prstGeom prst="rect">
            <a:avLst/>
          </a:prstGeom>
          <a:noFill/>
        </p:spPr>
      </p:pic>
      <p:pic>
        <p:nvPicPr>
          <p:cNvPr id="1047" name="Picture 23" descr="C:\Users\Hana\AppData\Local\Microsoft\Windows\Temporary Internet Files\Content.IE5\2103U7KE\MC900234090[1].wmf"/>
          <p:cNvPicPr>
            <a:picLocks noChangeAspect="1" noChangeArrowheads="1"/>
          </p:cNvPicPr>
          <p:nvPr/>
        </p:nvPicPr>
        <p:blipFill>
          <a:blip r:embed="rId7" cstate="print"/>
          <a:srcRect l="13583" t="30192" r="34349"/>
          <a:stretch>
            <a:fillRect/>
          </a:stretch>
        </p:blipFill>
        <p:spPr bwMode="auto">
          <a:xfrm>
            <a:off x="3995936" y="5373216"/>
            <a:ext cx="1492748" cy="120050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</p:pic>
      <p:pic>
        <p:nvPicPr>
          <p:cNvPr id="1048" name="Picture 24" descr="C:\Users\Hana\AppData\Local\Microsoft\Windows\Temporary Internet Files\Content.IE5\D65YRR2W\MC900298483[1].wmf"/>
          <p:cNvPicPr>
            <a:picLocks noChangeAspect="1" noChangeArrowheads="1"/>
          </p:cNvPicPr>
          <p:nvPr/>
        </p:nvPicPr>
        <p:blipFill>
          <a:blip r:embed="rId8" cstate="print"/>
          <a:srcRect t="21714" r="41911"/>
          <a:stretch>
            <a:fillRect/>
          </a:stretch>
        </p:blipFill>
        <p:spPr bwMode="auto">
          <a:xfrm>
            <a:off x="5004048" y="1484784"/>
            <a:ext cx="1826273" cy="1759658"/>
          </a:xfrm>
          <a:prstGeom prst="rect">
            <a:avLst/>
          </a:prstGeom>
          <a:noFill/>
        </p:spPr>
      </p:pic>
      <p:pic>
        <p:nvPicPr>
          <p:cNvPr id="1050" name="Picture 26" descr="C:\Users\Hana\AppData\Local\Microsoft\Windows\Temporary Internet Files\Content.IE5\LM0M6FD6\MC90029107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204898">
            <a:off x="372269" y="806814"/>
            <a:ext cx="1576778" cy="2744415"/>
          </a:xfrm>
          <a:prstGeom prst="rect">
            <a:avLst/>
          </a:prstGeom>
          <a:noFill/>
        </p:spPr>
      </p:pic>
      <p:pic>
        <p:nvPicPr>
          <p:cNvPr id="29" name="Picture 7" descr="C:\Users\Hana\AppData\Local\Microsoft\Windows\Temporary Internet Files\Content.IE5\LM0M6FD6\MC90030808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046307">
            <a:off x="4896078" y="3196417"/>
            <a:ext cx="3904580" cy="76122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1051" name="Picture 27" descr="C:\Users\Hana\AppData\Local\Microsoft\Windows\Temporary Internet Files\Content.IE5\FXW0IL8W\MC900290681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696" y="4728721"/>
            <a:ext cx="1952605" cy="2129279"/>
          </a:xfrm>
          <a:prstGeom prst="rect">
            <a:avLst/>
          </a:prstGeom>
          <a:noFill/>
        </p:spPr>
      </p:pic>
      <p:pic>
        <p:nvPicPr>
          <p:cNvPr id="1027" name="Picture 3" descr="C:\Users\Hana\AppData\Local\Microsoft\Windows\Temporary Internet Files\Content.IE5\8UJHV45L\MC900252177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373702">
            <a:off x="2391414" y="1076927"/>
            <a:ext cx="2736304" cy="19302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hat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Tom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heute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Hause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vergessen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?</a:t>
            </a:r>
            <a:endParaRPr lang="de-DE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in der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Tasche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fehlt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? 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Markiere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.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8" y="2420888"/>
            <a:ext cx="4176464" cy="34163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a/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Spitzer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Bücher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Filzstift</a:t>
            </a:r>
            <a:endParaRPr lang="cs-CZ" sz="3600" dirty="0">
              <a:latin typeface="Arial" pitchFamily="34" charset="0"/>
              <a:cs typeface="Arial" pitchFamily="34" charset="0"/>
            </a:endParaRP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Radiergummi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eine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Landkarte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Handy</a:t>
            </a:r>
            <a:endParaRPr lang="de-DE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2348880"/>
            <a:ext cx="3960440" cy="34163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b/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Ball</a:t>
            </a:r>
            <a:endParaRPr lang="cs-CZ" sz="3600" dirty="0">
              <a:latin typeface="Arial" pitchFamily="34" charset="0"/>
              <a:cs typeface="Arial" pitchFamily="34" charset="0"/>
            </a:endParaRP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Spitzer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Lineal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Schere</a:t>
            </a:r>
            <a:endParaRPr lang="cs-CZ" sz="3600" dirty="0">
              <a:latin typeface="Arial" pitchFamily="34" charset="0"/>
              <a:cs typeface="Arial" pitchFamily="34" charset="0"/>
            </a:endParaRP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Mäppchen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sein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Zirkel</a:t>
            </a:r>
            <a:endParaRPr lang="de-DE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6840760" cy="2123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Kann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Tom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heute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in der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Tschechischstunde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Diktat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schreiben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?</a:t>
            </a:r>
            <a:endParaRPr lang="de-DE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16016" y="2564904"/>
            <a:ext cx="4248472" cy="76944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</a:t>
            </a:r>
            <a:r>
              <a:rPr lang="cs-CZ" sz="4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Warum</a:t>
            </a:r>
            <a:r>
              <a:rPr lang="cs-CZ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nicht</a:t>
            </a:r>
            <a:r>
              <a:rPr lang="cs-CZ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?</a:t>
            </a:r>
            <a:endParaRPr lang="de-DE" sz="4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573016"/>
            <a:ext cx="8280920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Kann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er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heute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Fußball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spielen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?</a:t>
            </a:r>
            <a:endParaRPr lang="de-DE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869160"/>
            <a:ext cx="8208912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Kann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er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heute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Bild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malen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?</a:t>
            </a:r>
            <a:endParaRPr lang="de-DE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788024" y="5733256"/>
            <a:ext cx="4139952" cy="769441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cs-CZ" sz="44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Warum</a:t>
            </a: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4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nicht</a:t>
            </a: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?</a:t>
            </a:r>
            <a:endParaRPr lang="de-DE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404664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noch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einmal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Ergänze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844824"/>
            <a:ext cx="5400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a/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 - p - -z - -  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 - - ch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 - i - - a -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R- -i -- - u- - -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eine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- -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nd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- - - - -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H- - - y</a:t>
            </a:r>
            <a:endParaRPr lang="de-DE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932040" y="1700808"/>
            <a:ext cx="4211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/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- -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ll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S - -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tz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- -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F- -z - - - - -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eine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- ch - - -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- ä - -ch -n  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 - i - - e -</a:t>
            </a:r>
            <a:endParaRPr lang="de-DE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Zdroje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://office.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2"/>
              </a:rPr>
              <a:t>microsoft.com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Ostatní- vlastní tvorba autorky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328</TotalTime>
  <Words>318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Slunovrat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34</cp:revision>
  <dcterms:created xsi:type="dcterms:W3CDTF">2013-03-19T11:49:20Z</dcterms:created>
  <dcterms:modified xsi:type="dcterms:W3CDTF">2013-03-19T17:26:15Z</dcterms:modified>
</cp:coreProperties>
</file>