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88" r:id="rId17"/>
    <p:sldId id="290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9" r:id="rId32"/>
    <p:sldId id="291" r:id="rId33"/>
    <p:sldId id="287" r:id="rId34"/>
    <p:sldId id="292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5312"/>
    <a:srgbClr val="1F0EF8"/>
    <a:srgbClr val="ED19ED"/>
    <a:srgbClr val="FF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9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74FB-794A-49AD-8119-181B31FA0275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3256-FCF0-4C15-837F-93E42A651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74FB-794A-49AD-8119-181B31FA0275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3256-FCF0-4C15-837F-93E42A651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74FB-794A-49AD-8119-181B31FA0275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3256-FCF0-4C15-837F-93E42A651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74FB-794A-49AD-8119-181B31FA0275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3256-FCF0-4C15-837F-93E42A651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74FB-794A-49AD-8119-181B31FA0275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3256-FCF0-4C15-837F-93E42A651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74FB-794A-49AD-8119-181B31FA0275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3256-FCF0-4C15-837F-93E42A651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74FB-794A-49AD-8119-181B31FA0275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3256-FCF0-4C15-837F-93E42A651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74FB-794A-49AD-8119-181B31FA0275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3256-FCF0-4C15-837F-93E42A651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74FB-794A-49AD-8119-181B31FA0275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3256-FCF0-4C15-837F-93E42A651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74FB-794A-49AD-8119-181B31FA0275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3256-FCF0-4C15-837F-93E42A651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74FB-794A-49AD-8119-181B31FA0275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3256-FCF0-4C15-837F-93E42A651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774FB-794A-49AD-8119-181B31FA0275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1D3256-FCF0-4C15-837F-93E42A6515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9.png"/><Relationship Id="rId4" Type="http://schemas.openxmlformats.org/officeDocument/2006/relationships/image" Target="../media/image5.jpeg"/><Relationship Id="rId9" Type="http://schemas.openxmlformats.org/officeDocument/2006/relationships/image" Target="../media/image4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9.png"/><Relationship Id="rId7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image" Target="../media/image10.png"/><Relationship Id="rId4" Type="http://schemas.openxmlformats.org/officeDocument/2006/relationships/image" Target="../media/image3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image" Target="../media/image6.jpeg"/><Relationship Id="rId7" Type="http://schemas.openxmlformats.org/officeDocument/2006/relationships/image" Target="../media/image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9.pn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9.png"/><Relationship Id="rId7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image" Target="../media/image10.png"/><Relationship Id="rId4" Type="http://schemas.openxmlformats.org/officeDocument/2006/relationships/image" Target="../media/image3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Zdeňka </a:t>
                      </a:r>
                      <a:r>
                        <a:rPr lang="cs-CZ" sz="2400" dirty="0" err="1" smtClean="0"/>
                        <a:t>Kobrová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</a:t>
                      </a:r>
                      <a:r>
                        <a:rPr lang="cs-CZ" sz="2400" smtClean="0"/>
                        <a:t>: VY_32_Inovace_2A_16_Počítání do 7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Počítání</a:t>
                      </a:r>
                      <a:r>
                        <a:rPr lang="cs-CZ" sz="2400" baseline="0" dirty="0" smtClean="0"/>
                        <a:t> do 7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Prosinec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83568" y="620688"/>
          <a:ext cx="7776864" cy="5608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92288"/>
                <a:gridCol w="5184576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slouží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k opakování</a:t>
                      </a:r>
                      <a:r>
                        <a:rPr lang="cs-CZ" baseline="0" dirty="0" smtClean="0"/>
                        <a:t> učiva: určování počtu 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/>
                        <a:t>sčítání  v oboru 1 - 7 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2.r. ZŠ praktické</a:t>
                      </a:r>
                      <a:r>
                        <a:rPr lang="cs-CZ" baseline="0" dirty="0" smtClean="0"/>
                        <a:t> pro práci na </a:t>
                      </a:r>
                      <a:r>
                        <a:rPr lang="cs-CZ" baseline="0" dirty="0" err="1" smtClean="0"/>
                        <a:t>inter</a:t>
                      </a:r>
                      <a:r>
                        <a:rPr lang="cs-CZ" baseline="0" dirty="0" smtClean="0"/>
                        <a:t>- aktivní tabuli 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snímky 4 – 17 mohou být vytištěny a použity jako samostatné pracovní listy k individuální práci žáků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 lavici (určování počtu, opis a výpočet, dokreslování)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</a:t>
                      </a:r>
                      <a:r>
                        <a:rPr lang="cs-CZ" baseline="0" dirty="0" smtClean="0"/>
                        <a:t> 4 – 5, 12 – 15  určování počtu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6 – 11 sčítání v oboru</a:t>
                      </a:r>
                      <a:r>
                        <a:rPr lang="cs-CZ" baseline="0" dirty="0" smtClean="0"/>
                        <a:t> 1 - 7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16 - 17</a:t>
                      </a:r>
                      <a:r>
                        <a:rPr lang="cs-CZ" baseline="0" dirty="0" smtClean="0"/>
                        <a:t> -</a:t>
                      </a:r>
                      <a:r>
                        <a:rPr lang="cs-CZ" dirty="0" smtClean="0"/>
                        <a:t> </a:t>
                      </a:r>
                      <a:r>
                        <a:rPr lang="cs-CZ" baseline="0" dirty="0" smtClean="0"/>
                        <a:t>kontrolní cvičení (příklady určené k opakování počtu a přiřazování správných čísel, zápis příkladu na sčítání do 7) určené </a:t>
                      </a:r>
                      <a:r>
                        <a:rPr lang="cs-CZ" dirty="0" smtClean="0"/>
                        <a:t>pro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samostatnou práci</a:t>
                      </a:r>
                      <a:r>
                        <a:rPr lang="cs-CZ" baseline="0" dirty="0" smtClean="0"/>
                        <a:t> žáků v lavici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řešení: snímek 18</a:t>
                      </a:r>
                      <a:r>
                        <a:rPr lang="cs-CZ" baseline="0" dirty="0" smtClean="0"/>
                        <a:t> – 32  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1. stupeň – 1 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7 – 9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67744" y="1628800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POČÍTÁNÍ</a:t>
            </a:r>
            <a:br>
              <a:rPr lang="cs-CZ" sz="8000" dirty="0" smtClean="0">
                <a:solidFill>
                  <a:srgbClr val="0070C0"/>
                </a:solidFill>
              </a:rPr>
            </a:br>
            <a:r>
              <a:rPr lang="cs-CZ" sz="8000" dirty="0" smtClean="0">
                <a:solidFill>
                  <a:srgbClr val="0070C0"/>
                </a:solidFill>
              </a:rPr>
              <a:t>v oboru</a:t>
            </a:r>
            <a:br>
              <a:rPr lang="cs-CZ" sz="8000" dirty="0" smtClean="0">
                <a:solidFill>
                  <a:srgbClr val="0070C0"/>
                </a:solidFill>
              </a:rPr>
            </a:br>
            <a:r>
              <a:rPr lang="cs-CZ" sz="8000" dirty="0" smtClean="0">
                <a:solidFill>
                  <a:srgbClr val="0070C0"/>
                </a:solidFill>
              </a:rPr>
              <a:t>1 - 7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lačítko akce: Vlastní 4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                    Chystáme se na Vánoce. </a:t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          Spočítej ozdoby, přiřaď číslici.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C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Obrázek 4" descr="MH9001976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4869160"/>
            <a:ext cx="827733" cy="827733"/>
          </a:xfrm>
          <a:prstGeom prst="rect">
            <a:avLst/>
          </a:prstGeom>
        </p:spPr>
      </p:pic>
      <p:pic>
        <p:nvPicPr>
          <p:cNvPr id="6" name="Obrázek 5" descr="MH9001976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4149080"/>
            <a:ext cx="755725" cy="755725"/>
          </a:xfrm>
          <a:prstGeom prst="rect">
            <a:avLst/>
          </a:prstGeom>
        </p:spPr>
      </p:pic>
      <p:pic>
        <p:nvPicPr>
          <p:cNvPr id="7" name="Obrázek 6" descr="MH9003986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5805264"/>
            <a:ext cx="539701" cy="539701"/>
          </a:xfrm>
          <a:prstGeom prst="rect">
            <a:avLst/>
          </a:prstGeom>
        </p:spPr>
      </p:pic>
      <p:pic>
        <p:nvPicPr>
          <p:cNvPr id="8" name="Obrázek 7" descr="MH90019768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236296" y="2708920"/>
            <a:ext cx="755725" cy="755725"/>
          </a:xfrm>
          <a:prstGeom prst="rect">
            <a:avLst/>
          </a:prstGeom>
        </p:spPr>
      </p:pic>
      <p:pic>
        <p:nvPicPr>
          <p:cNvPr id="10" name="Obrázek 9" descr="MH90019768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067944" y="1844824"/>
            <a:ext cx="755725" cy="755725"/>
          </a:xfrm>
          <a:prstGeom prst="rect">
            <a:avLst/>
          </a:prstGeom>
        </p:spPr>
      </p:pic>
      <p:pic>
        <p:nvPicPr>
          <p:cNvPr id="11" name="Obrázek 10" descr="MH90023259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5536" y="116632"/>
            <a:ext cx="1907853" cy="1907853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11560" y="328498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20608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27089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11560" y="38610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11560" y="45091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11560" y="515719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11560" y="580526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pic>
        <p:nvPicPr>
          <p:cNvPr id="19" name="Obrázek 18" descr="MH900436200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067944" y="2636912"/>
            <a:ext cx="899741" cy="899741"/>
          </a:xfrm>
          <a:prstGeom prst="rect">
            <a:avLst/>
          </a:prstGeom>
        </p:spPr>
      </p:pic>
      <p:pic>
        <p:nvPicPr>
          <p:cNvPr id="20" name="Obrázek 19" descr="1195426722705012963bow_tie_greg_05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995936" y="3645024"/>
            <a:ext cx="548185" cy="360040"/>
          </a:xfrm>
          <a:prstGeom prst="rect">
            <a:avLst/>
          </a:prstGeom>
        </p:spPr>
      </p:pic>
      <p:pic>
        <p:nvPicPr>
          <p:cNvPr id="21" name="Obrázek 20" descr="MH90019768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44008" y="1844824"/>
            <a:ext cx="755725" cy="755725"/>
          </a:xfrm>
          <a:prstGeom prst="rect">
            <a:avLst/>
          </a:prstGeom>
        </p:spPr>
      </p:pic>
      <p:pic>
        <p:nvPicPr>
          <p:cNvPr id="22" name="Obrázek 21" descr="MH90019768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948264" y="1844824"/>
            <a:ext cx="755725" cy="755725"/>
          </a:xfrm>
          <a:prstGeom prst="rect">
            <a:avLst/>
          </a:prstGeom>
        </p:spPr>
      </p:pic>
      <p:pic>
        <p:nvPicPr>
          <p:cNvPr id="23" name="Obrázek 22" descr="MH90019768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372200" y="1844824"/>
            <a:ext cx="755725" cy="755725"/>
          </a:xfrm>
          <a:prstGeom prst="rect">
            <a:avLst/>
          </a:prstGeom>
        </p:spPr>
      </p:pic>
      <p:pic>
        <p:nvPicPr>
          <p:cNvPr id="24" name="Obrázek 23" descr="MH90019768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220072" y="1844824"/>
            <a:ext cx="755725" cy="755725"/>
          </a:xfrm>
          <a:prstGeom prst="rect">
            <a:avLst/>
          </a:prstGeom>
        </p:spPr>
      </p:pic>
      <p:pic>
        <p:nvPicPr>
          <p:cNvPr id="25" name="Obrázek 24" descr="MH90019768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96136" y="1844824"/>
            <a:ext cx="755725" cy="755725"/>
          </a:xfrm>
          <a:prstGeom prst="rect">
            <a:avLst/>
          </a:prstGeom>
        </p:spPr>
      </p:pic>
      <p:pic>
        <p:nvPicPr>
          <p:cNvPr id="26" name="Obrázek 25" descr="1195426722705012963bow_tie_greg_05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436096" y="3645024"/>
            <a:ext cx="548185" cy="360040"/>
          </a:xfrm>
          <a:prstGeom prst="rect">
            <a:avLst/>
          </a:prstGeom>
        </p:spPr>
      </p:pic>
      <p:pic>
        <p:nvPicPr>
          <p:cNvPr id="27" name="Obrázek 26" descr="1195426722705012963bow_tie_greg_05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084168" y="3645024"/>
            <a:ext cx="548185" cy="360040"/>
          </a:xfrm>
          <a:prstGeom prst="rect">
            <a:avLst/>
          </a:prstGeom>
        </p:spPr>
      </p:pic>
      <p:pic>
        <p:nvPicPr>
          <p:cNvPr id="28" name="Obrázek 27" descr="1195426722705012963bow_tie_greg_05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716016" y="3645024"/>
            <a:ext cx="548185" cy="360040"/>
          </a:xfrm>
          <a:prstGeom prst="rect">
            <a:avLst/>
          </a:prstGeom>
        </p:spPr>
      </p:pic>
      <p:pic>
        <p:nvPicPr>
          <p:cNvPr id="29" name="Obrázek 28" descr="MH9001976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4149080"/>
            <a:ext cx="755725" cy="755725"/>
          </a:xfrm>
          <a:prstGeom prst="rect">
            <a:avLst/>
          </a:prstGeom>
        </p:spPr>
      </p:pic>
      <p:pic>
        <p:nvPicPr>
          <p:cNvPr id="30" name="Obrázek 29" descr="MH9001976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4149080"/>
            <a:ext cx="755725" cy="755725"/>
          </a:xfrm>
          <a:prstGeom prst="rect">
            <a:avLst/>
          </a:prstGeom>
        </p:spPr>
      </p:pic>
      <p:pic>
        <p:nvPicPr>
          <p:cNvPr id="31" name="Obrázek 30" descr="MH9001976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4149080"/>
            <a:ext cx="755725" cy="755725"/>
          </a:xfrm>
          <a:prstGeom prst="rect">
            <a:avLst/>
          </a:prstGeom>
        </p:spPr>
      </p:pic>
      <p:pic>
        <p:nvPicPr>
          <p:cNvPr id="32" name="Obrázek 31" descr="MH9001976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4869160"/>
            <a:ext cx="827733" cy="827733"/>
          </a:xfrm>
          <a:prstGeom prst="rect">
            <a:avLst/>
          </a:prstGeom>
        </p:spPr>
      </p:pic>
      <p:pic>
        <p:nvPicPr>
          <p:cNvPr id="33" name="Obrázek 32" descr="MH9001976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308304" y="4869160"/>
            <a:ext cx="827733" cy="827733"/>
          </a:xfrm>
          <a:prstGeom prst="rect">
            <a:avLst/>
          </a:prstGeom>
        </p:spPr>
      </p:pic>
      <p:pic>
        <p:nvPicPr>
          <p:cNvPr id="34" name="Obrázek 33" descr="MH9001976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028384" y="4869160"/>
            <a:ext cx="827733" cy="827733"/>
          </a:xfrm>
          <a:prstGeom prst="rect">
            <a:avLst/>
          </a:prstGeom>
        </p:spPr>
      </p:pic>
      <p:pic>
        <p:nvPicPr>
          <p:cNvPr id="35" name="Obrázek 34" descr="MH9001976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4869160"/>
            <a:ext cx="827733" cy="827733"/>
          </a:xfrm>
          <a:prstGeom prst="rect">
            <a:avLst/>
          </a:prstGeom>
        </p:spPr>
      </p:pic>
      <p:pic>
        <p:nvPicPr>
          <p:cNvPr id="36" name="Obrázek 35" descr="MH9001976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4869160"/>
            <a:ext cx="827733" cy="827733"/>
          </a:xfrm>
          <a:prstGeom prst="rect">
            <a:avLst/>
          </a:prstGeom>
        </p:spPr>
      </p:pic>
      <p:pic>
        <p:nvPicPr>
          <p:cNvPr id="37" name="Obrázek 36" descr="MH9001976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35896" y="4869160"/>
            <a:ext cx="827733" cy="827733"/>
          </a:xfrm>
          <a:prstGeom prst="rect">
            <a:avLst/>
          </a:prstGeom>
        </p:spPr>
      </p:pic>
      <p:pic>
        <p:nvPicPr>
          <p:cNvPr id="38" name="Obrázek 37" descr="MH9003986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5976" y="5805264"/>
            <a:ext cx="539701" cy="539701"/>
          </a:xfrm>
          <a:prstGeom prst="rect">
            <a:avLst/>
          </a:prstGeom>
        </p:spPr>
      </p:pic>
      <p:pic>
        <p:nvPicPr>
          <p:cNvPr id="39" name="Obrázek 38" descr="MH9003986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51920" y="5805264"/>
            <a:ext cx="539701" cy="539701"/>
          </a:xfrm>
          <a:prstGeom prst="rect">
            <a:avLst/>
          </a:prstGeom>
        </p:spPr>
      </p:pic>
      <p:pic>
        <p:nvPicPr>
          <p:cNvPr id="40" name="Obrázek 39" descr="1195426722705012963bow_tie_greg_05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732240" y="3645024"/>
            <a:ext cx="548185" cy="360040"/>
          </a:xfrm>
          <a:prstGeom prst="rect">
            <a:avLst/>
          </a:prstGeom>
        </p:spPr>
      </p:pic>
      <p:pic>
        <p:nvPicPr>
          <p:cNvPr id="41" name="Obrázek 40" descr="MH90019768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2708920"/>
            <a:ext cx="755725" cy="7557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Ještě přidáme svíčky. Kolik?</a:t>
            </a:r>
            <a:endParaRPr lang="cs-CZ" dirty="0"/>
          </a:p>
        </p:txBody>
      </p:sp>
      <p:pic>
        <p:nvPicPr>
          <p:cNvPr id="5" name="Obrázek 4" descr="11954330281038581764Machovka_Candle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3789040"/>
            <a:ext cx="504056" cy="864096"/>
          </a:xfrm>
          <a:prstGeom prst="rect">
            <a:avLst/>
          </a:prstGeom>
        </p:spPr>
      </p:pic>
      <p:pic>
        <p:nvPicPr>
          <p:cNvPr id="6" name="Obrázek 5" descr="11954330281038581764Machovka_Candle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3501008"/>
            <a:ext cx="504056" cy="864096"/>
          </a:xfrm>
          <a:prstGeom prst="rect">
            <a:avLst/>
          </a:prstGeom>
        </p:spPr>
      </p:pic>
      <p:pic>
        <p:nvPicPr>
          <p:cNvPr id="7" name="Obrázek 6" descr="11954330281038581764Machovka_Candle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4509120"/>
            <a:ext cx="504056" cy="864096"/>
          </a:xfrm>
          <a:prstGeom prst="rect">
            <a:avLst/>
          </a:prstGeom>
        </p:spPr>
      </p:pic>
      <p:pic>
        <p:nvPicPr>
          <p:cNvPr id="8" name="Obrázek 7" descr="11954330281038581764Machovka_Candle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2420888"/>
            <a:ext cx="504056" cy="864096"/>
          </a:xfrm>
          <a:prstGeom prst="rect">
            <a:avLst/>
          </a:prstGeom>
        </p:spPr>
      </p:pic>
      <p:pic>
        <p:nvPicPr>
          <p:cNvPr id="9" name="Obrázek 8" descr="11954330281038581764Machovka_Candle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4509120"/>
            <a:ext cx="504056" cy="864096"/>
          </a:xfrm>
          <a:prstGeom prst="rect">
            <a:avLst/>
          </a:prstGeom>
        </p:spPr>
      </p:pic>
      <p:pic>
        <p:nvPicPr>
          <p:cNvPr id="10" name="Obrázek 9" descr="11954330281038581764Machovka_Candle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3645024"/>
            <a:ext cx="504056" cy="864096"/>
          </a:xfrm>
          <a:prstGeom prst="rect">
            <a:avLst/>
          </a:prstGeom>
        </p:spPr>
      </p:pic>
      <p:pic>
        <p:nvPicPr>
          <p:cNvPr id="11" name="Obrázek 10" descr="11954330281038581764Machovka_Candle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2492896"/>
            <a:ext cx="504056" cy="864096"/>
          </a:xfrm>
          <a:prstGeom prst="rect">
            <a:avLst/>
          </a:prstGeom>
        </p:spPr>
      </p:pic>
      <p:pic>
        <p:nvPicPr>
          <p:cNvPr id="12" name="Obrázek 11" descr="MH90023259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1556792"/>
            <a:ext cx="1907853" cy="1907853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11560" y="328498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11560" y="20608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27089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11560" y="38610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11560" y="45091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11560" y="515719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580526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můžeme zdobit:</a:t>
            </a:r>
            <a:endParaRPr lang="cs-CZ" dirty="0"/>
          </a:p>
        </p:txBody>
      </p:sp>
      <p:pic>
        <p:nvPicPr>
          <p:cNvPr id="4" name="Obrázek 3" descr="MH9002325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0"/>
            <a:ext cx="1907853" cy="1907853"/>
          </a:xfrm>
          <a:prstGeom prst="rect">
            <a:avLst/>
          </a:prstGeom>
        </p:spPr>
      </p:pic>
      <p:pic>
        <p:nvPicPr>
          <p:cNvPr id="5" name="Obrázek 4" descr="MH9001976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2492896"/>
            <a:ext cx="755725" cy="755725"/>
          </a:xfrm>
          <a:prstGeom prst="rect">
            <a:avLst/>
          </a:prstGeom>
        </p:spPr>
      </p:pic>
      <p:pic>
        <p:nvPicPr>
          <p:cNvPr id="6" name="Obrázek 5" descr="MH90019768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2492896"/>
            <a:ext cx="755725" cy="755725"/>
          </a:xfrm>
          <a:prstGeom prst="rect">
            <a:avLst/>
          </a:prstGeom>
        </p:spPr>
      </p:pic>
      <p:pic>
        <p:nvPicPr>
          <p:cNvPr id="7" name="Obrázek 6" descr="MH9001976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2492896"/>
            <a:ext cx="755725" cy="755725"/>
          </a:xfrm>
          <a:prstGeom prst="rect">
            <a:avLst/>
          </a:prstGeom>
        </p:spPr>
      </p:pic>
      <p:pic>
        <p:nvPicPr>
          <p:cNvPr id="8" name="Obrázek 7" descr="MH9001976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23728" y="2492896"/>
            <a:ext cx="755725" cy="755725"/>
          </a:xfrm>
          <a:prstGeom prst="rect">
            <a:avLst/>
          </a:prstGeom>
        </p:spPr>
      </p:pic>
      <p:pic>
        <p:nvPicPr>
          <p:cNvPr id="9" name="Obrázek 8" descr="MH9001976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2492896"/>
            <a:ext cx="755725" cy="755725"/>
          </a:xfrm>
          <a:prstGeom prst="rect">
            <a:avLst/>
          </a:prstGeom>
        </p:spPr>
      </p:pic>
      <p:pic>
        <p:nvPicPr>
          <p:cNvPr id="10" name="Obrázek 9" descr="MH90019768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8" y="2492896"/>
            <a:ext cx="755725" cy="755725"/>
          </a:xfrm>
          <a:prstGeom prst="rect">
            <a:avLst/>
          </a:prstGeom>
        </p:spPr>
      </p:pic>
      <p:pic>
        <p:nvPicPr>
          <p:cNvPr id="11" name="Obrázek 10" descr="MH90019768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84168" y="2492896"/>
            <a:ext cx="755725" cy="755725"/>
          </a:xfrm>
          <a:prstGeom prst="rect">
            <a:avLst/>
          </a:prstGeom>
        </p:spPr>
      </p:pic>
      <p:sp>
        <p:nvSpPr>
          <p:cNvPr id="12" name="TextovéPole 11">
            <a:hlinkClick r:id="" action="ppaction://hlinkshowjump?jump=lastslide"/>
          </p:cNvPr>
          <p:cNvSpPr txBox="1"/>
          <p:nvPr/>
        </p:nvSpPr>
        <p:spPr>
          <a:xfrm>
            <a:off x="1259632" y="4221088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3+4=7</a:t>
            </a:r>
            <a:endParaRPr lang="cs-CZ" sz="5400" dirty="0"/>
          </a:p>
        </p:txBody>
      </p:sp>
      <p:sp>
        <p:nvSpPr>
          <p:cNvPr id="13" name="TextovéPole 12">
            <a:hlinkClick r:id="" action="ppaction://hlinkshowjump?jump=lastslide"/>
          </p:cNvPr>
          <p:cNvSpPr txBox="1"/>
          <p:nvPr/>
        </p:nvSpPr>
        <p:spPr>
          <a:xfrm>
            <a:off x="3491880" y="5085184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3+3=6</a:t>
            </a:r>
            <a:endParaRPr lang="cs-CZ" sz="5400" dirty="0"/>
          </a:p>
        </p:txBody>
      </p:sp>
      <p:sp>
        <p:nvSpPr>
          <p:cNvPr id="14" name="TextovéPole 13">
            <a:hlinkClick r:id="rId5" action="ppaction://hlinksldjump"/>
          </p:cNvPr>
          <p:cNvSpPr txBox="1"/>
          <p:nvPr/>
        </p:nvSpPr>
        <p:spPr>
          <a:xfrm>
            <a:off x="5652120" y="4293096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4+3=7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můžeme zdobit:</a:t>
            </a:r>
            <a:endParaRPr lang="cs-CZ" dirty="0"/>
          </a:p>
        </p:txBody>
      </p:sp>
      <p:pic>
        <p:nvPicPr>
          <p:cNvPr id="4" name="Obrázek 3" descr="MH9002325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0"/>
            <a:ext cx="1907853" cy="1907853"/>
          </a:xfrm>
          <a:prstGeom prst="rect">
            <a:avLst/>
          </a:prstGeom>
        </p:spPr>
      </p:pic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1259632" y="4221088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3+4=7</a:t>
            </a:r>
            <a:endParaRPr lang="cs-CZ" sz="5400" dirty="0"/>
          </a:p>
        </p:txBody>
      </p:sp>
      <p:sp>
        <p:nvSpPr>
          <p:cNvPr id="13" name="TextovéPole 12">
            <a:hlinkClick r:id="" action="ppaction://hlinkshowjump?jump=lastslide"/>
          </p:cNvPr>
          <p:cNvSpPr txBox="1"/>
          <p:nvPr/>
        </p:nvSpPr>
        <p:spPr>
          <a:xfrm>
            <a:off x="3491880" y="5085184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3+3=6</a:t>
            </a:r>
            <a:endParaRPr lang="cs-CZ" sz="5400" dirty="0"/>
          </a:p>
        </p:txBody>
      </p:sp>
      <p:sp>
        <p:nvSpPr>
          <p:cNvPr id="14" name="TextovéPole 13">
            <a:hlinkClick r:id="" action="ppaction://hlinkshowjump?jump=lastslide"/>
          </p:cNvPr>
          <p:cNvSpPr txBox="1"/>
          <p:nvPr/>
        </p:nvSpPr>
        <p:spPr>
          <a:xfrm>
            <a:off x="5652120" y="4293096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4+3=7</a:t>
            </a:r>
            <a:endParaRPr lang="cs-CZ" sz="5400" dirty="0"/>
          </a:p>
        </p:txBody>
      </p:sp>
      <p:pic>
        <p:nvPicPr>
          <p:cNvPr id="15" name="Obrázek 14" descr="1195426722705012963bow_tie_greg_05_svg_med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95736" y="2636912"/>
            <a:ext cx="548185" cy="360040"/>
          </a:xfrm>
          <a:prstGeom prst="rect">
            <a:avLst/>
          </a:prstGeom>
        </p:spPr>
      </p:pic>
      <p:pic>
        <p:nvPicPr>
          <p:cNvPr id="16" name="Obrázek 15" descr="MH90019768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20072" y="2636912"/>
            <a:ext cx="755725" cy="755725"/>
          </a:xfrm>
          <a:prstGeom prst="rect">
            <a:avLst/>
          </a:prstGeom>
        </p:spPr>
      </p:pic>
      <p:pic>
        <p:nvPicPr>
          <p:cNvPr id="17" name="Obrázek 16" descr="1195426722705012963bow_tie_greg_05_svg_med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27784" y="3068960"/>
            <a:ext cx="548185" cy="360040"/>
          </a:xfrm>
          <a:prstGeom prst="rect">
            <a:avLst/>
          </a:prstGeom>
        </p:spPr>
      </p:pic>
      <p:pic>
        <p:nvPicPr>
          <p:cNvPr id="18" name="Obrázek 17" descr="1195426722705012963bow_tie_greg_05_svg_med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59832" y="2636912"/>
            <a:ext cx="548185" cy="360040"/>
          </a:xfrm>
          <a:prstGeom prst="rect">
            <a:avLst/>
          </a:prstGeom>
        </p:spPr>
      </p:pic>
      <p:pic>
        <p:nvPicPr>
          <p:cNvPr id="19" name="Obrázek 18" descr="MH90019768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96136" y="1988840"/>
            <a:ext cx="755725" cy="755725"/>
          </a:xfrm>
          <a:prstGeom prst="rect">
            <a:avLst/>
          </a:prstGeom>
        </p:spPr>
      </p:pic>
      <p:pic>
        <p:nvPicPr>
          <p:cNvPr id="20" name="Obrázek 19" descr="MH90019768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868144" y="3140968"/>
            <a:ext cx="755725" cy="755725"/>
          </a:xfrm>
          <a:prstGeom prst="rect">
            <a:avLst/>
          </a:prstGeom>
        </p:spPr>
      </p:pic>
      <p:pic>
        <p:nvPicPr>
          <p:cNvPr id="21" name="Obrázek 20" descr="MH90019768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2564904"/>
            <a:ext cx="755725" cy="7557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můžeme zdobit:</a:t>
            </a:r>
            <a:endParaRPr lang="cs-CZ" dirty="0"/>
          </a:p>
        </p:txBody>
      </p:sp>
      <p:pic>
        <p:nvPicPr>
          <p:cNvPr id="4" name="Obrázek 3" descr="MH9002325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0"/>
            <a:ext cx="1907853" cy="1907853"/>
          </a:xfrm>
          <a:prstGeom prst="rect">
            <a:avLst/>
          </a:prstGeom>
        </p:spPr>
      </p:pic>
      <p:sp>
        <p:nvSpPr>
          <p:cNvPr id="12" name="TextovéPole 11">
            <a:hlinkClick r:id="" action="ppaction://hlinkshowjump?jump=lastslide"/>
          </p:cNvPr>
          <p:cNvSpPr txBox="1"/>
          <p:nvPr/>
        </p:nvSpPr>
        <p:spPr>
          <a:xfrm>
            <a:off x="1259632" y="4221088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6+1=7</a:t>
            </a:r>
            <a:endParaRPr lang="cs-CZ" sz="5400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3491880" y="5085184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7+0=7</a:t>
            </a:r>
            <a:endParaRPr lang="cs-CZ" sz="5400" dirty="0"/>
          </a:p>
        </p:txBody>
      </p:sp>
      <p:sp>
        <p:nvSpPr>
          <p:cNvPr id="14" name="TextovéPole 13">
            <a:hlinkClick r:id="" action="ppaction://hlinkshowjump?jump=lastslide"/>
          </p:cNvPr>
          <p:cNvSpPr txBox="1"/>
          <p:nvPr/>
        </p:nvSpPr>
        <p:spPr>
          <a:xfrm>
            <a:off x="5652120" y="4293096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5+2=7</a:t>
            </a:r>
            <a:endParaRPr lang="cs-CZ" sz="5400" dirty="0"/>
          </a:p>
        </p:txBody>
      </p:sp>
      <p:pic>
        <p:nvPicPr>
          <p:cNvPr id="15" name="Obrázek 14" descr="MH90019768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23728" y="1772816"/>
            <a:ext cx="827733" cy="827733"/>
          </a:xfrm>
          <a:prstGeom prst="rect">
            <a:avLst/>
          </a:prstGeom>
        </p:spPr>
      </p:pic>
      <p:pic>
        <p:nvPicPr>
          <p:cNvPr id="17" name="Obrázek 16" descr="MH90019768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15816" y="2348880"/>
            <a:ext cx="827733" cy="827733"/>
          </a:xfrm>
          <a:prstGeom prst="rect">
            <a:avLst/>
          </a:prstGeom>
        </p:spPr>
      </p:pic>
      <p:pic>
        <p:nvPicPr>
          <p:cNvPr id="19" name="Obrázek 18" descr="MH90019768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35896" y="1772816"/>
            <a:ext cx="827733" cy="827733"/>
          </a:xfrm>
          <a:prstGeom prst="rect">
            <a:avLst/>
          </a:prstGeom>
        </p:spPr>
      </p:pic>
      <p:pic>
        <p:nvPicPr>
          <p:cNvPr id="20" name="Obrázek 19" descr="MH90019768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5976" y="2276872"/>
            <a:ext cx="827733" cy="827733"/>
          </a:xfrm>
          <a:prstGeom prst="rect">
            <a:avLst/>
          </a:prstGeom>
        </p:spPr>
      </p:pic>
      <p:pic>
        <p:nvPicPr>
          <p:cNvPr id="21" name="Obrázek 20" descr="MH90019768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4048" y="1700808"/>
            <a:ext cx="827733" cy="827733"/>
          </a:xfrm>
          <a:prstGeom prst="rect">
            <a:avLst/>
          </a:prstGeom>
        </p:spPr>
      </p:pic>
      <p:pic>
        <p:nvPicPr>
          <p:cNvPr id="22" name="Obrázek 21" descr="MH90019768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96136" y="2204864"/>
            <a:ext cx="827733" cy="827733"/>
          </a:xfrm>
          <a:prstGeom prst="rect">
            <a:avLst/>
          </a:prstGeom>
        </p:spPr>
      </p:pic>
      <p:pic>
        <p:nvPicPr>
          <p:cNvPr id="23" name="Obrázek 22" descr="MH90019768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1628800"/>
            <a:ext cx="827733" cy="8277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můžeme zdobit:</a:t>
            </a:r>
            <a:endParaRPr lang="cs-CZ" dirty="0"/>
          </a:p>
        </p:txBody>
      </p:sp>
      <p:pic>
        <p:nvPicPr>
          <p:cNvPr id="4" name="Obrázek 3" descr="MH9002325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0"/>
            <a:ext cx="1907853" cy="1907853"/>
          </a:xfrm>
          <a:prstGeom prst="rect">
            <a:avLst/>
          </a:prstGeom>
        </p:spPr>
      </p:pic>
      <p:sp>
        <p:nvSpPr>
          <p:cNvPr id="12" name="TextovéPole 11">
            <a:hlinkClick r:id="" action="ppaction://hlinkshowjump?jump=lastslide"/>
          </p:cNvPr>
          <p:cNvSpPr txBox="1"/>
          <p:nvPr/>
        </p:nvSpPr>
        <p:spPr>
          <a:xfrm>
            <a:off x="1259632" y="4221088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3+4=7</a:t>
            </a:r>
            <a:endParaRPr lang="cs-CZ" sz="5400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3491880" y="5085184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6+1=7</a:t>
            </a:r>
            <a:endParaRPr lang="cs-CZ" sz="5400" dirty="0"/>
          </a:p>
        </p:txBody>
      </p:sp>
      <p:sp>
        <p:nvSpPr>
          <p:cNvPr id="14" name="TextovéPole 13">
            <a:hlinkClick r:id="" action="ppaction://hlinkshowjump?jump=lastslide"/>
          </p:cNvPr>
          <p:cNvSpPr txBox="1"/>
          <p:nvPr/>
        </p:nvSpPr>
        <p:spPr>
          <a:xfrm>
            <a:off x="5652120" y="4293096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2+5=7</a:t>
            </a:r>
            <a:endParaRPr lang="cs-CZ" sz="5400" dirty="0"/>
          </a:p>
        </p:txBody>
      </p:sp>
      <p:pic>
        <p:nvPicPr>
          <p:cNvPr id="15" name="Obrázek 14" descr="MH90019768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2420888"/>
            <a:ext cx="827733" cy="827733"/>
          </a:xfrm>
          <a:prstGeom prst="rect">
            <a:avLst/>
          </a:prstGeom>
        </p:spPr>
      </p:pic>
      <p:pic>
        <p:nvPicPr>
          <p:cNvPr id="16" name="Obrázek 15" descr="MH90039861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835696" y="2492896"/>
            <a:ext cx="539701" cy="539701"/>
          </a:xfrm>
          <a:prstGeom prst="rect">
            <a:avLst/>
          </a:prstGeom>
        </p:spPr>
      </p:pic>
      <p:pic>
        <p:nvPicPr>
          <p:cNvPr id="9" name="Obrázek 8" descr="MH90039861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339752" y="2492896"/>
            <a:ext cx="539701" cy="539701"/>
          </a:xfrm>
          <a:prstGeom prst="rect">
            <a:avLst/>
          </a:prstGeom>
        </p:spPr>
      </p:pic>
      <p:pic>
        <p:nvPicPr>
          <p:cNvPr id="10" name="Obrázek 9" descr="MH90039861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843808" y="2492896"/>
            <a:ext cx="539701" cy="539701"/>
          </a:xfrm>
          <a:prstGeom prst="rect">
            <a:avLst/>
          </a:prstGeom>
        </p:spPr>
      </p:pic>
      <p:pic>
        <p:nvPicPr>
          <p:cNvPr id="11" name="Obrázek 10" descr="MH90039861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347864" y="2492896"/>
            <a:ext cx="539701" cy="539701"/>
          </a:xfrm>
          <a:prstGeom prst="rect">
            <a:avLst/>
          </a:prstGeom>
        </p:spPr>
      </p:pic>
      <p:pic>
        <p:nvPicPr>
          <p:cNvPr id="17" name="Obrázek 16" descr="MH90039861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851920" y="2492896"/>
            <a:ext cx="539701" cy="539701"/>
          </a:xfrm>
          <a:prstGeom prst="rect">
            <a:avLst/>
          </a:prstGeom>
        </p:spPr>
      </p:pic>
      <p:pic>
        <p:nvPicPr>
          <p:cNvPr id="18" name="Obrázek 17" descr="MH90039861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55976" y="2492896"/>
            <a:ext cx="539701" cy="5397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můžeme zdobit:</a:t>
            </a:r>
            <a:endParaRPr lang="cs-CZ" dirty="0"/>
          </a:p>
        </p:txBody>
      </p:sp>
      <p:pic>
        <p:nvPicPr>
          <p:cNvPr id="4" name="Obrázek 3" descr="MH9002325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0"/>
            <a:ext cx="1907853" cy="1907853"/>
          </a:xfrm>
          <a:prstGeom prst="rect">
            <a:avLst/>
          </a:prstGeom>
        </p:spPr>
      </p:pic>
      <p:sp>
        <p:nvSpPr>
          <p:cNvPr id="12" name="TextovéPole 11">
            <a:hlinkClick r:id="" action="ppaction://hlinkshowjump?jump=lastslide"/>
          </p:cNvPr>
          <p:cNvSpPr txBox="1"/>
          <p:nvPr/>
        </p:nvSpPr>
        <p:spPr>
          <a:xfrm>
            <a:off x="1259632" y="4221088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4+3=7</a:t>
            </a:r>
            <a:endParaRPr lang="cs-CZ" sz="5400" dirty="0"/>
          </a:p>
        </p:txBody>
      </p:sp>
      <p:sp>
        <p:nvSpPr>
          <p:cNvPr id="13" name="TextovéPole 12">
            <a:hlinkClick r:id="" action="ppaction://hlinkshowjump?jump=lastslide"/>
          </p:cNvPr>
          <p:cNvSpPr txBox="1"/>
          <p:nvPr/>
        </p:nvSpPr>
        <p:spPr>
          <a:xfrm>
            <a:off x="3491880" y="5085184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2+4=6</a:t>
            </a:r>
            <a:endParaRPr lang="cs-CZ" sz="5400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5652120" y="4293096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4+2=6</a:t>
            </a:r>
            <a:endParaRPr lang="cs-CZ" sz="5400" dirty="0"/>
          </a:p>
        </p:txBody>
      </p:sp>
      <p:pic>
        <p:nvPicPr>
          <p:cNvPr id="17" name="Obrázek 16" descr="MH9003986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80112" y="2420888"/>
            <a:ext cx="539701" cy="539701"/>
          </a:xfrm>
          <a:prstGeom prst="rect">
            <a:avLst/>
          </a:prstGeom>
        </p:spPr>
      </p:pic>
      <p:pic>
        <p:nvPicPr>
          <p:cNvPr id="18" name="Obrázek 17" descr="MH9003986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2420888"/>
            <a:ext cx="539701" cy="539701"/>
          </a:xfrm>
          <a:prstGeom prst="rect">
            <a:avLst/>
          </a:prstGeom>
        </p:spPr>
      </p:pic>
      <p:pic>
        <p:nvPicPr>
          <p:cNvPr id="19" name="Obrázek 18" descr="MH90019768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79912" y="1844824"/>
            <a:ext cx="755725" cy="755725"/>
          </a:xfrm>
          <a:prstGeom prst="rect">
            <a:avLst/>
          </a:prstGeom>
        </p:spPr>
      </p:pic>
      <p:pic>
        <p:nvPicPr>
          <p:cNvPr id="20" name="Obrázek 19" descr="MH90019768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03848" y="2348880"/>
            <a:ext cx="755725" cy="755725"/>
          </a:xfrm>
          <a:prstGeom prst="rect">
            <a:avLst/>
          </a:prstGeom>
        </p:spPr>
      </p:pic>
      <p:pic>
        <p:nvPicPr>
          <p:cNvPr id="21" name="Obrázek 20" descr="MH90019768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483768" y="1916832"/>
            <a:ext cx="755725" cy="755725"/>
          </a:xfrm>
          <a:prstGeom prst="rect">
            <a:avLst/>
          </a:prstGeom>
        </p:spPr>
      </p:pic>
      <p:pic>
        <p:nvPicPr>
          <p:cNvPr id="22" name="Obrázek 21" descr="MH90019768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55976" y="2348880"/>
            <a:ext cx="755725" cy="7557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můžeme zdobit:</a:t>
            </a:r>
            <a:endParaRPr lang="cs-CZ" dirty="0"/>
          </a:p>
        </p:txBody>
      </p:sp>
      <p:pic>
        <p:nvPicPr>
          <p:cNvPr id="4" name="Obrázek 3" descr="MH9002325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0"/>
            <a:ext cx="1907853" cy="1907853"/>
          </a:xfrm>
          <a:prstGeom prst="rect">
            <a:avLst/>
          </a:prstGeom>
        </p:spPr>
      </p:pic>
      <p:sp>
        <p:nvSpPr>
          <p:cNvPr id="12" name="TextovéPole 11">
            <a:hlinkClick r:id="" action="ppaction://hlinkshowjump?jump=lastslide"/>
          </p:cNvPr>
          <p:cNvSpPr txBox="1"/>
          <p:nvPr/>
        </p:nvSpPr>
        <p:spPr>
          <a:xfrm>
            <a:off x="1259632" y="4221088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5+2=7</a:t>
            </a:r>
            <a:endParaRPr lang="cs-CZ" sz="5400" dirty="0"/>
          </a:p>
        </p:txBody>
      </p:sp>
      <p:sp>
        <p:nvSpPr>
          <p:cNvPr id="13" name="TextovéPole 12">
            <a:hlinkClick r:id="" action="ppaction://hlinkshowjump?jump=nextslide"/>
          </p:cNvPr>
          <p:cNvSpPr txBox="1"/>
          <p:nvPr/>
        </p:nvSpPr>
        <p:spPr>
          <a:xfrm>
            <a:off x="3491880" y="5085184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0+7=7</a:t>
            </a:r>
            <a:endParaRPr lang="cs-CZ" sz="5400" dirty="0"/>
          </a:p>
        </p:txBody>
      </p:sp>
      <p:sp>
        <p:nvSpPr>
          <p:cNvPr id="14" name="TextovéPole 13">
            <a:hlinkClick r:id="" action="ppaction://hlinkshowjump?jump=lastslide"/>
          </p:cNvPr>
          <p:cNvSpPr txBox="1"/>
          <p:nvPr/>
        </p:nvSpPr>
        <p:spPr>
          <a:xfrm>
            <a:off x="5652120" y="4293096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0+7=6</a:t>
            </a:r>
            <a:endParaRPr lang="cs-CZ" sz="5400" dirty="0"/>
          </a:p>
        </p:txBody>
      </p:sp>
      <p:pic>
        <p:nvPicPr>
          <p:cNvPr id="15" name="Obrázek 14" descr="11954330281038581764Machovka_Candle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83768" y="2204864"/>
            <a:ext cx="504056" cy="864096"/>
          </a:xfrm>
          <a:prstGeom prst="rect">
            <a:avLst/>
          </a:prstGeom>
        </p:spPr>
      </p:pic>
      <p:pic>
        <p:nvPicPr>
          <p:cNvPr id="16" name="Obrázek 15" descr="11954330281038581764Machovka_Candle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2204864"/>
            <a:ext cx="504056" cy="864096"/>
          </a:xfrm>
          <a:prstGeom prst="rect">
            <a:avLst/>
          </a:prstGeom>
        </p:spPr>
      </p:pic>
      <p:pic>
        <p:nvPicPr>
          <p:cNvPr id="23" name="Obrázek 22" descr="11954330281038581764Machovka_Candle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2204864"/>
            <a:ext cx="504056" cy="864096"/>
          </a:xfrm>
          <a:prstGeom prst="rect">
            <a:avLst/>
          </a:prstGeom>
        </p:spPr>
      </p:pic>
      <p:pic>
        <p:nvPicPr>
          <p:cNvPr id="24" name="Obrázek 23" descr="11954330281038581764Machovka_Candle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2" y="2204864"/>
            <a:ext cx="504056" cy="864096"/>
          </a:xfrm>
          <a:prstGeom prst="rect">
            <a:avLst/>
          </a:prstGeom>
        </p:spPr>
      </p:pic>
      <p:pic>
        <p:nvPicPr>
          <p:cNvPr id="25" name="Obrázek 24" descr="11954330281038581764Machovka_Candle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1920" y="2204864"/>
            <a:ext cx="504056" cy="864096"/>
          </a:xfrm>
          <a:prstGeom prst="rect">
            <a:avLst/>
          </a:prstGeom>
        </p:spPr>
      </p:pic>
      <p:pic>
        <p:nvPicPr>
          <p:cNvPr id="26" name="Obrázek 25" descr="11954330281038581764Machovka_Candle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2204864"/>
            <a:ext cx="504056" cy="864096"/>
          </a:xfrm>
          <a:prstGeom prst="rect">
            <a:avLst/>
          </a:prstGeom>
        </p:spPr>
      </p:pic>
      <p:pic>
        <p:nvPicPr>
          <p:cNvPr id="27" name="Obrázek 26" descr="11954330281038581764Machovka_Candle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2204864"/>
            <a:ext cx="504056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Přidáme ještě bonbóny. Kolik?</a:t>
            </a:r>
            <a:endParaRPr lang="cs-CZ" dirty="0"/>
          </a:p>
        </p:txBody>
      </p:sp>
      <p:pic>
        <p:nvPicPr>
          <p:cNvPr id="4" name="Zástupný symbol pro obsah 3" descr="MH90030497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27784" y="2924944"/>
            <a:ext cx="1115765" cy="1115765"/>
          </a:xfrm>
        </p:spPr>
      </p:pic>
      <p:pic>
        <p:nvPicPr>
          <p:cNvPr id="5" name="Zástupný symbol pro obsah 3" descr="MH90030497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3501008"/>
            <a:ext cx="1115765" cy="1115765"/>
          </a:xfrm>
          <a:prstGeom prst="rect">
            <a:avLst/>
          </a:prstGeom>
        </p:spPr>
      </p:pic>
      <p:pic>
        <p:nvPicPr>
          <p:cNvPr id="6" name="Zástupný symbol pro obsah 3" descr="MH90030497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2564904"/>
            <a:ext cx="1115765" cy="111576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328498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27089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1560" y="38610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45091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515719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80526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20608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Nachystáme perníčky. Kolik?</a:t>
            </a:r>
            <a:endParaRPr lang="cs-CZ" dirty="0"/>
          </a:p>
        </p:txBody>
      </p:sp>
      <p:pic>
        <p:nvPicPr>
          <p:cNvPr id="4" name="Obrázek 3" descr="MH90021496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2348880"/>
            <a:ext cx="3131989" cy="313198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1560" y="328498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27089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1560" y="38610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45091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1560" y="515719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580526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0608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Nachystáme perníčky. Kolik?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28498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27089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1560" y="38610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45091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1560" y="515719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580526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0608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pic>
        <p:nvPicPr>
          <p:cNvPr id="12" name="Obrázek 11" descr="MH9002381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24187" y="1881187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Nachystáme perníčky. Kolik?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28498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27089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1560" y="38610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45091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1560" y="515719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580526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0608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pic>
        <p:nvPicPr>
          <p:cNvPr id="13" name="Obrázek 12" descr="MH90033604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24187" y="1881187"/>
            <a:ext cx="1187773" cy="1187773"/>
          </a:xfrm>
          <a:prstGeom prst="rect">
            <a:avLst/>
          </a:prstGeom>
        </p:spPr>
      </p:pic>
      <p:pic>
        <p:nvPicPr>
          <p:cNvPr id="14" name="Obrázek 13" descr="MH90033605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9" y="1844825"/>
            <a:ext cx="1080120" cy="1080120"/>
          </a:xfrm>
          <a:prstGeom prst="rect">
            <a:avLst/>
          </a:prstGeom>
        </p:spPr>
      </p:pic>
      <p:pic>
        <p:nvPicPr>
          <p:cNvPr id="15" name="Obrázek 14" descr="MH90039653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95937" y="3789041"/>
            <a:ext cx="1368152" cy="1368152"/>
          </a:xfrm>
          <a:prstGeom prst="rect">
            <a:avLst/>
          </a:prstGeom>
        </p:spPr>
      </p:pic>
      <p:pic>
        <p:nvPicPr>
          <p:cNvPr id="16" name="Obrázek 15" descr="MH90038314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3573016"/>
            <a:ext cx="1403797" cy="14037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Úkol do sešitu:  1.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Ozdob stromeček.</a:t>
            </a:r>
            <a:endParaRPr lang="cs-CZ" dirty="0"/>
          </a:p>
        </p:txBody>
      </p:sp>
      <p:pic>
        <p:nvPicPr>
          <p:cNvPr id="4" name="Obrázek 3" descr="skenování018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2564904"/>
            <a:ext cx="1727518" cy="210983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355976" y="155679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547664" y="3212976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436096" y="472514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452320" y="278092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187624" y="486916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347864" y="55892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1772816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pic>
        <p:nvPicPr>
          <p:cNvPr id="12" name="Obrázek 11" descr="MH9001976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1484784"/>
            <a:ext cx="755725" cy="755725"/>
          </a:xfrm>
          <a:prstGeom prst="rect">
            <a:avLst/>
          </a:prstGeom>
        </p:spPr>
      </p:pic>
      <p:pic>
        <p:nvPicPr>
          <p:cNvPr id="13" name="Obrázek 12" descr="MH90019768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2708920"/>
            <a:ext cx="755725" cy="755725"/>
          </a:xfrm>
          <a:prstGeom prst="rect">
            <a:avLst/>
          </a:prstGeom>
        </p:spPr>
      </p:pic>
      <p:pic>
        <p:nvPicPr>
          <p:cNvPr id="14" name="Obrázek 13" descr="1195426722705012963bow_tie_greg_05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79712" y="5013176"/>
            <a:ext cx="548185" cy="360040"/>
          </a:xfrm>
          <a:prstGeom prst="rect">
            <a:avLst/>
          </a:prstGeom>
        </p:spPr>
      </p:pic>
      <p:pic>
        <p:nvPicPr>
          <p:cNvPr id="15" name="Obrázek 14" descr="MH90019768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123728" y="3212976"/>
            <a:ext cx="755725" cy="755725"/>
          </a:xfrm>
          <a:prstGeom prst="rect">
            <a:avLst/>
          </a:prstGeom>
        </p:spPr>
      </p:pic>
      <p:pic>
        <p:nvPicPr>
          <p:cNvPr id="16" name="Obrázek 15" descr="11954330281038581764Machovka_Candle_svg_med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067944" y="5301208"/>
            <a:ext cx="504056" cy="864096"/>
          </a:xfrm>
          <a:prstGeom prst="rect">
            <a:avLst/>
          </a:prstGeom>
        </p:spPr>
      </p:pic>
      <p:pic>
        <p:nvPicPr>
          <p:cNvPr id="17" name="Obrázek 16" descr="MH90019768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940152" y="4509120"/>
            <a:ext cx="827733" cy="827733"/>
          </a:xfrm>
          <a:prstGeom prst="rect">
            <a:avLst/>
          </a:prstGeom>
        </p:spPr>
      </p:pic>
      <p:pic>
        <p:nvPicPr>
          <p:cNvPr id="18" name="Obrázek 17" descr="MH900398617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123728" y="1844824"/>
            <a:ext cx="539701" cy="5397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Úkol do sešitu: 2.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u="sng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b="1" u="sng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Zapiš a spočítej, kolik jsi dal ozdob.</a:t>
            </a:r>
            <a:endParaRPr lang="cs-CZ" dirty="0"/>
          </a:p>
        </p:txBody>
      </p:sp>
      <p:pic>
        <p:nvPicPr>
          <p:cNvPr id="12" name="Obrázek 11" descr="MH9001976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1628800"/>
            <a:ext cx="755725" cy="755725"/>
          </a:xfrm>
          <a:prstGeom prst="rect">
            <a:avLst/>
          </a:prstGeom>
        </p:spPr>
      </p:pic>
      <p:pic>
        <p:nvPicPr>
          <p:cNvPr id="14" name="Obrázek 13" descr="1195426722705012963bow_tie_greg_05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83768" y="4005064"/>
            <a:ext cx="548185" cy="360040"/>
          </a:xfrm>
          <a:prstGeom prst="rect">
            <a:avLst/>
          </a:prstGeom>
        </p:spPr>
      </p:pic>
      <p:pic>
        <p:nvPicPr>
          <p:cNvPr id="15" name="Obrázek 14" descr="MH9001976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1700808"/>
            <a:ext cx="755725" cy="755725"/>
          </a:xfrm>
          <a:prstGeom prst="rect">
            <a:avLst/>
          </a:prstGeom>
        </p:spPr>
      </p:pic>
      <p:pic>
        <p:nvPicPr>
          <p:cNvPr id="16" name="Obrázek 15" descr="11954330281038581764Machovka_Candle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2708920"/>
            <a:ext cx="504056" cy="864096"/>
          </a:xfrm>
          <a:prstGeom prst="rect">
            <a:avLst/>
          </a:prstGeom>
        </p:spPr>
      </p:pic>
      <p:pic>
        <p:nvPicPr>
          <p:cNvPr id="17" name="Obrázek 16" descr="MH90019768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779912" y="3717032"/>
            <a:ext cx="827733" cy="827733"/>
          </a:xfrm>
          <a:prstGeom prst="rect">
            <a:avLst/>
          </a:prstGeom>
        </p:spPr>
      </p:pic>
      <p:pic>
        <p:nvPicPr>
          <p:cNvPr id="19" name="Obrázek 18" descr="MH9001976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1700808"/>
            <a:ext cx="755725" cy="755725"/>
          </a:xfrm>
          <a:prstGeom prst="rect">
            <a:avLst/>
          </a:prstGeom>
        </p:spPr>
      </p:pic>
      <p:pic>
        <p:nvPicPr>
          <p:cNvPr id="20" name="Obrázek 19" descr="MH9001976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75656" y="1700808"/>
            <a:ext cx="755725" cy="755725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2195736" y="1700808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pic>
        <p:nvPicPr>
          <p:cNvPr id="22" name="Obrázek 21" descr="MH9001976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1628800"/>
            <a:ext cx="755725" cy="755725"/>
          </a:xfrm>
          <a:prstGeom prst="rect">
            <a:avLst/>
          </a:prstGeom>
        </p:spPr>
      </p:pic>
      <p:pic>
        <p:nvPicPr>
          <p:cNvPr id="23" name="Obrázek 22" descr="MH9001976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79912" y="1628800"/>
            <a:ext cx="755725" cy="755725"/>
          </a:xfrm>
          <a:prstGeom prst="rect">
            <a:avLst/>
          </a:prstGeom>
        </p:spPr>
      </p:pic>
      <p:pic>
        <p:nvPicPr>
          <p:cNvPr id="24" name="Obrázek 23" descr="MH9001976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1628800"/>
            <a:ext cx="755725" cy="755725"/>
          </a:xfrm>
          <a:prstGeom prst="rect">
            <a:avLst/>
          </a:prstGeom>
        </p:spPr>
      </p:pic>
      <p:pic>
        <p:nvPicPr>
          <p:cNvPr id="25" name="Obrázek 24" descr="MH9001976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44008" y="2852936"/>
            <a:ext cx="755725" cy="755725"/>
          </a:xfrm>
          <a:prstGeom prst="rect">
            <a:avLst/>
          </a:prstGeom>
        </p:spPr>
      </p:pic>
      <p:pic>
        <p:nvPicPr>
          <p:cNvPr id="26" name="Obrázek 25" descr="MH9001976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95936" y="2852936"/>
            <a:ext cx="755725" cy="755725"/>
          </a:xfrm>
          <a:prstGeom prst="rect">
            <a:avLst/>
          </a:prstGeom>
        </p:spPr>
      </p:pic>
      <p:pic>
        <p:nvPicPr>
          <p:cNvPr id="27" name="Obrázek 26" descr="MH9001976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347864" y="2852936"/>
            <a:ext cx="755725" cy="755725"/>
          </a:xfrm>
          <a:prstGeom prst="rect">
            <a:avLst/>
          </a:prstGeom>
        </p:spPr>
      </p:pic>
      <p:pic>
        <p:nvPicPr>
          <p:cNvPr id="28" name="Obrázek 27" descr="MH9001976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699792" y="2852936"/>
            <a:ext cx="755725" cy="755725"/>
          </a:xfrm>
          <a:prstGeom prst="rect">
            <a:avLst/>
          </a:prstGeom>
        </p:spPr>
      </p:pic>
      <p:pic>
        <p:nvPicPr>
          <p:cNvPr id="29" name="Obrázek 28" descr="MH9001976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979712" y="2852936"/>
            <a:ext cx="755725" cy="755725"/>
          </a:xfrm>
          <a:prstGeom prst="rect">
            <a:avLst/>
          </a:prstGeom>
        </p:spPr>
      </p:pic>
      <p:pic>
        <p:nvPicPr>
          <p:cNvPr id="30" name="Obrázek 29" descr="MH9001976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259632" y="2852936"/>
            <a:ext cx="755725" cy="755725"/>
          </a:xfrm>
          <a:prstGeom prst="rect">
            <a:avLst/>
          </a:prstGeom>
        </p:spPr>
      </p:pic>
      <p:sp>
        <p:nvSpPr>
          <p:cNvPr id="31" name="TextovéPole 30"/>
          <p:cNvSpPr txBox="1"/>
          <p:nvPr/>
        </p:nvSpPr>
        <p:spPr>
          <a:xfrm>
            <a:off x="899592" y="2852936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187624" y="544522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419872" y="4581128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203848" y="3789040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pic>
        <p:nvPicPr>
          <p:cNvPr id="35" name="Obrázek 34" descr="1195426722705012963bow_tie_greg_05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35696" y="4005064"/>
            <a:ext cx="548185" cy="360040"/>
          </a:xfrm>
          <a:prstGeom prst="rect">
            <a:avLst/>
          </a:prstGeom>
        </p:spPr>
      </p:pic>
      <p:pic>
        <p:nvPicPr>
          <p:cNvPr id="36" name="Obrázek 35" descr="1195426722705012963bow_tie_greg_05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87624" y="4005064"/>
            <a:ext cx="548185" cy="360040"/>
          </a:xfrm>
          <a:prstGeom prst="rect">
            <a:avLst/>
          </a:prstGeom>
        </p:spPr>
      </p:pic>
      <p:pic>
        <p:nvPicPr>
          <p:cNvPr id="37" name="Obrázek 36" descr="1195426722705012963bow_tie_greg_05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4005064"/>
            <a:ext cx="548185" cy="360040"/>
          </a:xfrm>
          <a:prstGeom prst="rect">
            <a:avLst/>
          </a:prstGeom>
        </p:spPr>
      </p:pic>
      <p:pic>
        <p:nvPicPr>
          <p:cNvPr id="38" name="Obrázek 37" descr="MH90019768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499992" y="3717032"/>
            <a:ext cx="827733" cy="827733"/>
          </a:xfrm>
          <a:prstGeom prst="rect">
            <a:avLst/>
          </a:prstGeom>
        </p:spPr>
      </p:pic>
      <p:pic>
        <p:nvPicPr>
          <p:cNvPr id="41" name="Obrázek 40" descr="MH90039861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843808" y="4653136"/>
            <a:ext cx="539701" cy="539701"/>
          </a:xfrm>
          <a:prstGeom prst="rect">
            <a:avLst/>
          </a:prstGeom>
        </p:spPr>
      </p:pic>
      <p:pic>
        <p:nvPicPr>
          <p:cNvPr id="42" name="Obrázek 41" descr="MH90039861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267744" y="4653136"/>
            <a:ext cx="539701" cy="539701"/>
          </a:xfrm>
          <a:prstGeom prst="rect">
            <a:avLst/>
          </a:prstGeom>
        </p:spPr>
      </p:pic>
      <p:pic>
        <p:nvPicPr>
          <p:cNvPr id="43" name="Obrázek 42" descr="MH90039861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691680" y="4653136"/>
            <a:ext cx="539701" cy="539701"/>
          </a:xfrm>
          <a:prstGeom prst="rect">
            <a:avLst/>
          </a:prstGeom>
        </p:spPr>
      </p:pic>
      <p:pic>
        <p:nvPicPr>
          <p:cNvPr id="44" name="Obrázek 43" descr="MH90039861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115616" y="4653136"/>
            <a:ext cx="539701" cy="539701"/>
          </a:xfrm>
          <a:prstGeom prst="rect">
            <a:avLst/>
          </a:prstGeom>
        </p:spPr>
      </p:pic>
      <p:pic>
        <p:nvPicPr>
          <p:cNvPr id="45" name="Obrázek 44" descr="MH90039861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67544" y="4653136"/>
            <a:ext cx="539701" cy="539701"/>
          </a:xfrm>
          <a:prstGeom prst="rect">
            <a:avLst/>
          </a:prstGeom>
        </p:spPr>
      </p:pic>
      <p:pic>
        <p:nvPicPr>
          <p:cNvPr id="46" name="Obrázek 45" descr="MH9001976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7984" y="4581128"/>
            <a:ext cx="755725" cy="755725"/>
          </a:xfrm>
          <a:prstGeom prst="rect">
            <a:avLst/>
          </a:prstGeom>
        </p:spPr>
      </p:pic>
      <p:pic>
        <p:nvPicPr>
          <p:cNvPr id="47" name="Obrázek 46" descr="MH9001976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4581128"/>
            <a:ext cx="755725" cy="755725"/>
          </a:xfrm>
          <a:prstGeom prst="rect">
            <a:avLst/>
          </a:prstGeom>
        </p:spPr>
      </p:pic>
      <p:pic>
        <p:nvPicPr>
          <p:cNvPr id="48" name="Obrázek 47" descr="MH9001976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5536" y="5445224"/>
            <a:ext cx="755725" cy="755725"/>
          </a:xfrm>
          <a:prstGeom prst="rect">
            <a:avLst/>
          </a:prstGeom>
        </p:spPr>
      </p:pic>
      <p:pic>
        <p:nvPicPr>
          <p:cNvPr id="50" name="Obrázek 49" descr="11954330281038581764Machovka_Candle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339752" y="5301208"/>
            <a:ext cx="504056" cy="864096"/>
          </a:xfrm>
          <a:prstGeom prst="rect">
            <a:avLst/>
          </a:prstGeom>
        </p:spPr>
      </p:pic>
      <p:pic>
        <p:nvPicPr>
          <p:cNvPr id="51" name="Obrázek 50" descr="11954330281038581764Machovka_Candle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79712" y="5301208"/>
            <a:ext cx="504056" cy="864096"/>
          </a:xfrm>
          <a:prstGeom prst="rect">
            <a:avLst/>
          </a:prstGeom>
        </p:spPr>
      </p:pic>
      <p:pic>
        <p:nvPicPr>
          <p:cNvPr id="52" name="Obrázek 51" descr="11954330281038581764Machovka_Candle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619672" y="5301208"/>
            <a:ext cx="504056" cy="864096"/>
          </a:xfrm>
          <a:prstGeom prst="rect">
            <a:avLst/>
          </a:prstGeom>
        </p:spPr>
      </p:pic>
      <p:pic>
        <p:nvPicPr>
          <p:cNvPr id="53" name="Obrázek 52" descr="11954330281038581764Machovka_Candle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699792" y="5301208"/>
            <a:ext cx="504056" cy="864096"/>
          </a:xfrm>
          <a:prstGeom prst="rect">
            <a:avLst/>
          </a:prstGeom>
        </p:spPr>
      </p:pic>
      <p:pic>
        <p:nvPicPr>
          <p:cNvPr id="54" name="Obrázek 53" descr="11954330281038581764Machovka_Candle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059832" y="5301208"/>
            <a:ext cx="504056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</a:t>
            </a:r>
            <a:endParaRPr lang="cs-CZ" sz="6600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                    Chystáme se na Vánoce. </a:t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          Spočítej ozdoby, přiřaď číslici.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C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Obrázek 4" descr="MH9001976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4869160"/>
            <a:ext cx="827733" cy="827733"/>
          </a:xfrm>
          <a:prstGeom prst="rect">
            <a:avLst/>
          </a:prstGeom>
        </p:spPr>
      </p:pic>
      <p:pic>
        <p:nvPicPr>
          <p:cNvPr id="6" name="Obrázek 5" descr="MH9001976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4149080"/>
            <a:ext cx="755725" cy="755725"/>
          </a:xfrm>
          <a:prstGeom prst="rect">
            <a:avLst/>
          </a:prstGeom>
        </p:spPr>
      </p:pic>
      <p:pic>
        <p:nvPicPr>
          <p:cNvPr id="7" name="Obrázek 6" descr="MH9003986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5805264"/>
            <a:ext cx="539701" cy="539701"/>
          </a:xfrm>
          <a:prstGeom prst="rect">
            <a:avLst/>
          </a:prstGeom>
        </p:spPr>
      </p:pic>
      <p:pic>
        <p:nvPicPr>
          <p:cNvPr id="8" name="Obrázek 7" descr="MH90019768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236296" y="2708920"/>
            <a:ext cx="755725" cy="755725"/>
          </a:xfrm>
          <a:prstGeom prst="rect">
            <a:avLst/>
          </a:prstGeom>
        </p:spPr>
      </p:pic>
      <p:pic>
        <p:nvPicPr>
          <p:cNvPr id="10" name="Obrázek 9" descr="MH90019768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067944" y="1844824"/>
            <a:ext cx="755725" cy="755725"/>
          </a:xfrm>
          <a:prstGeom prst="rect">
            <a:avLst/>
          </a:prstGeom>
        </p:spPr>
      </p:pic>
      <p:pic>
        <p:nvPicPr>
          <p:cNvPr id="11" name="Obrázek 10" descr="MH90023259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5536" y="116632"/>
            <a:ext cx="1907853" cy="1907853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11560" y="328498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20608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27089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11560" y="38610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11560" y="45091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11560" y="515719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11560" y="580526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pic>
        <p:nvPicPr>
          <p:cNvPr id="19" name="Obrázek 18" descr="MH900436200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067944" y="2636912"/>
            <a:ext cx="899741" cy="899741"/>
          </a:xfrm>
          <a:prstGeom prst="rect">
            <a:avLst/>
          </a:prstGeom>
        </p:spPr>
      </p:pic>
      <p:pic>
        <p:nvPicPr>
          <p:cNvPr id="20" name="Obrázek 19" descr="1195426722705012963bow_tie_greg_05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995936" y="3645024"/>
            <a:ext cx="548185" cy="360040"/>
          </a:xfrm>
          <a:prstGeom prst="rect">
            <a:avLst/>
          </a:prstGeom>
        </p:spPr>
      </p:pic>
      <p:pic>
        <p:nvPicPr>
          <p:cNvPr id="21" name="Obrázek 20" descr="MH90019768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44008" y="1844824"/>
            <a:ext cx="755725" cy="755725"/>
          </a:xfrm>
          <a:prstGeom prst="rect">
            <a:avLst/>
          </a:prstGeom>
        </p:spPr>
      </p:pic>
      <p:pic>
        <p:nvPicPr>
          <p:cNvPr id="22" name="Obrázek 21" descr="MH90019768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948264" y="1844824"/>
            <a:ext cx="755725" cy="755725"/>
          </a:xfrm>
          <a:prstGeom prst="rect">
            <a:avLst/>
          </a:prstGeom>
        </p:spPr>
      </p:pic>
      <p:pic>
        <p:nvPicPr>
          <p:cNvPr id="23" name="Obrázek 22" descr="MH90019768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372200" y="1844824"/>
            <a:ext cx="755725" cy="755725"/>
          </a:xfrm>
          <a:prstGeom prst="rect">
            <a:avLst/>
          </a:prstGeom>
        </p:spPr>
      </p:pic>
      <p:pic>
        <p:nvPicPr>
          <p:cNvPr id="24" name="Obrázek 23" descr="MH90019768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220072" y="1844824"/>
            <a:ext cx="755725" cy="755725"/>
          </a:xfrm>
          <a:prstGeom prst="rect">
            <a:avLst/>
          </a:prstGeom>
        </p:spPr>
      </p:pic>
      <p:pic>
        <p:nvPicPr>
          <p:cNvPr id="25" name="Obrázek 24" descr="MH90019768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96136" y="1844824"/>
            <a:ext cx="755725" cy="755725"/>
          </a:xfrm>
          <a:prstGeom prst="rect">
            <a:avLst/>
          </a:prstGeom>
        </p:spPr>
      </p:pic>
      <p:pic>
        <p:nvPicPr>
          <p:cNvPr id="26" name="Obrázek 25" descr="1195426722705012963bow_tie_greg_05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436096" y="3645024"/>
            <a:ext cx="548185" cy="360040"/>
          </a:xfrm>
          <a:prstGeom prst="rect">
            <a:avLst/>
          </a:prstGeom>
        </p:spPr>
      </p:pic>
      <p:pic>
        <p:nvPicPr>
          <p:cNvPr id="27" name="Obrázek 26" descr="1195426722705012963bow_tie_greg_05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084168" y="3645024"/>
            <a:ext cx="548185" cy="360040"/>
          </a:xfrm>
          <a:prstGeom prst="rect">
            <a:avLst/>
          </a:prstGeom>
        </p:spPr>
      </p:pic>
      <p:pic>
        <p:nvPicPr>
          <p:cNvPr id="28" name="Obrázek 27" descr="1195426722705012963bow_tie_greg_05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716016" y="3645024"/>
            <a:ext cx="548185" cy="360040"/>
          </a:xfrm>
          <a:prstGeom prst="rect">
            <a:avLst/>
          </a:prstGeom>
        </p:spPr>
      </p:pic>
      <p:pic>
        <p:nvPicPr>
          <p:cNvPr id="29" name="Obrázek 28" descr="MH9001976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4149080"/>
            <a:ext cx="755725" cy="755725"/>
          </a:xfrm>
          <a:prstGeom prst="rect">
            <a:avLst/>
          </a:prstGeom>
        </p:spPr>
      </p:pic>
      <p:pic>
        <p:nvPicPr>
          <p:cNvPr id="30" name="Obrázek 29" descr="MH9001976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4149080"/>
            <a:ext cx="755725" cy="755725"/>
          </a:xfrm>
          <a:prstGeom prst="rect">
            <a:avLst/>
          </a:prstGeom>
        </p:spPr>
      </p:pic>
      <p:pic>
        <p:nvPicPr>
          <p:cNvPr id="31" name="Obrázek 30" descr="MH9001976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4149080"/>
            <a:ext cx="755725" cy="755725"/>
          </a:xfrm>
          <a:prstGeom prst="rect">
            <a:avLst/>
          </a:prstGeom>
        </p:spPr>
      </p:pic>
      <p:pic>
        <p:nvPicPr>
          <p:cNvPr id="32" name="Obrázek 31" descr="MH9001976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4869160"/>
            <a:ext cx="827733" cy="827733"/>
          </a:xfrm>
          <a:prstGeom prst="rect">
            <a:avLst/>
          </a:prstGeom>
        </p:spPr>
      </p:pic>
      <p:pic>
        <p:nvPicPr>
          <p:cNvPr id="33" name="Obrázek 32" descr="MH9001976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308304" y="4869160"/>
            <a:ext cx="827733" cy="827733"/>
          </a:xfrm>
          <a:prstGeom prst="rect">
            <a:avLst/>
          </a:prstGeom>
        </p:spPr>
      </p:pic>
      <p:pic>
        <p:nvPicPr>
          <p:cNvPr id="34" name="Obrázek 33" descr="MH9001976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028384" y="4869160"/>
            <a:ext cx="827733" cy="827733"/>
          </a:xfrm>
          <a:prstGeom prst="rect">
            <a:avLst/>
          </a:prstGeom>
        </p:spPr>
      </p:pic>
      <p:pic>
        <p:nvPicPr>
          <p:cNvPr id="35" name="Obrázek 34" descr="MH9001976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4869160"/>
            <a:ext cx="827733" cy="827733"/>
          </a:xfrm>
          <a:prstGeom prst="rect">
            <a:avLst/>
          </a:prstGeom>
        </p:spPr>
      </p:pic>
      <p:pic>
        <p:nvPicPr>
          <p:cNvPr id="36" name="Obrázek 35" descr="MH9001976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4869160"/>
            <a:ext cx="827733" cy="827733"/>
          </a:xfrm>
          <a:prstGeom prst="rect">
            <a:avLst/>
          </a:prstGeom>
        </p:spPr>
      </p:pic>
      <p:pic>
        <p:nvPicPr>
          <p:cNvPr id="37" name="Obrázek 36" descr="MH9001976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35896" y="4869160"/>
            <a:ext cx="827733" cy="827733"/>
          </a:xfrm>
          <a:prstGeom prst="rect">
            <a:avLst/>
          </a:prstGeom>
        </p:spPr>
      </p:pic>
      <p:pic>
        <p:nvPicPr>
          <p:cNvPr id="38" name="Obrázek 37" descr="MH9003986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5976" y="5805264"/>
            <a:ext cx="539701" cy="539701"/>
          </a:xfrm>
          <a:prstGeom prst="rect">
            <a:avLst/>
          </a:prstGeom>
        </p:spPr>
      </p:pic>
      <p:pic>
        <p:nvPicPr>
          <p:cNvPr id="39" name="Obrázek 38" descr="MH9003986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51920" y="5805264"/>
            <a:ext cx="539701" cy="539701"/>
          </a:xfrm>
          <a:prstGeom prst="rect">
            <a:avLst/>
          </a:prstGeom>
        </p:spPr>
      </p:pic>
      <p:pic>
        <p:nvPicPr>
          <p:cNvPr id="40" name="Obrázek 39" descr="1195426722705012963bow_tie_greg_05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732240" y="3645024"/>
            <a:ext cx="548185" cy="360040"/>
          </a:xfrm>
          <a:prstGeom prst="rect">
            <a:avLst/>
          </a:prstGeom>
        </p:spPr>
      </p:pic>
      <p:pic>
        <p:nvPicPr>
          <p:cNvPr id="41" name="Obrázek 40" descr="MH90019768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2708920"/>
            <a:ext cx="755725" cy="755725"/>
          </a:xfrm>
          <a:prstGeom prst="rect">
            <a:avLst/>
          </a:prstGeom>
        </p:spPr>
      </p:pic>
      <p:sp>
        <p:nvSpPr>
          <p:cNvPr id="42" name="Volný tvar 41"/>
          <p:cNvSpPr/>
          <p:nvPr/>
        </p:nvSpPr>
        <p:spPr>
          <a:xfrm>
            <a:off x="931612" y="2395465"/>
            <a:ext cx="3382204" cy="3101693"/>
          </a:xfrm>
          <a:custGeom>
            <a:avLst/>
            <a:gdLst>
              <a:gd name="connsiteX0" fmla="*/ 3382204 w 3382204"/>
              <a:gd name="connsiteY0" fmla="*/ 3490 h 3101693"/>
              <a:gd name="connsiteX1" fmla="*/ 3306901 w 3382204"/>
              <a:gd name="connsiteY1" fmla="*/ 46521 h 3101693"/>
              <a:gd name="connsiteX2" fmla="*/ 3263870 w 3382204"/>
              <a:gd name="connsiteY2" fmla="*/ 68036 h 3101693"/>
              <a:gd name="connsiteX3" fmla="*/ 3188567 w 3382204"/>
              <a:gd name="connsiteY3" fmla="*/ 121824 h 3101693"/>
              <a:gd name="connsiteX4" fmla="*/ 3156294 w 3382204"/>
              <a:gd name="connsiteY4" fmla="*/ 154097 h 3101693"/>
              <a:gd name="connsiteX5" fmla="*/ 3102506 w 3382204"/>
              <a:gd name="connsiteY5" fmla="*/ 186370 h 3101693"/>
              <a:gd name="connsiteX6" fmla="*/ 3059475 w 3382204"/>
              <a:gd name="connsiteY6" fmla="*/ 218643 h 3101693"/>
              <a:gd name="connsiteX7" fmla="*/ 3027202 w 3382204"/>
              <a:gd name="connsiteY7" fmla="*/ 240159 h 3101693"/>
              <a:gd name="connsiteX8" fmla="*/ 2973414 w 3382204"/>
              <a:gd name="connsiteY8" fmla="*/ 283189 h 3101693"/>
              <a:gd name="connsiteX9" fmla="*/ 2919626 w 3382204"/>
              <a:gd name="connsiteY9" fmla="*/ 315462 h 3101693"/>
              <a:gd name="connsiteX10" fmla="*/ 2898110 w 3382204"/>
              <a:gd name="connsiteY10" fmla="*/ 336977 h 3101693"/>
              <a:gd name="connsiteX11" fmla="*/ 2844322 w 3382204"/>
              <a:gd name="connsiteY11" fmla="*/ 369250 h 3101693"/>
              <a:gd name="connsiteX12" fmla="*/ 2822807 w 3382204"/>
              <a:gd name="connsiteY12" fmla="*/ 390766 h 3101693"/>
              <a:gd name="connsiteX13" fmla="*/ 2736746 w 3382204"/>
              <a:gd name="connsiteY13" fmla="*/ 455311 h 3101693"/>
              <a:gd name="connsiteX14" fmla="*/ 2672200 w 3382204"/>
              <a:gd name="connsiteY14" fmla="*/ 519857 h 3101693"/>
              <a:gd name="connsiteX15" fmla="*/ 2607654 w 3382204"/>
              <a:gd name="connsiteY15" fmla="*/ 584403 h 3101693"/>
              <a:gd name="connsiteX16" fmla="*/ 2521593 w 3382204"/>
              <a:gd name="connsiteY16" fmla="*/ 670464 h 3101693"/>
              <a:gd name="connsiteX17" fmla="*/ 2489320 w 3382204"/>
              <a:gd name="connsiteY17" fmla="*/ 691980 h 3101693"/>
              <a:gd name="connsiteX18" fmla="*/ 2457047 w 3382204"/>
              <a:gd name="connsiteY18" fmla="*/ 735010 h 3101693"/>
              <a:gd name="connsiteX19" fmla="*/ 2424774 w 3382204"/>
              <a:gd name="connsiteY19" fmla="*/ 756526 h 3101693"/>
              <a:gd name="connsiteX20" fmla="*/ 2392501 w 3382204"/>
              <a:gd name="connsiteY20" fmla="*/ 788799 h 3101693"/>
              <a:gd name="connsiteX21" fmla="*/ 2306440 w 3382204"/>
              <a:gd name="connsiteY21" fmla="*/ 853344 h 3101693"/>
              <a:gd name="connsiteX22" fmla="*/ 2231136 w 3382204"/>
              <a:gd name="connsiteY22" fmla="*/ 917890 h 3101693"/>
              <a:gd name="connsiteX23" fmla="*/ 2198863 w 3382204"/>
              <a:gd name="connsiteY23" fmla="*/ 950163 h 3101693"/>
              <a:gd name="connsiteX24" fmla="*/ 2112802 w 3382204"/>
              <a:gd name="connsiteY24" fmla="*/ 1014709 h 3101693"/>
              <a:gd name="connsiteX25" fmla="*/ 2048256 w 3382204"/>
              <a:gd name="connsiteY25" fmla="*/ 1100770 h 3101693"/>
              <a:gd name="connsiteX26" fmla="*/ 2015983 w 3382204"/>
              <a:gd name="connsiteY26" fmla="*/ 1143801 h 3101693"/>
              <a:gd name="connsiteX27" fmla="*/ 1994468 w 3382204"/>
              <a:gd name="connsiteY27" fmla="*/ 1176074 h 3101693"/>
              <a:gd name="connsiteX28" fmla="*/ 1919164 w 3382204"/>
              <a:gd name="connsiteY28" fmla="*/ 1251377 h 3101693"/>
              <a:gd name="connsiteX29" fmla="*/ 1865376 w 3382204"/>
              <a:gd name="connsiteY29" fmla="*/ 1315923 h 3101693"/>
              <a:gd name="connsiteX30" fmla="*/ 1811588 w 3382204"/>
              <a:gd name="connsiteY30" fmla="*/ 1380469 h 3101693"/>
              <a:gd name="connsiteX31" fmla="*/ 1757800 w 3382204"/>
              <a:gd name="connsiteY31" fmla="*/ 1445015 h 3101693"/>
              <a:gd name="connsiteX32" fmla="*/ 1736284 w 3382204"/>
              <a:gd name="connsiteY32" fmla="*/ 1477288 h 3101693"/>
              <a:gd name="connsiteX33" fmla="*/ 1693254 w 3382204"/>
              <a:gd name="connsiteY33" fmla="*/ 1520319 h 3101693"/>
              <a:gd name="connsiteX34" fmla="*/ 1617950 w 3382204"/>
              <a:gd name="connsiteY34" fmla="*/ 1595622 h 3101693"/>
              <a:gd name="connsiteX35" fmla="*/ 1521132 w 3382204"/>
              <a:gd name="connsiteY35" fmla="*/ 1713956 h 3101693"/>
              <a:gd name="connsiteX36" fmla="*/ 1488859 w 3382204"/>
              <a:gd name="connsiteY36" fmla="*/ 1756987 h 3101693"/>
              <a:gd name="connsiteX37" fmla="*/ 1392040 w 3382204"/>
              <a:gd name="connsiteY37" fmla="*/ 1843048 h 3101693"/>
              <a:gd name="connsiteX38" fmla="*/ 1338252 w 3382204"/>
              <a:gd name="connsiteY38" fmla="*/ 1875321 h 3101693"/>
              <a:gd name="connsiteX39" fmla="*/ 1262948 w 3382204"/>
              <a:gd name="connsiteY39" fmla="*/ 1950624 h 3101693"/>
              <a:gd name="connsiteX40" fmla="*/ 1209160 w 3382204"/>
              <a:gd name="connsiteY40" fmla="*/ 2015170 h 3101693"/>
              <a:gd name="connsiteX41" fmla="*/ 1166129 w 3382204"/>
              <a:gd name="connsiteY41" fmla="*/ 2047443 h 3101693"/>
              <a:gd name="connsiteX42" fmla="*/ 1112341 w 3382204"/>
              <a:gd name="connsiteY42" fmla="*/ 2133504 h 3101693"/>
              <a:gd name="connsiteX43" fmla="*/ 1069310 w 3382204"/>
              <a:gd name="connsiteY43" fmla="*/ 2165777 h 3101693"/>
              <a:gd name="connsiteX44" fmla="*/ 1026280 w 3382204"/>
              <a:gd name="connsiteY44" fmla="*/ 2219566 h 3101693"/>
              <a:gd name="connsiteX45" fmla="*/ 983249 w 3382204"/>
              <a:gd name="connsiteY45" fmla="*/ 2262596 h 3101693"/>
              <a:gd name="connsiteX46" fmla="*/ 950976 w 3382204"/>
              <a:gd name="connsiteY46" fmla="*/ 2316384 h 3101693"/>
              <a:gd name="connsiteX47" fmla="*/ 875673 w 3382204"/>
              <a:gd name="connsiteY47" fmla="*/ 2391688 h 3101693"/>
              <a:gd name="connsiteX48" fmla="*/ 832642 w 3382204"/>
              <a:gd name="connsiteY48" fmla="*/ 2445476 h 3101693"/>
              <a:gd name="connsiteX49" fmla="*/ 800369 w 3382204"/>
              <a:gd name="connsiteY49" fmla="*/ 2477749 h 3101693"/>
              <a:gd name="connsiteX50" fmla="*/ 746581 w 3382204"/>
              <a:gd name="connsiteY50" fmla="*/ 2553053 h 3101693"/>
              <a:gd name="connsiteX51" fmla="*/ 714308 w 3382204"/>
              <a:gd name="connsiteY51" fmla="*/ 2574568 h 3101693"/>
              <a:gd name="connsiteX52" fmla="*/ 671277 w 3382204"/>
              <a:gd name="connsiteY52" fmla="*/ 2606841 h 3101693"/>
              <a:gd name="connsiteX53" fmla="*/ 563701 w 3382204"/>
              <a:gd name="connsiteY53" fmla="*/ 2703660 h 3101693"/>
              <a:gd name="connsiteX54" fmla="*/ 488397 w 3382204"/>
              <a:gd name="connsiteY54" fmla="*/ 2757448 h 3101693"/>
              <a:gd name="connsiteX55" fmla="*/ 380821 w 3382204"/>
              <a:gd name="connsiteY55" fmla="*/ 2789721 h 3101693"/>
              <a:gd name="connsiteX56" fmla="*/ 316275 w 3382204"/>
              <a:gd name="connsiteY56" fmla="*/ 2832751 h 3101693"/>
              <a:gd name="connsiteX57" fmla="*/ 262487 w 3382204"/>
              <a:gd name="connsiteY57" fmla="*/ 2865024 h 3101693"/>
              <a:gd name="connsiteX58" fmla="*/ 240972 w 3382204"/>
              <a:gd name="connsiteY58" fmla="*/ 2886540 h 3101693"/>
              <a:gd name="connsiteX59" fmla="*/ 165668 w 3382204"/>
              <a:gd name="connsiteY59" fmla="*/ 2929570 h 3101693"/>
              <a:gd name="connsiteX60" fmla="*/ 122637 w 3382204"/>
              <a:gd name="connsiteY60" fmla="*/ 2972601 h 3101693"/>
              <a:gd name="connsiteX61" fmla="*/ 58092 w 3382204"/>
              <a:gd name="connsiteY61" fmla="*/ 3037147 h 3101693"/>
              <a:gd name="connsiteX62" fmla="*/ 36576 w 3382204"/>
              <a:gd name="connsiteY62" fmla="*/ 3058662 h 3101693"/>
              <a:gd name="connsiteX63" fmla="*/ 4303 w 3382204"/>
              <a:gd name="connsiteY63" fmla="*/ 3080177 h 3101693"/>
              <a:gd name="connsiteX64" fmla="*/ 4303 w 3382204"/>
              <a:gd name="connsiteY64" fmla="*/ 3101693 h 3101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3382204" h="3101693">
                <a:moveTo>
                  <a:pt x="3382204" y="3490"/>
                </a:moveTo>
                <a:cubicBezTo>
                  <a:pt x="3318799" y="24626"/>
                  <a:pt x="3381336" y="0"/>
                  <a:pt x="3306901" y="46521"/>
                </a:cubicBezTo>
                <a:cubicBezTo>
                  <a:pt x="3293302" y="55020"/>
                  <a:pt x="3278214" y="60864"/>
                  <a:pt x="3263870" y="68036"/>
                </a:cubicBezTo>
                <a:cubicBezTo>
                  <a:pt x="3179958" y="151948"/>
                  <a:pt x="3287683" y="51026"/>
                  <a:pt x="3188567" y="121824"/>
                </a:cubicBezTo>
                <a:cubicBezTo>
                  <a:pt x="3176187" y="130667"/>
                  <a:pt x="3168465" y="144969"/>
                  <a:pt x="3156294" y="154097"/>
                </a:cubicBezTo>
                <a:cubicBezTo>
                  <a:pt x="3139567" y="166642"/>
                  <a:pt x="3119903" y="174772"/>
                  <a:pt x="3102506" y="186370"/>
                </a:cubicBezTo>
                <a:cubicBezTo>
                  <a:pt x="3087588" y="196316"/>
                  <a:pt x="3074065" y="208222"/>
                  <a:pt x="3059475" y="218643"/>
                </a:cubicBezTo>
                <a:cubicBezTo>
                  <a:pt x="3048954" y="226158"/>
                  <a:pt x="3037545" y="232401"/>
                  <a:pt x="3027202" y="240159"/>
                </a:cubicBezTo>
                <a:cubicBezTo>
                  <a:pt x="3008833" y="253935"/>
                  <a:pt x="2992224" y="270022"/>
                  <a:pt x="2973414" y="283189"/>
                </a:cubicBezTo>
                <a:cubicBezTo>
                  <a:pt x="2956285" y="295180"/>
                  <a:pt x="2936640" y="303309"/>
                  <a:pt x="2919626" y="315462"/>
                </a:cubicBezTo>
                <a:cubicBezTo>
                  <a:pt x="2911373" y="321357"/>
                  <a:pt x="2906363" y="331082"/>
                  <a:pt x="2898110" y="336977"/>
                </a:cubicBezTo>
                <a:cubicBezTo>
                  <a:pt x="2881096" y="349130"/>
                  <a:pt x="2861336" y="357097"/>
                  <a:pt x="2844322" y="369250"/>
                </a:cubicBezTo>
                <a:cubicBezTo>
                  <a:pt x="2836069" y="375145"/>
                  <a:pt x="2830727" y="384430"/>
                  <a:pt x="2822807" y="390766"/>
                </a:cubicBezTo>
                <a:cubicBezTo>
                  <a:pt x="2794806" y="413167"/>
                  <a:pt x="2758261" y="426624"/>
                  <a:pt x="2736746" y="455311"/>
                </a:cubicBezTo>
                <a:cubicBezTo>
                  <a:pt x="2696716" y="508685"/>
                  <a:pt x="2719391" y="488397"/>
                  <a:pt x="2672200" y="519857"/>
                </a:cubicBezTo>
                <a:cubicBezTo>
                  <a:pt x="2594774" y="623093"/>
                  <a:pt x="2681812" y="516987"/>
                  <a:pt x="2607654" y="584403"/>
                </a:cubicBezTo>
                <a:cubicBezTo>
                  <a:pt x="2577635" y="611693"/>
                  <a:pt x="2555349" y="647960"/>
                  <a:pt x="2521593" y="670464"/>
                </a:cubicBezTo>
                <a:cubicBezTo>
                  <a:pt x="2510835" y="677636"/>
                  <a:pt x="2498462" y="682838"/>
                  <a:pt x="2489320" y="691980"/>
                </a:cubicBezTo>
                <a:cubicBezTo>
                  <a:pt x="2476642" y="704658"/>
                  <a:pt x="2469725" y="722332"/>
                  <a:pt x="2457047" y="735010"/>
                </a:cubicBezTo>
                <a:cubicBezTo>
                  <a:pt x="2447905" y="744152"/>
                  <a:pt x="2434706" y="748249"/>
                  <a:pt x="2424774" y="756526"/>
                </a:cubicBezTo>
                <a:cubicBezTo>
                  <a:pt x="2413087" y="766266"/>
                  <a:pt x="2404188" y="779060"/>
                  <a:pt x="2392501" y="788799"/>
                </a:cubicBezTo>
                <a:cubicBezTo>
                  <a:pt x="2332914" y="838455"/>
                  <a:pt x="2384904" y="774880"/>
                  <a:pt x="2306440" y="853344"/>
                </a:cubicBezTo>
                <a:cubicBezTo>
                  <a:pt x="2236615" y="923169"/>
                  <a:pt x="2315185" y="875866"/>
                  <a:pt x="2231136" y="917890"/>
                </a:cubicBezTo>
                <a:cubicBezTo>
                  <a:pt x="2220378" y="928648"/>
                  <a:pt x="2210638" y="940529"/>
                  <a:pt x="2198863" y="950163"/>
                </a:cubicBezTo>
                <a:cubicBezTo>
                  <a:pt x="2171110" y="972870"/>
                  <a:pt x="2134317" y="986022"/>
                  <a:pt x="2112802" y="1014709"/>
                </a:cubicBezTo>
                <a:lnTo>
                  <a:pt x="2048256" y="1100770"/>
                </a:lnTo>
                <a:cubicBezTo>
                  <a:pt x="2037498" y="1115114"/>
                  <a:pt x="2025928" y="1128883"/>
                  <a:pt x="2015983" y="1143801"/>
                </a:cubicBezTo>
                <a:cubicBezTo>
                  <a:pt x="2008811" y="1154559"/>
                  <a:pt x="2003117" y="1166464"/>
                  <a:pt x="1994468" y="1176074"/>
                </a:cubicBezTo>
                <a:cubicBezTo>
                  <a:pt x="1970721" y="1202460"/>
                  <a:pt x="1919164" y="1251377"/>
                  <a:pt x="1919164" y="1251377"/>
                </a:cubicBezTo>
                <a:cubicBezTo>
                  <a:pt x="1854147" y="1381413"/>
                  <a:pt x="1941403" y="1224690"/>
                  <a:pt x="1865376" y="1315923"/>
                </a:cubicBezTo>
                <a:cubicBezTo>
                  <a:pt x="1797133" y="1397815"/>
                  <a:pt x="1890216" y="1328051"/>
                  <a:pt x="1811588" y="1380469"/>
                </a:cubicBezTo>
                <a:cubicBezTo>
                  <a:pt x="1758175" y="1460590"/>
                  <a:pt x="1826820" y="1362192"/>
                  <a:pt x="1757800" y="1445015"/>
                </a:cubicBezTo>
                <a:cubicBezTo>
                  <a:pt x="1749523" y="1454947"/>
                  <a:pt x="1744698" y="1467471"/>
                  <a:pt x="1736284" y="1477288"/>
                </a:cubicBezTo>
                <a:cubicBezTo>
                  <a:pt x="1723083" y="1492689"/>
                  <a:pt x="1706612" y="1505053"/>
                  <a:pt x="1693254" y="1520319"/>
                </a:cubicBezTo>
                <a:cubicBezTo>
                  <a:pt x="1629363" y="1593337"/>
                  <a:pt x="1696185" y="1536946"/>
                  <a:pt x="1617950" y="1595622"/>
                </a:cubicBezTo>
                <a:cubicBezTo>
                  <a:pt x="1560990" y="1709545"/>
                  <a:pt x="1651095" y="1540671"/>
                  <a:pt x="1521132" y="1713956"/>
                </a:cubicBezTo>
                <a:cubicBezTo>
                  <a:pt x="1510374" y="1728300"/>
                  <a:pt x="1500666" y="1743494"/>
                  <a:pt x="1488859" y="1756987"/>
                </a:cubicBezTo>
                <a:cubicBezTo>
                  <a:pt x="1462604" y="1786993"/>
                  <a:pt x="1424301" y="1820465"/>
                  <a:pt x="1392040" y="1843048"/>
                </a:cubicBezTo>
                <a:cubicBezTo>
                  <a:pt x="1374911" y="1855039"/>
                  <a:pt x="1356181" y="1864563"/>
                  <a:pt x="1338252" y="1875321"/>
                </a:cubicBezTo>
                <a:cubicBezTo>
                  <a:pt x="1300801" y="1931496"/>
                  <a:pt x="1332513" y="1890997"/>
                  <a:pt x="1262948" y="1950624"/>
                </a:cubicBezTo>
                <a:cubicBezTo>
                  <a:pt x="1212324" y="1994016"/>
                  <a:pt x="1276564" y="1947767"/>
                  <a:pt x="1209160" y="2015170"/>
                </a:cubicBezTo>
                <a:cubicBezTo>
                  <a:pt x="1196482" y="2027848"/>
                  <a:pt x="1180473" y="2036685"/>
                  <a:pt x="1166129" y="2047443"/>
                </a:cubicBezTo>
                <a:cubicBezTo>
                  <a:pt x="1149086" y="2081530"/>
                  <a:pt x="1140272" y="2105573"/>
                  <a:pt x="1112341" y="2133504"/>
                </a:cubicBezTo>
                <a:cubicBezTo>
                  <a:pt x="1099663" y="2146182"/>
                  <a:pt x="1081988" y="2153099"/>
                  <a:pt x="1069310" y="2165777"/>
                </a:cubicBezTo>
                <a:cubicBezTo>
                  <a:pt x="1053074" y="2182013"/>
                  <a:pt x="1041534" y="2202405"/>
                  <a:pt x="1026280" y="2219566"/>
                </a:cubicBezTo>
                <a:cubicBezTo>
                  <a:pt x="1012804" y="2234727"/>
                  <a:pt x="995703" y="2246584"/>
                  <a:pt x="983249" y="2262596"/>
                </a:cubicBezTo>
                <a:cubicBezTo>
                  <a:pt x="970412" y="2279101"/>
                  <a:pt x="964362" y="2300321"/>
                  <a:pt x="950976" y="2316384"/>
                </a:cubicBezTo>
                <a:cubicBezTo>
                  <a:pt x="928251" y="2343655"/>
                  <a:pt x="897849" y="2363969"/>
                  <a:pt x="875673" y="2391688"/>
                </a:cubicBezTo>
                <a:cubicBezTo>
                  <a:pt x="861329" y="2409617"/>
                  <a:pt x="847762" y="2428196"/>
                  <a:pt x="832642" y="2445476"/>
                </a:cubicBezTo>
                <a:cubicBezTo>
                  <a:pt x="822624" y="2456925"/>
                  <a:pt x="810108" y="2466062"/>
                  <a:pt x="800369" y="2477749"/>
                </a:cubicBezTo>
                <a:cubicBezTo>
                  <a:pt x="769827" y="2514400"/>
                  <a:pt x="785338" y="2514296"/>
                  <a:pt x="746581" y="2553053"/>
                </a:cubicBezTo>
                <a:cubicBezTo>
                  <a:pt x="737439" y="2562195"/>
                  <a:pt x="724829" y="2567053"/>
                  <a:pt x="714308" y="2574568"/>
                </a:cubicBezTo>
                <a:cubicBezTo>
                  <a:pt x="699718" y="2584989"/>
                  <a:pt x="685621" y="2596083"/>
                  <a:pt x="671277" y="2606841"/>
                </a:cubicBezTo>
                <a:cubicBezTo>
                  <a:pt x="629871" y="2668950"/>
                  <a:pt x="660105" y="2631357"/>
                  <a:pt x="563701" y="2703660"/>
                </a:cubicBezTo>
                <a:cubicBezTo>
                  <a:pt x="553955" y="2710970"/>
                  <a:pt x="504128" y="2749583"/>
                  <a:pt x="488397" y="2757448"/>
                </a:cubicBezTo>
                <a:cubicBezTo>
                  <a:pt x="441221" y="2781036"/>
                  <a:pt x="431209" y="2779643"/>
                  <a:pt x="380821" y="2789721"/>
                </a:cubicBezTo>
                <a:cubicBezTo>
                  <a:pt x="298750" y="2871792"/>
                  <a:pt x="394121" y="2786043"/>
                  <a:pt x="316275" y="2832751"/>
                </a:cubicBezTo>
                <a:cubicBezTo>
                  <a:pt x="242442" y="2877051"/>
                  <a:pt x="353911" y="2834551"/>
                  <a:pt x="262487" y="2865024"/>
                </a:cubicBezTo>
                <a:cubicBezTo>
                  <a:pt x="255315" y="2872196"/>
                  <a:pt x="249411" y="2880914"/>
                  <a:pt x="240972" y="2886540"/>
                </a:cubicBezTo>
                <a:cubicBezTo>
                  <a:pt x="195184" y="2917065"/>
                  <a:pt x="204184" y="2896557"/>
                  <a:pt x="165668" y="2929570"/>
                </a:cubicBezTo>
                <a:cubicBezTo>
                  <a:pt x="150266" y="2942771"/>
                  <a:pt x="136981" y="2958257"/>
                  <a:pt x="122637" y="2972601"/>
                </a:cubicBezTo>
                <a:lnTo>
                  <a:pt x="58092" y="3037147"/>
                </a:lnTo>
                <a:cubicBezTo>
                  <a:pt x="50920" y="3044319"/>
                  <a:pt x="45015" y="3053036"/>
                  <a:pt x="36576" y="3058662"/>
                </a:cubicBezTo>
                <a:cubicBezTo>
                  <a:pt x="25818" y="3065834"/>
                  <a:pt x="12060" y="3069834"/>
                  <a:pt x="4303" y="3080177"/>
                </a:cubicBezTo>
                <a:cubicBezTo>
                  <a:pt x="0" y="3085915"/>
                  <a:pt x="4303" y="3094521"/>
                  <a:pt x="4303" y="3101693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968188" y="2259106"/>
            <a:ext cx="3367144" cy="871369"/>
          </a:xfrm>
          <a:custGeom>
            <a:avLst/>
            <a:gdLst>
              <a:gd name="connsiteX0" fmla="*/ 3367144 w 3367144"/>
              <a:gd name="connsiteY0" fmla="*/ 871369 h 871369"/>
              <a:gd name="connsiteX1" fmla="*/ 3324113 w 3367144"/>
              <a:gd name="connsiteY1" fmla="*/ 849854 h 871369"/>
              <a:gd name="connsiteX2" fmla="*/ 3291840 w 3367144"/>
              <a:gd name="connsiteY2" fmla="*/ 839096 h 871369"/>
              <a:gd name="connsiteX3" fmla="*/ 3195021 w 3367144"/>
              <a:gd name="connsiteY3" fmla="*/ 796066 h 871369"/>
              <a:gd name="connsiteX4" fmla="*/ 3141233 w 3367144"/>
              <a:gd name="connsiteY4" fmla="*/ 753035 h 871369"/>
              <a:gd name="connsiteX5" fmla="*/ 3087445 w 3367144"/>
              <a:gd name="connsiteY5" fmla="*/ 742278 h 871369"/>
              <a:gd name="connsiteX6" fmla="*/ 3001384 w 3367144"/>
              <a:gd name="connsiteY6" fmla="*/ 699247 h 871369"/>
              <a:gd name="connsiteX7" fmla="*/ 2904565 w 3367144"/>
              <a:gd name="connsiteY7" fmla="*/ 656216 h 871369"/>
              <a:gd name="connsiteX8" fmla="*/ 2807746 w 3367144"/>
              <a:gd name="connsiteY8" fmla="*/ 634701 h 871369"/>
              <a:gd name="connsiteX9" fmla="*/ 2732443 w 3367144"/>
              <a:gd name="connsiteY9" fmla="*/ 602428 h 871369"/>
              <a:gd name="connsiteX10" fmla="*/ 2700170 w 3367144"/>
              <a:gd name="connsiteY10" fmla="*/ 580913 h 871369"/>
              <a:gd name="connsiteX11" fmla="*/ 2646381 w 3367144"/>
              <a:gd name="connsiteY11" fmla="*/ 570155 h 871369"/>
              <a:gd name="connsiteX12" fmla="*/ 2581836 w 3367144"/>
              <a:gd name="connsiteY12" fmla="*/ 537882 h 871369"/>
              <a:gd name="connsiteX13" fmla="*/ 2528047 w 3367144"/>
              <a:gd name="connsiteY13" fmla="*/ 505609 h 871369"/>
              <a:gd name="connsiteX14" fmla="*/ 2441986 w 3367144"/>
              <a:gd name="connsiteY14" fmla="*/ 484094 h 871369"/>
              <a:gd name="connsiteX15" fmla="*/ 2355925 w 3367144"/>
              <a:gd name="connsiteY15" fmla="*/ 441063 h 871369"/>
              <a:gd name="connsiteX16" fmla="*/ 2323652 w 3367144"/>
              <a:gd name="connsiteY16" fmla="*/ 419548 h 871369"/>
              <a:gd name="connsiteX17" fmla="*/ 2248348 w 3367144"/>
              <a:gd name="connsiteY17" fmla="*/ 398033 h 871369"/>
              <a:gd name="connsiteX18" fmla="*/ 2183803 w 3367144"/>
              <a:gd name="connsiteY18" fmla="*/ 376518 h 871369"/>
              <a:gd name="connsiteX19" fmla="*/ 2130014 w 3367144"/>
              <a:gd name="connsiteY19" fmla="*/ 365760 h 871369"/>
              <a:gd name="connsiteX20" fmla="*/ 2076226 w 3367144"/>
              <a:gd name="connsiteY20" fmla="*/ 344245 h 871369"/>
              <a:gd name="connsiteX21" fmla="*/ 2011680 w 3367144"/>
              <a:gd name="connsiteY21" fmla="*/ 333487 h 871369"/>
              <a:gd name="connsiteX22" fmla="*/ 1947134 w 3367144"/>
              <a:gd name="connsiteY22" fmla="*/ 311972 h 871369"/>
              <a:gd name="connsiteX23" fmla="*/ 1893346 w 3367144"/>
              <a:gd name="connsiteY23" fmla="*/ 290456 h 871369"/>
              <a:gd name="connsiteX24" fmla="*/ 1775012 w 3367144"/>
              <a:gd name="connsiteY24" fmla="*/ 268941 h 871369"/>
              <a:gd name="connsiteX25" fmla="*/ 1645920 w 3367144"/>
              <a:gd name="connsiteY25" fmla="*/ 225910 h 871369"/>
              <a:gd name="connsiteX26" fmla="*/ 1613647 w 3367144"/>
              <a:gd name="connsiteY26" fmla="*/ 215153 h 871369"/>
              <a:gd name="connsiteX27" fmla="*/ 1570617 w 3367144"/>
              <a:gd name="connsiteY27" fmla="*/ 193638 h 871369"/>
              <a:gd name="connsiteX28" fmla="*/ 1516828 w 3367144"/>
              <a:gd name="connsiteY28" fmla="*/ 182880 h 871369"/>
              <a:gd name="connsiteX29" fmla="*/ 1430767 w 3367144"/>
              <a:gd name="connsiteY29" fmla="*/ 150607 h 871369"/>
              <a:gd name="connsiteX30" fmla="*/ 1344706 w 3367144"/>
              <a:gd name="connsiteY30" fmla="*/ 129092 h 871369"/>
              <a:gd name="connsiteX31" fmla="*/ 1290918 w 3367144"/>
              <a:gd name="connsiteY31" fmla="*/ 118334 h 871369"/>
              <a:gd name="connsiteX32" fmla="*/ 1237130 w 3367144"/>
              <a:gd name="connsiteY32" fmla="*/ 96819 h 871369"/>
              <a:gd name="connsiteX33" fmla="*/ 1140311 w 3367144"/>
              <a:gd name="connsiteY33" fmla="*/ 64546 h 871369"/>
              <a:gd name="connsiteX34" fmla="*/ 1086523 w 3367144"/>
              <a:gd name="connsiteY34" fmla="*/ 43030 h 871369"/>
              <a:gd name="connsiteX35" fmla="*/ 1021977 w 3367144"/>
              <a:gd name="connsiteY35" fmla="*/ 32273 h 871369"/>
              <a:gd name="connsiteX36" fmla="*/ 860612 w 3367144"/>
              <a:gd name="connsiteY36" fmla="*/ 0 h 871369"/>
              <a:gd name="connsiteX37" fmla="*/ 419548 w 3367144"/>
              <a:gd name="connsiteY37" fmla="*/ 10758 h 871369"/>
              <a:gd name="connsiteX38" fmla="*/ 387276 w 3367144"/>
              <a:gd name="connsiteY38" fmla="*/ 21515 h 871369"/>
              <a:gd name="connsiteX39" fmla="*/ 344245 w 3367144"/>
              <a:gd name="connsiteY39" fmla="*/ 32273 h 871369"/>
              <a:gd name="connsiteX40" fmla="*/ 236668 w 3367144"/>
              <a:gd name="connsiteY40" fmla="*/ 75303 h 871369"/>
              <a:gd name="connsiteX41" fmla="*/ 193638 w 3367144"/>
              <a:gd name="connsiteY41" fmla="*/ 86061 h 871369"/>
              <a:gd name="connsiteX42" fmla="*/ 150607 w 3367144"/>
              <a:gd name="connsiteY42" fmla="*/ 107576 h 871369"/>
              <a:gd name="connsiteX43" fmla="*/ 53788 w 3367144"/>
              <a:gd name="connsiteY43" fmla="*/ 129092 h 871369"/>
              <a:gd name="connsiteX44" fmla="*/ 0 w 3367144"/>
              <a:gd name="connsiteY44" fmla="*/ 150607 h 8713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367144" h="871369">
                <a:moveTo>
                  <a:pt x="3367144" y="871369"/>
                </a:moveTo>
                <a:cubicBezTo>
                  <a:pt x="3352800" y="864197"/>
                  <a:pt x="3338853" y="856171"/>
                  <a:pt x="3324113" y="849854"/>
                </a:cubicBezTo>
                <a:cubicBezTo>
                  <a:pt x="3313690" y="845387"/>
                  <a:pt x="3301982" y="844167"/>
                  <a:pt x="3291840" y="839096"/>
                </a:cubicBezTo>
                <a:cubicBezTo>
                  <a:pt x="3198791" y="792571"/>
                  <a:pt x="3277134" y="816593"/>
                  <a:pt x="3195021" y="796066"/>
                </a:cubicBezTo>
                <a:cubicBezTo>
                  <a:pt x="3179267" y="780311"/>
                  <a:pt x="3162948" y="761178"/>
                  <a:pt x="3141233" y="753035"/>
                </a:cubicBezTo>
                <a:cubicBezTo>
                  <a:pt x="3124113" y="746615"/>
                  <a:pt x="3105374" y="745864"/>
                  <a:pt x="3087445" y="742278"/>
                </a:cubicBezTo>
                <a:cubicBezTo>
                  <a:pt x="3030296" y="704178"/>
                  <a:pt x="3080332" y="734335"/>
                  <a:pt x="3001384" y="699247"/>
                </a:cubicBezTo>
                <a:cubicBezTo>
                  <a:pt x="2945160" y="674259"/>
                  <a:pt x="2968330" y="677471"/>
                  <a:pt x="2904565" y="656216"/>
                </a:cubicBezTo>
                <a:cubicBezTo>
                  <a:pt x="2871450" y="645178"/>
                  <a:pt x="2841832" y="643223"/>
                  <a:pt x="2807746" y="634701"/>
                </a:cubicBezTo>
                <a:cubicBezTo>
                  <a:pt x="2780927" y="627996"/>
                  <a:pt x="2756388" y="616111"/>
                  <a:pt x="2732443" y="602428"/>
                </a:cubicBezTo>
                <a:cubicBezTo>
                  <a:pt x="2721217" y="596013"/>
                  <a:pt x="2712276" y="585453"/>
                  <a:pt x="2700170" y="580913"/>
                </a:cubicBezTo>
                <a:cubicBezTo>
                  <a:pt x="2683049" y="574493"/>
                  <a:pt x="2664311" y="573741"/>
                  <a:pt x="2646381" y="570155"/>
                </a:cubicBezTo>
                <a:cubicBezTo>
                  <a:pt x="2553891" y="508496"/>
                  <a:pt x="2670911" y="582420"/>
                  <a:pt x="2581836" y="537882"/>
                </a:cubicBezTo>
                <a:cubicBezTo>
                  <a:pt x="2563134" y="528531"/>
                  <a:pt x="2547563" y="513115"/>
                  <a:pt x="2528047" y="505609"/>
                </a:cubicBezTo>
                <a:cubicBezTo>
                  <a:pt x="2500448" y="494994"/>
                  <a:pt x="2441986" y="484094"/>
                  <a:pt x="2441986" y="484094"/>
                </a:cubicBezTo>
                <a:cubicBezTo>
                  <a:pt x="2367215" y="434248"/>
                  <a:pt x="2461193" y="493698"/>
                  <a:pt x="2355925" y="441063"/>
                </a:cubicBezTo>
                <a:cubicBezTo>
                  <a:pt x="2344361" y="435281"/>
                  <a:pt x="2335216" y="425330"/>
                  <a:pt x="2323652" y="419548"/>
                </a:cubicBezTo>
                <a:cubicBezTo>
                  <a:pt x="2305570" y="410507"/>
                  <a:pt x="2265590" y="403205"/>
                  <a:pt x="2248348" y="398033"/>
                </a:cubicBezTo>
                <a:cubicBezTo>
                  <a:pt x="2226626" y="391516"/>
                  <a:pt x="2205683" y="382485"/>
                  <a:pt x="2183803" y="376518"/>
                </a:cubicBezTo>
                <a:cubicBezTo>
                  <a:pt x="2166163" y="371707"/>
                  <a:pt x="2147528" y="371014"/>
                  <a:pt x="2130014" y="365760"/>
                </a:cubicBezTo>
                <a:cubicBezTo>
                  <a:pt x="2111518" y="360211"/>
                  <a:pt x="2094856" y="349326"/>
                  <a:pt x="2076226" y="344245"/>
                </a:cubicBezTo>
                <a:cubicBezTo>
                  <a:pt x="2055182" y="338506"/>
                  <a:pt x="2032841" y="338777"/>
                  <a:pt x="2011680" y="333487"/>
                </a:cubicBezTo>
                <a:cubicBezTo>
                  <a:pt x="1989678" y="327987"/>
                  <a:pt x="1968448" y="319723"/>
                  <a:pt x="1947134" y="311972"/>
                </a:cubicBezTo>
                <a:cubicBezTo>
                  <a:pt x="1928986" y="305373"/>
                  <a:pt x="1911976" y="295537"/>
                  <a:pt x="1893346" y="290456"/>
                </a:cubicBezTo>
                <a:cubicBezTo>
                  <a:pt x="1795836" y="263862"/>
                  <a:pt x="1862702" y="294733"/>
                  <a:pt x="1775012" y="268941"/>
                </a:cubicBezTo>
                <a:cubicBezTo>
                  <a:pt x="1731497" y="256142"/>
                  <a:pt x="1688951" y="240253"/>
                  <a:pt x="1645920" y="225910"/>
                </a:cubicBezTo>
                <a:cubicBezTo>
                  <a:pt x="1635162" y="222324"/>
                  <a:pt x="1623789" y="220224"/>
                  <a:pt x="1613647" y="215153"/>
                </a:cubicBezTo>
                <a:cubicBezTo>
                  <a:pt x="1599304" y="207981"/>
                  <a:pt x="1585830" y="198709"/>
                  <a:pt x="1570617" y="193638"/>
                </a:cubicBezTo>
                <a:cubicBezTo>
                  <a:pt x="1553271" y="187856"/>
                  <a:pt x="1534342" y="188134"/>
                  <a:pt x="1516828" y="182880"/>
                </a:cubicBezTo>
                <a:cubicBezTo>
                  <a:pt x="1408173" y="150284"/>
                  <a:pt x="1507396" y="171506"/>
                  <a:pt x="1430767" y="150607"/>
                </a:cubicBezTo>
                <a:cubicBezTo>
                  <a:pt x="1402239" y="142827"/>
                  <a:pt x="1373519" y="135741"/>
                  <a:pt x="1344706" y="129092"/>
                </a:cubicBezTo>
                <a:cubicBezTo>
                  <a:pt x="1326890" y="124981"/>
                  <a:pt x="1308431" y="123588"/>
                  <a:pt x="1290918" y="118334"/>
                </a:cubicBezTo>
                <a:cubicBezTo>
                  <a:pt x="1272422" y="112785"/>
                  <a:pt x="1255315" y="103314"/>
                  <a:pt x="1237130" y="96819"/>
                </a:cubicBezTo>
                <a:cubicBezTo>
                  <a:pt x="1205093" y="85377"/>
                  <a:pt x="1171896" y="77181"/>
                  <a:pt x="1140311" y="64546"/>
                </a:cubicBezTo>
                <a:cubicBezTo>
                  <a:pt x="1122382" y="57374"/>
                  <a:pt x="1105153" y="48111"/>
                  <a:pt x="1086523" y="43030"/>
                </a:cubicBezTo>
                <a:cubicBezTo>
                  <a:pt x="1065480" y="37291"/>
                  <a:pt x="1043492" y="35859"/>
                  <a:pt x="1021977" y="32273"/>
                </a:cubicBezTo>
                <a:cubicBezTo>
                  <a:pt x="926626" y="490"/>
                  <a:pt x="979971" y="13263"/>
                  <a:pt x="860612" y="0"/>
                </a:cubicBezTo>
                <a:cubicBezTo>
                  <a:pt x="713591" y="3586"/>
                  <a:pt x="566461" y="4080"/>
                  <a:pt x="419548" y="10758"/>
                </a:cubicBezTo>
                <a:cubicBezTo>
                  <a:pt x="408221" y="11273"/>
                  <a:pt x="398179" y="18400"/>
                  <a:pt x="387276" y="21515"/>
                </a:cubicBezTo>
                <a:cubicBezTo>
                  <a:pt x="373060" y="25577"/>
                  <a:pt x="358407" y="28025"/>
                  <a:pt x="344245" y="32273"/>
                </a:cubicBezTo>
                <a:cubicBezTo>
                  <a:pt x="150712" y="90333"/>
                  <a:pt x="380434" y="21391"/>
                  <a:pt x="236668" y="75303"/>
                </a:cubicBezTo>
                <a:cubicBezTo>
                  <a:pt x="222825" y="80494"/>
                  <a:pt x="207481" y="80870"/>
                  <a:pt x="193638" y="86061"/>
                </a:cubicBezTo>
                <a:cubicBezTo>
                  <a:pt x="178622" y="91692"/>
                  <a:pt x="165623" y="101945"/>
                  <a:pt x="150607" y="107576"/>
                </a:cubicBezTo>
                <a:cubicBezTo>
                  <a:pt x="131524" y="114732"/>
                  <a:pt x="70521" y="125374"/>
                  <a:pt x="53788" y="129092"/>
                </a:cubicBezTo>
                <a:cubicBezTo>
                  <a:pt x="7550" y="139367"/>
                  <a:pt x="20625" y="129982"/>
                  <a:pt x="0" y="150607"/>
                </a:cubicBezTo>
              </a:path>
            </a:pathLst>
          </a:cu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957431" y="3020372"/>
            <a:ext cx="5776856" cy="303741"/>
          </a:xfrm>
          <a:custGeom>
            <a:avLst/>
            <a:gdLst>
              <a:gd name="connsiteX0" fmla="*/ 5776856 w 5776856"/>
              <a:gd name="connsiteY0" fmla="*/ 142376 h 303741"/>
              <a:gd name="connsiteX1" fmla="*/ 5497157 w 5776856"/>
              <a:gd name="connsiteY1" fmla="*/ 153134 h 303741"/>
              <a:gd name="connsiteX2" fmla="*/ 5206701 w 5776856"/>
              <a:gd name="connsiteY2" fmla="*/ 174649 h 303741"/>
              <a:gd name="connsiteX3" fmla="*/ 5174428 w 5776856"/>
              <a:gd name="connsiteY3" fmla="*/ 185407 h 303741"/>
              <a:gd name="connsiteX4" fmla="*/ 4927002 w 5776856"/>
              <a:gd name="connsiteY4" fmla="*/ 206922 h 303741"/>
              <a:gd name="connsiteX5" fmla="*/ 4797910 w 5776856"/>
              <a:gd name="connsiteY5" fmla="*/ 228437 h 303741"/>
              <a:gd name="connsiteX6" fmla="*/ 4754880 w 5776856"/>
              <a:gd name="connsiteY6" fmla="*/ 239195 h 303741"/>
              <a:gd name="connsiteX7" fmla="*/ 4593515 w 5776856"/>
              <a:gd name="connsiteY7" fmla="*/ 260710 h 303741"/>
              <a:gd name="connsiteX8" fmla="*/ 4410635 w 5776856"/>
              <a:gd name="connsiteY8" fmla="*/ 282226 h 303741"/>
              <a:gd name="connsiteX9" fmla="*/ 3818964 w 5776856"/>
              <a:gd name="connsiteY9" fmla="*/ 292983 h 303741"/>
              <a:gd name="connsiteX10" fmla="*/ 3636084 w 5776856"/>
              <a:gd name="connsiteY10" fmla="*/ 303741 h 303741"/>
              <a:gd name="connsiteX11" fmla="*/ 2958353 w 5776856"/>
              <a:gd name="connsiteY11" fmla="*/ 282226 h 303741"/>
              <a:gd name="connsiteX12" fmla="*/ 2850776 w 5776856"/>
              <a:gd name="connsiteY12" fmla="*/ 271468 h 303741"/>
              <a:gd name="connsiteX13" fmla="*/ 2775473 w 5776856"/>
              <a:gd name="connsiteY13" fmla="*/ 260710 h 303741"/>
              <a:gd name="connsiteX14" fmla="*/ 2678654 w 5776856"/>
              <a:gd name="connsiteY14" fmla="*/ 249953 h 303741"/>
              <a:gd name="connsiteX15" fmla="*/ 2528047 w 5776856"/>
              <a:gd name="connsiteY15" fmla="*/ 228437 h 303741"/>
              <a:gd name="connsiteX16" fmla="*/ 2463501 w 5776856"/>
              <a:gd name="connsiteY16" fmla="*/ 217680 h 303741"/>
              <a:gd name="connsiteX17" fmla="*/ 2280621 w 5776856"/>
              <a:gd name="connsiteY17" fmla="*/ 206922 h 303741"/>
              <a:gd name="connsiteX18" fmla="*/ 2237590 w 5776856"/>
              <a:gd name="connsiteY18" fmla="*/ 196164 h 303741"/>
              <a:gd name="connsiteX19" fmla="*/ 2119256 w 5776856"/>
              <a:gd name="connsiteY19" fmla="*/ 174649 h 303741"/>
              <a:gd name="connsiteX20" fmla="*/ 2033195 w 5776856"/>
              <a:gd name="connsiteY20" fmla="*/ 163892 h 303741"/>
              <a:gd name="connsiteX21" fmla="*/ 1968649 w 5776856"/>
              <a:gd name="connsiteY21" fmla="*/ 153134 h 303741"/>
              <a:gd name="connsiteX22" fmla="*/ 1807284 w 5776856"/>
              <a:gd name="connsiteY22" fmla="*/ 142376 h 303741"/>
              <a:gd name="connsiteX23" fmla="*/ 1054249 w 5776856"/>
              <a:gd name="connsiteY23" fmla="*/ 120861 h 303741"/>
              <a:gd name="connsiteX24" fmla="*/ 968188 w 5776856"/>
              <a:gd name="connsiteY24" fmla="*/ 110103 h 303741"/>
              <a:gd name="connsiteX25" fmla="*/ 935915 w 5776856"/>
              <a:gd name="connsiteY25" fmla="*/ 99346 h 303741"/>
              <a:gd name="connsiteX26" fmla="*/ 817581 w 5776856"/>
              <a:gd name="connsiteY26" fmla="*/ 88588 h 303741"/>
              <a:gd name="connsiteX27" fmla="*/ 753035 w 5776856"/>
              <a:gd name="connsiteY27" fmla="*/ 77830 h 303741"/>
              <a:gd name="connsiteX28" fmla="*/ 419548 w 5776856"/>
              <a:gd name="connsiteY28" fmla="*/ 56315 h 303741"/>
              <a:gd name="connsiteX29" fmla="*/ 311971 w 5776856"/>
              <a:gd name="connsiteY29" fmla="*/ 34800 h 303741"/>
              <a:gd name="connsiteX30" fmla="*/ 182880 w 5776856"/>
              <a:gd name="connsiteY30" fmla="*/ 13284 h 303741"/>
              <a:gd name="connsiteX31" fmla="*/ 129091 w 5776856"/>
              <a:gd name="connsiteY31" fmla="*/ 2527 h 303741"/>
              <a:gd name="connsiteX32" fmla="*/ 0 w 5776856"/>
              <a:gd name="connsiteY32" fmla="*/ 2527 h 30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776856" h="303741">
                <a:moveTo>
                  <a:pt x="5776856" y="142376"/>
                </a:moveTo>
                <a:lnTo>
                  <a:pt x="5497157" y="153134"/>
                </a:lnTo>
                <a:cubicBezTo>
                  <a:pt x="5358275" y="159748"/>
                  <a:pt x="5332147" y="163245"/>
                  <a:pt x="5206701" y="174649"/>
                </a:cubicBezTo>
                <a:cubicBezTo>
                  <a:pt x="5195943" y="178235"/>
                  <a:pt x="5185429" y="182657"/>
                  <a:pt x="5174428" y="185407"/>
                </a:cubicBezTo>
                <a:cubicBezTo>
                  <a:pt x="5087387" y="207167"/>
                  <a:pt x="5032344" y="201069"/>
                  <a:pt x="4927002" y="206922"/>
                </a:cubicBezTo>
                <a:cubicBezTo>
                  <a:pt x="4830165" y="231132"/>
                  <a:pt x="4949011" y="203254"/>
                  <a:pt x="4797910" y="228437"/>
                </a:cubicBezTo>
                <a:cubicBezTo>
                  <a:pt x="4783326" y="230868"/>
                  <a:pt x="4769426" y="236550"/>
                  <a:pt x="4754880" y="239195"/>
                </a:cubicBezTo>
                <a:cubicBezTo>
                  <a:pt x="4695087" y="250067"/>
                  <a:pt x="4654420" y="251340"/>
                  <a:pt x="4593515" y="260710"/>
                </a:cubicBezTo>
                <a:cubicBezTo>
                  <a:pt x="4488505" y="276865"/>
                  <a:pt x="4578921" y="277203"/>
                  <a:pt x="4410635" y="282226"/>
                </a:cubicBezTo>
                <a:cubicBezTo>
                  <a:pt x="4213467" y="288112"/>
                  <a:pt x="4016188" y="289397"/>
                  <a:pt x="3818964" y="292983"/>
                </a:cubicBezTo>
                <a:cubicBezTo>
                  <a:pt x="3758004" y="296569"/>
                  <a:pt x="3697149" y="303741"/>
                  <a:pt x="3636084" y="303741"/>
                </a:cubicBezTo>
                <a:cubicBezTo>
                  <a:pt x="3395130" y="303741"/>
                  <a:pt x="3192087" y="292850"/>
                  <a:pt x="2958353" y="282226"/>
                </a:cubicBezTo>
                <a:lnTo>
                  <a:pt x="2850776" y="271468"/>
                </a:lnTo>
                <a:cubicBezTo>
                  <a:pt x="2825594" y="268505"/>
                  <a:pt x="2800633" y="263855"/>
                  <a:pt x="2775473" y="260710"/>
                </a:cubicBezTo>
                <a:cubicBezTo>
                  <a:pt x="2743252" y="256682"/>
                  <a:pt x="2710927" y="253539"/>
                  <a:pt x="2678654" y="249953"/>
                </a:cubicBezTo>
                <a:cubicBezTo>
                  <a:pt x="2590630" y="227946"/>
                  <a:pt x="2674786" y="246779"/>
                  <a:pt x="2528047" y="228437"/>
                </a:cubicBezTo>
                <a:cubicBezTo>
                  <a:pt x="2506403" y="225732"/>
                  <a:pt x="2485231" y="219570"/>
                  <a:pt x="2463501" y="217680"/>
                </a:cubicBezTo>
                <a:cubicBezTo>
                  <a:pt x="2402665" y="212390"/>
                  <a:pt x="2341581" y="210508"/>
                  <a:pt x="2280621" y="206922"/>
                </a:cubicBezTo>
                <a:cubicBezTo>
                  <a:pt x="2266277" y="203336"/>
                  <a:pt x="2252023" y="199371"/>
                  <a:pt x="2237590" y="196164"/>
                </a:cubicBezTo>
                <a:cubicBezTo>
                  <a:pt x="2204245" y="188754"/>
                  <a:pt x="2151935" y="179317"/>
                  <a:pt x="2119256" y="174649"/>
                </a:cubicBezTo>
                <a:cubicBezTo>
                  <a:pt x="2090636" y="170561"/>
                  <a:pt x="2061815" y="167980"/>
                  <a:pt x="2033195" y="163892"/>
                </a:cubicBezTo>
                <a:cubicBezTo>
                  <a:pt x="2011602" y="160807"/>
                  <a:pt x="1990363" y="155202"/>
                  <a:pt x="1968649" y="153134"/>
                </a:cubicBezTo>
                <a:cubicBezTo>
                  <a:pt x="1914984" y="148023"/>
                  <a:pt x="1861093" y="145637"/>
                  <a:pt x="1807284" y="142376"/>
                </a:cubicBezTo>
                <a:cubicBezTo>
                  <a:pt x="1473824" y="122167"/>
                  <a:pt x="1544445" y="130288"/>
                  <a:pt x="1054249" y="120861"/>
                </a:cubicBezTo>
                <a:cubicBezTo>
                  <a:pt x="1025562" y="117275"/>
                  <a:pt x="996632" y="115275"/>
                  <a:pt x="968188" y="110103"/>
                </a:cubicBezTo>
                <a:cubicBezTo>
                  <a:pt x="957031" y="108075"/>
                  <a:pt x="947141" y="100950"/>
                  <a:pt x="935915" y="99346"/>
                </a:cubicBezTo>
                <a:cubicBezTo>
                  <a:pt x="896706" y="93745"/>
                  <a:pt x="856917" y="93216"/>
                  <a:pt x="817581" y="88588"/>
                </a:cubicBezTo>
                <a:cubicBezTo>
                  <a:pt x="795918" y="86039"/>
                  <a:pt x="774778" y="79569"/>
                  <a:pt x="753035" y="77830"/>
                </a:cubicBezTo>
                <a:cubicBezTo>
                  <a:pt x="565799" y="62851"/>
                  <a:pt x="578480" y="73975"/>
                  <a:pt x="419548" y="56315"/>
                </a:cubicBezTo>
                <a:cubicBezTo>
                  <a:pt x="320508" y="45310"/>
                  <a:pt x="389659" y="49367"/>
                  <a:pt x="311971" y="34800"/>
                </a:cubicBezTo>
                <a:cubicBezTo>
                  <a:pt x="269094" y="26761"/>
                  <a:pt x="225657" y="21839"/>
                  <a:pt x="182880" y="13284"/>
                </a:cubicBezTo>
                <a:cubicBezTo>
                  <a:pt x="164950" y="9698"/>
                  <a:pt x="147344" y="3601"/>
                  <a:pt x="129091" y="2527"/>
                </a:cubicBezTo>
                <a:cubicBezTo>
                  <a:pt x="86135" y="0"/>
                  <a:pt x="43030" y="2527"/>
                  <a:pt x="0" y="2527"/>
                </a:cubicBezTo>
              </a:path>
            </a:pathLst>
          </a:cu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5" name="Volný tvar 44"/>
          <p:cNvSpPr/>
          <p:nvPr/>
        </p:nvSpPr>
        <p:spPr>
          <a:xfrm>
            <a:off x="989704" y="3861995"/>
            <a:ext cx="2979868" cy="969059"/>
          </a:xfrm>
          <a:custGeom>
            <a:avLst/>
            <a:gdLst>
              <a:gd name="connsiteX0" fmla="*/ 2979868 w 2979868"/>
              <a:gd name="connsiteY0" fmla="*/ 0 h 969059"/>
              <a:gd name="connsiteX1" fmla="*/ 2818503 w 2979868"/>
              <a:gd name="connsiteY1" fmla="*/ 21516 h 969059"/>
              <a:gd name="connsiteX2" fmla="*/ 2689411 w 2979868"/>
              <a:gd name="connsiteY2" fmla="*/ 64546 h 969059"/>
              <a:gd name="connsiteX3" fmla="*/ 2571077 w 2979868"/>
              <a:gd name="connsiteY3" fmla="*/ 107577 h 969059"/>
              <a:gd name="connsiteX4" fmla="*/ 2517289 w 2979868"/>
              <a:gd name="connsiteY4" fmla="*/ 118334 h 969059"/>
              <a:gd name="connsiteX5" fmla="*/ 2474258 w 2979868"/>
              <a:gd name="connsiteY5" fmla="*/ 139850 h 969059"/>
              <a:gd name="connsiteX6" fmla="*/ 2366682 w 2979868"/>
              <a:gd name="connsiteY6" fmla="*/ 161365 h 969059"/>
              <a:gd name="connsiteX7" fmla="*/ 2291378 w 2979868"/>
              <a:gd name="connsiteY7" fmla="*/ 204396 h 969059"/>
              <a:gd name="connsiteX8" fmla="*/ 2194560 w 2979868"/>
              <a:gd name="connsiteY8" fmla="*/ 225911 h 969059"/>
              <a:gd name="connsiteX9" fmla="*/ 2054710 w 2979868"/>
              <a:gd name="connsiteY9" fmla="*/ 268941 h 969059"/>
              <a:gd name="connsiteX10" fmla="*/ 1990164 w 2979868"/>
              <a:gd name="connsiteY10" fmla="*/ 301214 h 969059"/>
              <a:gd name="connsiteX11" fmla="*/ 1861072 w 2979868"/>
              <a:gd name="connsiteY11" fmla="*/ 344245 h 969059"/>
              <a:gd name="connsiteX12" fmla="*/ 1775011 w 2979868"/>
              <a:gd name="connsiteY12" fmla="*/ 376518 h 969059"/>
              <a:gd name="connsiteX13" fmla="*/ 1602889 w 2979868"/>
              <a:gd name="connsiteY13" fmla="*/ 419549 h 969059"/>
              <a:gd name="connsiteX14" fmla="*/ 1495312 w 2979868"/>
              <a:gd name="connsiteY14" fmla="*/ 441064 h 969059"/>
              <a:gd name="connsiteX15" fmla="*/ 1344705 w 2979868"/>
              <a:gd name="connsiteY15" fmla="*/ 484094 h 969059"/>
              <a:gd name="connsiteX16" fmla="*/ 1301675 w 2979868"/>
              <a:gd name="connsiteY16" fmla="*/ 516367 h 969059"/>
              <a:gd name="connsiteX17" fmla="*/ 1237129 w 2979868"/>
              <a:gd name="connsiteY17" fmla="*/ 537883 h 969059"/>
              <a:gd name="connsiteX18" fmla="*/ 1183341 w 2979868"/>
              <a:gd name="connsiteY18" fmla="*/ 559398 h 969059"/>
              <a:gd name="connsiteX19" fmla="*/ 1097280 w 2979868"/>
              <a:gd name="connsiteY19" fmla="*/ 602429 h 969059"/>
              <a:gd name="connsiteX20" fmla="*/ 1054249 w 2979868"/>
              <a:gd name="connsiteY20" fmla="*/ 634701 h 969059"/>
              <a:gd name="connsiteX21" fmla="*/ 978945 w 2979868"/>
              <a:gd name="connsiteY21" fmla="*/ 656217 h 969059"/>
              <a:gd name="connsiteX22" fmla="*/ 914400 w 2979868"/>
              <a:gd name="connsiteY22" fmla="*/ 688490 h 969059"/>
              <a:gd name="connsiteX23" fmla="*/ 871369 w 2979868"/>
              <a:gd name="connsiteY23" fmla="*/ 710005 h 969059"/>
              <a:gd name="connsiteX24" fmla="*/ 828338 w 2979868"/>
              <a:gd name="connsiteY24" fmla="*/ 720763 h 969059"/>
              <a:gd name="connsiteX25" fmla="*/ 688489 w 2979868"/>
              <a:gd name="connsiteY25" fmla="*/ 763793 h 969059"/>
              <a:gd name="connsiteX26" fmla="*/ 602428 w 2979868"/>
              <a:gd name="connsiteY26" fmla="*/ 785309 h 969059"/>
              <a:gd name="connsiteX27" fmla="*/ 559397 w 2979868"/>
              <a:gd name="connsiteY27" fmla="*/ 796066 h 969059"/>
              <a:gd name="connsiteX28" fmla="*/ 494851 w 2979868"/>
              <a:gd name="connsiteY28" fmla="*/ 817581 h 969059"/>
              <a:gd name="connsiteX29" fmla="*/ 430305 w 2979868"/>
              <a:gd name="connsiteY29" fmla="*/ 839097 h 969059"/>
              <a:gd name="connsiteX30" fmla="*/ 333487 w 2979868"/>
              <a:gd name="connsiteY30" fmla="*/ 860612 h 969059"/>
              <a:gd name="connsiteX31" fmla="*/ 268941 w 2979868"/>
              <a:gd name="connsiteY31" fmla="*/ 882127 h 969059"/>
              <a:gd name="connsiteX32" fmla="*/ 236668 w 2979868"/>
              <a:gd name="connsiteY32" fmla="*/ 892885 h 969059"/>
              <a:gd name="connsiteX33" fmla="*/ 86061 w 2979868"/>
              <a:gd name="connsiteY33" fmla="*/ 935916 h 969059"/>
              <a:gd name="connsiteX34" fmla="*/ 10757 w 2979868"/>
              <a:gd name="connsiteY34" fmla="*/ 968189 h 969059"/>
              <a:gd name="connsiteX35" fmla="*/ 0 w 2979868"/>
              <a:gd name="connsiteY35" fmla="*/ 968189 h 9690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2979868" h="969059">
                <a:moveTo>
                  <a:pt x="2979868" y="0"/>
                </a:moveTo>
                <a:cubicBezTo>
                  <a:pt x="2939261" y="4061"/>
                  <a:pt x="2864419" y="8011"/>
                  <a:pt x="2818503" y="21516"/>
                </a:cubicBezTo>
                <a:cubicBezTo>
                  <a:pt x="2774988" y="34315"/>
                  <a:pt x="2731525" y="47701"/>
                  <a:pt x="2689411" y="64546"/>
                </a:cubicBezTo>
                <a:cubicBezTo>
                  <a:pt x="2648171" y="81042"/>
                  <a:pt x="2614475" y="95741"/>
                  <a:pt x="2571077" y="107577"/>
                </a:cubicBezTo>
                <a:cubicBezTo>
                  <a:pt x="2553437" y="112388"/>
                  <a:pt x="2535218" y="114748"/>
                  <a:pt x="2517289" y="118334"/>
                </a:cubicBezTo>
                <a:cubicBezTo>
                  <a:pt x="2502945" y="125506"/>
                  <a:pt x="2489678" y="135444"/>
                  <a:pt x="2474258" y="139850"/>
                </a:cubicBezTo>
                <a:cubicBezTo>
                  <a:pt x="2439096" y="149896"/>
                  <a:pt x="2366682" y="161365"/>
                  <a:pt x="2366682" y="161365"/>
                </a:cubicBezTo>
                <a:cubicBezTo>
                  <a:pt x="2341581" y="175709"/>
                  <a:pt x="2318448" y="194245"/>
                  <a:pt x="2291378" y="204396"/>
                </a:cubicBezTo>
                <a:cubicBezTo>
                  <a:pt x="2260423" y="216004"/>
                  <a:pt x="2226633" y="217893"/>
                  <a:pt x="2194560" y="225911"/>
                </a:cubicBezTo>
                <a:cubicBezTo>
                  <a:pt x="2169662" y="232135"/>
                  <a:pt x="2081288" y="257867"/>
                  <a:pt x="2054710" y="268941"/>
                </a:cubicBezTo>
                <a:cubicBezTo>
                  <a:pt x="2032505" y="278193"/>
                  <a:pt x="2012583" y="292495"/>
                  <a:pt x="1990164" y="301214"/>
                </a:cubicBezTo>
                <a:cubicBezTo>
                  <a:pt x="1947890" y="317654"/>
                  <a:pt x="1861072" y="344245"/>
                  <a:pt x="1861072" y="344245"/>
                </a:cubicBezTo>
                <a:cubicBezTo>
                  <a:pt x="1809409" y="378688"/>
                  <a:pt x="1847386" y="359286"/>
                  <a:pt x="1775011" y="376518"/>
                </a:cubicBezTo>
                <a:cubicBezTo>
                  <a:pt x="1717479" y="390216"/>
                  <a:pt x="1660880" y="407951"/>
                  <a:pt x="1602889" y="419549"/>
                </a:cubicBezTo>
                <a:cubicBezTo>
                  <a:pt x="1567030" y="426721"/>
                  <a:pt x="1530004" y="429500"/>
                  <a:pt x="1495312" y="441064"/>
                </a:cubicBezTo>
                <a:cubicBezTo>
                  <a:pt x="1381148" y="479119"/>
                  <a:pt x="1431852" y="466666"/>
                  <a:pt x="1344705" y="484094"/>
                </a:cubicBezTo>
                <a:cubicBezTo>
                  <a:pt x="1330362" y="494852"/>
                  <a:pt x="1317711" y="508349"/>
                  <a:pt x="1301675" y="516367"/>
                </a:cubicBezTo>
                <a:cubicBezTo>
                  <a:pt x="1281390" y="526510"/>
                  <a:pt x="1258443" y="530132"/>
                  <a:pt x="1237129" y="537883"/>
                </a:cubicBezTo>
                <a:cubicBezTo>
                  <a:pt x="1218981" y="544482"/>
                  <a:pt x="1200613" y="550762"/>
                  <a:pt x="1183341" y="559398"/>
                </a:cubicBezTo>
                <a:cubicBezTo>
                  <a:pt x="1081716" y="610210"/>
                  <a:pt x="1170057" y="578169"/>
                  <a:pt x="1097280" y="602429"/>
                </a:cubicBezTo>
                <a:cubicBezTo>
                  <a:pt x="1082936" y="613186"/>
                  <a:pt x="1069816" y="625806"/>
                  <a:pt x="1054249" y="634701"/>
                </a:cubicBezTo>
                <a:cubicBezTo>
                  <a:pt x="1042244" y="641561"/>
                  <a:pt x="988262" y="653888"/>
                  <a:pt x="978945" y="656217"/>
                </a:cubicBezTo>
                <a:cubicBezTo>
                  <a:pt x="916927" y="697562"/>
                  <a:pt x="976750" y="661768"/>
                  <a:pt x="914400" y="688490"/>
                </a:cubicBezTo>
                <a:cubicBezTo>
                  <a:pt x="899660" y="694807"/>
                  <a:pt x="886385" y="704374"/>
                  <a:pt x="871369" y="710005"/>
                </a:cubicBezTo>
                <a:cubicBezTo>
                  <a:pt x="857525" y="715196"/>
                  <a:pt x="842364" y="716088"/>
                  <a:pt x="828338" y="720763"/>
                </a:cubicBezTo>
                <a:cubicBezTo>
                  <a:pt x="682097" y="769510"/>
                  <a:pt x="892814" y="712711"/>
                  <a:pt x="688489" y="763793"/>
                </a:cubicBezTo>
                <a:lnTo>
                  <a:pt x="602428" y="785309"/>
                </a:lnTo>
                <a:cubicBezTo>
                  <a:pt x="588084" y="788895"/>
                  <a:pt x="573423" y="791391"/>
                  <a:pt x="559397" y="796066"/>
                </a:cubicBezTo>
                <a:lnTo>
                  <a:pt x="494851" y="817581"/>
                </a:lnTo>
                <a:cubicBezTo>
                  <a:pt x="473336" y="824753"/>
                  <a:pt x="452544" y="834649"/>
                  <a:pt x="430305" y="839097"/>
                </a:cubicBezTo>
                <a:cubicBezTo>
                  <a:pt x="399583" y="845241"/>
                  <a:pt x="363881" y="851494"/>
                  <a:pt x="333487" y="860612"/>
                </a:cubicBezTo>
                <a:cubicBezTo>
                  <a:pt x="311764" y="867129"/>
                  <a:pt x="290456" y="874955"/>
                  <a:pt x="268941" y="882127"/>
                </a:cubicBezTo>
                <a:cubicBezTo>
                  <a:pt x="258183" y="885713"/>
                  <a:pt x="247669" y="890135"/>
                  <a:pt x="236668" y="892885"/>
                </a:cubicBezTo>
                <a:cubicBezTo>
                  <a:pt x="209085" y="899781"/>
                  <a:pt x="116933" y="920480"/>
                  <a:pt x="86061" y="935916"/>
                </a:cubicBezTo>
                <a:cubicBezTo>
                  <a:pt x="55275" y="951309"/>
                  <a:pt x="42414" y="960274"/>
                  <a:pt x="10757" y="968189"/>
                </a:cubicBezTo>
                <a:cubicBezTo>
                  <a:pt x="7278" y="969059"/>
                  <a:pt x="3586" y="968189"/>
                  <a:pt x="0" y="968189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>
            <a:off x="1043299" y="4120179"/>
            <a:ext cx="2904757" cy="484094"/>
          </a:xfrm>
          <a:custGeom>
            <a:avLst/>
            <a:gdLst>
              <a:gd name="connsiteX0" fmla="*/ 2904757 w 2904757"/>
              <a:gd name="connsiteY0" fmla="*/ 484094 h 484094"/>
              <a:gd name="connsiteX1" fmla="*/ 2861727 w 2904757"/>
              <a:gd name="connsiteY1" fmla="*/ 473336 h 484094"/>
              <a:gd name="connsiteX2" fmla="*/ 2797181 w 2904757"/>
              <a:gd name="connsiteY2" fmla="*/ 462579 h 484094"/>
              <a:gd name="connsiteX3" fmla="*/ 2657332 w 2904757"/>
              <a:gd name="connsiteY3" fmla="*/ 430306 h 484094"/>
              <a:gd name="connsiteX4" fmla="*/ 2528240 w 2904757"/>
              <a:gd name="connsiteY4" fmla="*/ 419548 h 484094"/>
              <a:gd name="connsiteX5" fmla="*/ 2388390 w 2904757"/>
              <a:gd name="connsiteY5" fmla="*/ 398033 h 484094"/>
              <a:gd name="connsiteX6" fmla="*/ 2291572 w 2904757"/>
              <a:gd name="connsiteY6" fmla="*/ 376517 h 484094"/>
              <a:gd name="connsiteX7" fmla="*/ 2227026 w 2904757"/>
              <a:gd name="connsiteY7" fmla="*/ 355002 h 484094"/>
              <a:gd name="connsiteX8" fmla="*/ 2162480 w 2904757"/>
              <a:gd name="connsiteY8" fmla="*/ 344245 h 484094"/>
              <a:gd name="connsiteX9" fmla="*/ 1990357 w 2904757"/>
              <a:gd name="connsiteY9" fmla="*/ 290456 h 484094"/>
              <a:gd name="connsiteX10" fmla="*/ 1915054 w 2904757"/>
              <a:gd name="connsiteY10" fmla="*/ 279699 h 484094"/>
              <a:gd name="connsiteX11" fmla="*/ 1839750 w 2904757"/>
              <a:gd name="connsiteY11" fmla="*/ 236668 h 484094"/>
              <a:gd name="connsiteX12" fmla="*/ 1635355 w 2904757"/>
              <a:gd name="connsiteY12" fmla="*/ 193637 h 484094"/>
              <a:gd name="connsiteX13" fmla="*/ 1549294 w 2904757"/>
              <a:gd name="connsiteY13" fmla="*/ 172122 h 484094"/>
              <a:gd name="connsiteX14" fmla="*/ 1312626 w 2904757"/>
              <a:gd name="connsiteY14" fmla="*/ 107576 h 484094"/>
              <a:gd name="connsiteX15" fmla="*/ 1248080 w 2904757"/>
              <a:gd name="connsiteY15" fmla="*/ 86061 h 484094"/>
              <a:gd name="connsiteX16" fmla="*/ 989896 w 2904757"/>
              <a:gd name="connsiteY16" fmla="*/ 53788 h 484094"/>
              <a:gd name="connsiteX17" fmla="*/ 893077 w 2904757"/>
              <a:gd name="connsiteY17" fmla="*/ 32273 h 484094"/>
              <a:gd name="connsiteX18" fmla="*/ 860805 w 2904757"/>
              <a:gd name="connsiteY18" fmla="*/ 21515 h 484094"/>
              <a:gd name="connsiteX19" fmla="*/ 667167 w 2904757"/>
              <a:gd name="connsiteY19" fmla="*/ 0 h 484094"/>
              <a:gd name="connsiteX20" fmla="*/ 365953 w 2904757"/>
              <a:gd name="connsiteY20" fmla="*/ 10757 h 484094"/>
              <a:gd name="connsiteX21" fmla="*/ 322922 w 2904757"/>
              <a:gd name="connsiteY21" fmla="*/ 21515 h 484094"/>
              <a:gd name="connsiteX22" fmla="*/ 215346 w 2904757"/>
              <a:gd name="connsiteY22" fmla="*/ 32273 h 484094"/>
              <a:gd name="connsiteX23" fmla="*/ 172315 w 2904757"/>
              <a:gd name="connsiteY23" fmla="*/ 43030 h 484094"/>
              <a:gd name="connsiteX24" fmla="*/ 75496 w 2904757"/>
              <a:gd name="connsiteY24" fmla="*/ 64546 h 484094"/>
              <a:gd name="connsiteX25" fmla="*/ 193 w 2904757"/>
              <a:gd name="connsiteY25" fmla="*/ 86061 h 484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2904757" h="484094">
                <a:moveTo>
                  <a:pt x="2904757" y="484094"/>
                </a:moveTo>
                <a:cubicBezTo>
                  <a:pt x="2890414" y="480508"/>
                  <a:pt x="2876225" y="476236"/>
                  <a:pt x="2861727" y="473336"/>
                </a:cubicBezTo>
                <a:cubicBezTo>
                  <a:pt x="2840338" y="469058"/>
                  <a:pt x="2818342" y="467869"/>
                  <a:pt x="2797181" y="462579"/>
                </a:cubicBezTo>
                <a:cubicBezTo>
                  <a:pt x="2680269" y="433351"/>
                  <a:pt x="2786740" y="443928"/>
                  <a:pt x="2657332" y="430306"/>
                </a:cubicBezTo>
                <a:cubicBezTo>
                  <a:pt x="2614389" y="425786"/>
                  <a:pt x="2571206" y="423845"/>
                  <a:pt x="2528240" y="419548"/>
                </a:cubicBezTo>
                <a:cubicBezTo>
                  <a:pt x="2463083" y="413032"/>
                  <a:pt x="2445832" y="410342"/>
                  <a:pt x="2388390" y="398033"/>
                </a:cubicBezTo>
                <a:cubicBezTo>
                  <a:pt x="2356064" y="391106"/>
                  <a:pt x="2323516" y="385035"/>
                  <a:pt x="2291572" y="376517"/>
                </a:cubicBezTo>
                <a:cubicBezTo>
                  <a:pt x="2269659" y="370673"/>
                  <a:pt x="2249028" y="360502"/>
                  <a:pt x="2227026" y="355002"/>
                </a:cubicBezTo>
                <a:cubicBezTo>
                  <a:pt x="2205865" y="349712"/>
                  <a:pt x="2183733" y="349150"/>
                  <a:pt x="2162480" y="344245"/>
                </a:cubicBezTo>
                <a:cubicBezTo>
                  <a:pt x="1958780" y="297237"/>
                  <a:pt x="2236632" y="352024"/>
                  <a:pt x="1990357" y="290456"/>
                </a:cubicBezTo>
                <a:cubicBezTo>
                  <a:pt x="1965758" y="284306"/>
                  <a:pt x="1940155" y="283285"/>
                  <a:pt x="1915054" y="279699"/>
                </a:cubicBezTo>
                <a:cubicBezTo>
                  <a:pt x="1889953" y="265355"/>
                  <a:pt x="1866323" y="248056"/>
                  <a:pt x="1839750" y="236668"/>
                </a:cubicBezTo>
                <a:cubicBezTo>
                  <a:pt x="1773064" y="208088"/>
                  <a:pt x="1705703" y="211224"/>
                  <a:pt x="1635355" y="193637"/>
                </a:cubicBezTo>
                <a:lnTo>
                  <a:pt x="1549294" y="172122"/>
                </a:lnTo>
                <a:cubicBezTo>
                  <a:pt x="1361954" y="78452"/>
                  <a:pt x="1679673" y="229923"/>
                  <a:pt x="1312626" y="107576"/>
                </a:cubicBezTo>
                <a:cubicBezTo>
                  <a:pt x="1291111" y="100404"/>
                  <a:pt x="1270273" y="90733"/>
                  <a:pt x="1248080" y="86061"/>
                </a:cubicBezTo>
                <a:cubicBezTo>
                  <a:pt x="1153904" y="66235"/>
                  <a:pt x="1083973" y="62341"/>
                  <a:pt x="989896" y="53788"/>
                </a:cubicBezTo>
                <a:cubicBezTo>
                  <a:pt x="952941" y="46397"/>
                  <a:pt x="928512" y="42397"/>
                  <a:pt x="893077" y="32273"/>
                </a:cubicBezTo>
                <a:cubicBezTo>
                  <a:pt x="882174" y="29158"/>
                  <a:pt x="871961" y="23544"/>
                  <a:pt x="860805" y="21515"/>
                </a:cubicBezTo>
                <a:cubicBezTo>
                  <a:pt x="823575" y="14746"/>
                  <a:pt x="698066" y="3090"/>
                  <a:pt x="667167" y="0"/>
                </a:cubicBezTo>
                <a:cubicBezTo>
                  <a:pt x="566762" y="3586"/>
                  <a:pt x="466226" y="4490"/>
                  <a:pt x="365953" y="10757"/>
                </a:cubicBezTo>
                <a:cubicBezTo>
                  <a:pt x="351197" y="11679"/>
                  <a:pt x="337559" y="19424"/>
                  <a:pt x="322922" y="21515"/>
                </a:cubicBezTo>
                <a:cubicBezTo>
                  <a:pt x="287247" y="26612"/>
                  <a:pt x="251205" y="28687"/>
                  <a:pt x="215346" y="32273"/>
                </a:cubicBezTo>
                <a:cubicBezTo>
                  <a:pt x="201002" y="35859"/>
                  <a:pt x="186748" y="39823"/>
                  <a:pt x="172315" y="43030"/>
                </a:cubicBezTo>
                <a:cubicBezTo>
                  <a:pt x="132833" y="51804"/>
                  <a:pt x="112974" y="53303"/>
                  <a:pt x="75496" y="64546"/>
                </a:cubicBezTo>
                <a:cubicBezTo>
                  <a:pt x="0" y="87195"/>
                  <a:pt x="34823" y="86061"/>
                  <a:pt x="193" y="86061"/>
                </a:cubicBezTo>
              </a:path>
            </a:pathLst>
          </a:custGeom>
          <a:ln>
            <a:solidFill>
              <a:srgbClr val="ED19E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 46"/>
          <p:cNvSpPr/>
          <p:nvPr/>
        </p:nvSpPr>
        <p:spPr>
          <a:xfrm>
            <a:off x="839096" y="5357013"/>
            <a:ext cx="2958353" cy="817876"/>
          </a:xfrm>
          <a:custGeom>
            <a:avLst/>
            <a:gdLst>
              <a:gd name="connsiteX0" fmla="*/ 2958353 w 2958353"/>
              <a:gd name="connsiteY0" fmla="*/ 295 h 817876"/>
              <a:gd name="connsiteX1" fmla="*/ 2689412 w 2958353"/>
              <a:gd name="connsiteY1" fmla="*/ 21811 h 817876"/>
              <a:gd name="connsiteX2" fmla="*/ 2646382 w 2958353"/>
              <a:gd name="connsiteY2" fmla="*/ 32568 h 817876"/>
              <a:gd name="connsiteX3" fmla="*/ 2528048 w 2958353"/>
              <a:gd name="connsiteY3" fmla="*/ 54083 h 817876"/>
              <a:gd name="connsiteX4" fmla="*/ 2420471 w 2958353"/>
              <a:gd name="connsiteY4" fmla="*/ 97114 h 817876"/>
              <a:gd name="connsiteX5" fmla="*/ 2291379 w 2958353"/>
              <a:gd name="connsiteY5" fmla="*/ 140145 h 817876"/>
              <a:gd name="connsiteX6" fmla="*/ 2119257 w 2958353"/>
              <a:gd name="connsiteY6" fmla="*/ 193933 h 817876"/>
              <a:gd name="connsiteX7" fmla="*/ 1979408 w 2958353"/>
              <a:gd name="connsiteY7" fmla="*/ 236963 h 817876"/>
              <a:gd name="connsiteX8" fmla="*/ 1893346 w 2958353"/>
              <a:gd name="connsiteY8" fmla="*/ 269236 h 817876"/>
              <a:gd name="connsiteX9" fmla="*/ 1861073 w 2958353"/>
              <a:gd name="connsiteY9" fmla="*/ 279994 h 817876"/>
              <a:gd name="connsiteX10" fmla="*/ 1807285 w 2958353"/>
              <a:gd name="connsiteY10" fmla="*/ 312267 h 817876"/>
              <a:gd name="connsiteX11" fmla="*/ 1667436 w 2958353"/>
              <a:gd name="connsiteY11" fmla="*/ 366055 h 817876"/>
              <a:gd name="connsiteX12" fmla="*/ 1635163 w 2958353"/>
              <a:gd name="connsiteY12" fmla="*/ 387571 h 817876"/>
              <a:gd name="connsiteX13" fmla="*/ 1592132 w 2958353"/>
              <a:gd name="connsiteY13" fmla="*/ 398328 h 817876"/>
              <a:gd name="connsiteX14" fmla="*/ 1527586 w 2958353"/>
              <a:gd name="connsiteY14" fmla="*/ 419843 h 817876"/>
              <a:gd name="connsiteX15" fmla="*/ 1355464 w 2958353"/>
              <a:gd name="connsiteY15" fmla="*/ 441359 h 817876"/>
              <a:gd name="connsiteX16" fmla="*/ 1290918 w 2958353"/>
              <a:gd name="connsiteY16" fmla="*/ 452116 h 817876"/>
              <a:gd name="connsiteX17" fmla="*/ 1215615 w 2958353"/>
              <a:gd name="connsiteY17" fmla="*/ 462874 h 817876"/>
              <a:gd name="connsiteX18" fmla="*/ 1151069 w 2958353"/>
              <a:gd name="connsiteY18" fmla="*/ 473632 h 817876"/>
              <a:gd name="connsiteX19" fmla="*/ 1032735 w 2958353"/>
              <a:gd name="connsiteY19" fmla="*/ 484389 h 817876"/>
              <a:gd name="connsiteX20" fmla="*/ 828339 w 2958353"/>
              <a:gd name="connsiteY20" fmla="*/ 527420 h 817876"/>
              <a:gd name="connsiteX21" fmla="*/ 720763 w 2958353"/>
              <a:gd name="connsiteY21" fmla="*/ 548935 h 817876"/>
              <a:gd name="connsiteX22" fmla="*/ 623944 w 2958353"/>
              <a:gd name="connsiteY22" fmla="*/ 570451 h 817876"/>
              <a:gd name="connsiteX23" fmla="*/ 591671 w 2958353"/>
              <a:gd name="connsiteY23" fmla="*/ 591966 h 817876"/>
              <a:gd name="connsiteX24" fmla="*/ 505610 w 2958353"/>
              <a:gd name="connsiteY24" fmla="*/ 613481 h 817876"/>
              <a:gd name="connsiteX25" fmla="*/ 398033 w 2958353"/>
              <a:gd name="connsiteY25" fmla="*/ 645754 h 817876"/>
              <a:gd name="connsiteX26" fmla="*/ 344245 w 2958353"/>
              <a:gd name="connsiteY26" fmla="*/ 667269 h 817876"/>
              <a:gd name="connsiteX27" fmla="*/ 268942 w 2958353"/>
              <a:gd name="connsiteY27" fmla="*/ 688785 h 817876"/>
              <a:gd name="connsiteX28" fmla="*/ 150608 w 2958353"/>
              <a:gd name="connsiteY28" fmla="*/ 742573 h 817876"/>
              <a:gd name="connsiteX29" fmla="*/ 118335 w 2958353"/>
              <a:gd name="connsiteY29" fmla="*/ 764088 h 817876"/>
              <a:gd name="connsiteX30" fmla="*/ 75304 w 2958353"/>
              <a:gd name="connsiteY30" fmla="*/ 774846 h 817876"/>
              <a:gd name="connsiteX31" fmla="*/ 43031 w 2958353"/>
              <a:gd name="connsiteY31" fmla="*/ 785603 h 817876"/>
              <a:gd name="connsiteX32" fmla="*/ 0 w 2958353"/>
              <a:gd name="connsiteY32" fmla="*/ 817876 h 817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958353" h="817876">
                <a:moveTo>
                  <a:pt x="2958353" y="295"/>
                </a:moveTo>
                <a:cubicBezTo>
                  <a:pt x="2868706" y="7467"/>
                  <a:pt x="2776660" y="0"/>
                  <a:pt x="2689412" y="21811"/>
                </a:cubicBezTo>
                <a:cubicBezTo>
                  <a:pt x="2675069" y="25397"/>
                  <a:pt x="2660815" y="29361"/>
                  <a:pt x="2646382" y="32568"/>
                </a:cubicBezTo>
                <a:cubicBezTo>
                  <a:pt x="2601264" y="42594"/>
                  <a:pt x="2574772" y="46296"/>
                  <a:pt x="2528048" y="54083"/>
                </a:cubicBezTo>
                <a:cubicBezTo>
                  <a:pt x="2492189" y="68427"/>
                  <a:pt x="2457110" y="84901"/>
                  <a:pt x="2420471" y="97114"/>
                </a:cubicBezTo>
                <a:cubicBezTo>
                  <a:pt x="2377440" y="111458"/>
                  <a:pt x="2333493" y="123299"/>
                  <a:pt x="2291379" y="140145"/>
                </a:cubicBezTo>
                <a:cubicBezTo>
                  <a:pt x="2163551" y="191276"/>
                  <a:pt x="2221898" y="176826"/>
                  <a:pt x="2119257" y="193933"/>
                </a:cubicBezTo>
                <a:cubicBezTo>
                  <a:pt x="1952438" y="260660"/>
                  <a:pt x="2215245" y="158348"/>
                  <a:pt x="1979408" y="236963"/>
                </a:cubicBezTo>
                <a:cubicBezTo>
                  <a:pt x="1906154" y="261382"/>
                  <a:pt x="1996254" y="230646"/>
                  <a:pt x="1893346" y="269236"/>
                </a:cubicBezTo>
                <a:cubicBezTo>
                  <a:pt x="1882728" y="273218"/>
                  <a:pt x="1871215" y="274923"/>
                  <a:pt x="1861073" y="279994"/>
                </a:cubicBezTo>
                <a:cubicBezTo>
                  <a:pt x="1842371" y="289345"/>
                  <a:pt x="1825987" y="302916"/>
                  <a:pt x="1807285" y="312267"/>
                </a:cubicBezTo>
                <a:cubicBezTo>
                  <a:pt x="1724953" y="353434"/>
                  <a:pt x="1831249" y="256843"/>
                  <a:pt x="1667436" y="366055"/>
                </a:cubicBezTo>
                <a:cubicBezTo>
                  <a:pt x="1656678" y="373227"/>
                  <a:pt x="1647047" y="382478"/>
                  <a:pt x="1635163" y="387571"/>
                </a:cubicBezTo>
                <a:cubicBezTo>
                  <a:pt x="1621573" y="393395"/>
                  <a:pt x="1606294" y="394080"/>
                  <a:pt x="1592132" y="398328"/>
                </a:cubicBezTo>
                <a:cubicBezTo>
                  <a:pt x="1570409" y="404845"/>
                  <a:pt x="1549466" y="413876"/>
                  <a:pt x="1527586" y="419843"/>
                </a:cubicBezTo>
                <a:cubicBezTo>
                  <a:pt x="1467528" y="436223"/>
                  <a:pt x="1421459" y="433595"/>
                  <a:pt x="1355464" y="441359"/>
                </a:cubicBezTo>
                <a:cubicBezTo>
                  <a:pt x="1333801" y="443908"/>
                  <a:pt x="1312476" y="448799"/>
                  <a:pt x="1290918" y="452116"/>
                </a:cubicBezTo>
                <a:cubicBezTo>
                  <a:pt x="1265857" y="455972"/>
                  <a:pt x="1240676" y="459018"/>
                  <a:pt x="1215615" y="462874"/>
                </a:cubicBezTo>
                <a:cubicBezTo>
                  <a:pt x="1194057" y="466191"/>
                  <a:pt x="1172732" y="471083"/>
                  <a:pt x="1151069" y="473632"/>
                </a:cubicBezTo>
                <a:cubicBezTo>
                  <a:pt x="1111733" y="478260"/>
                  <a:pt x="1072180" y="480803"/>
                  <a:pt x="1032735" y="484389"/>
                </a:cubicBezTo>
                <a:cubicBezTo>
                  <a:pt x="913396" y="532125"/>
                  <a:pt x="1046553" y="483778"/>
                  <a:pt x="828339" y="527420"/>
                </a:cubicBezTo>
                <a:cubicBezTo>
                  <a:pt x="792480" y="534592"/>
                  <a:pt x="755455" y="537371"/>
                  <a:pt x="720763" y="548935"/>
                </a:cubicBezTo>
                <a:cubicBezTo>
                  <a:pt x="667797" y="566591"/>
                  <a:pt x="699675" y="557829"/>
                  <a:pt x="623944" y="570451"/>
                </a:cubicBezTo>
                <a:cubicBezTo>
                  <a:pt x="613186" y="577623"/>
                  <a:pt x="603822" y="587548"/>
                  <a:pt x="591671" y="591966"/>
                </a:cubicBezTo>
                <a:cubicBezTo>
                  <a:pt x="563881" y="602071"/>
                  <a:pt x="505610" y="613481"/>
                  <a:pt x="505610" y="613481"/>
                </a:cubicBezTo>
                <a:cubicBezTo>
                  <a:pt x="440688" y="656762"/>
                  <a:pt x="508791" y="618065"/>
                  <a:pt x="398033" y="645754"/>
                </a:cubicBezTo>
                <a:cubicBezTo>
                  <a:pt x="379299" y="650437"/>
                  <a:pt x="362326" y="660489"/>
                  <a:pt x="344245" y="667269"/>
                </a:cubicBezTo>
                <a:cubicBezTo>
                  <a:pt x="313377" y="678845"/>
                  <a:pt x="302854" y="680307"/>
                  <a:pt x="268942" y="688785"/>
                </a:cubicBezTo>
                <a:cubicBezTo>
                  <a:pt x="140136" y="766068"/>
                  <a:pt x="295262" y="678282"/>
                  <a:pt x="150608" y="742573"/>
                </a:cubicBezTo>
                <a:cubicBezTo>
                  <a:pt x="138793" y="747824"/>
                  <a:pt x="130219" y="758995"/>
                  <a:pt x="118335" y="764088"/>
                </a:cubicBezTo>
                <a:cubicBezTo>
                  <a:pt x="104745" y="769912"/>
                  <a:pt x="89520" y="770784"/>
                  <a:pt x="75304" y="774846"/>
                </a:cubicBezTo>
                <a:cubicBezTo>
                  <a:pt x="64401" y="777961"/>
                  <a:pt x="53789" y="782017"/>
                  <a:pt x="43031" y="785603"/>
                </a:cubicBezTo>
                <a:cubicBezTo>
                  <a:pt x="15846" y="812789"/>
                  <a:pt x="30588" y="802583"/>
                  <a:pt x="0" y="817876"/>
                </a:cubicBezTo>
              </a:path>
            </a:pathLst>
          </a:cu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olný tvar 47"/>
          <p:cNvSpPr/>
          <p:nvPr/>
        </p:nvSpPr>
        <p:spPr>
          <a:xfrm>
            <a:off x="968188" y="3612521"/>
            <a:ext cx="2883050" cy="2497823"/>
          </a:xfrm>
          <a:custGeom>
            <a:avLst/>
            <a:gdLst>
              <a:gd name="connsiteX0" fmla="*/ 2883050 w 2883050"/>
              <a:gd name="connsiteY0" fmla="*/ 2497823 h 2497823"/>
              <a:gd name="connsiteX1" fmla="*/ 2861534 w 2883050"/>
              <a:gd name="connsiteY1" fmla="*/ 2433277 h 2497823"/>
              <a:gd name="connsiteX2" fmla="*/ 2753958 w 2883050"/>
              <a:gd name="connsiteY2" fmla="*/ 2336458 h 2497823"/>
              <a:gd name="connsiteX3" fmla="*/ 2560320 w 2883050"/>
              <a:gd name="connsiteY3" fmla="*/ 2185851 h 2497823"/>
              <a:gd name="connsiteX4" fmla="*/ 2463501 w 2883050"/>
              <a:gd name="connsiteY4" fmla="*/ 2089032 h 2497823"/>
              <a:gd name="connsiteX5" fmla="*/ 2431228 w 2883050"/>
              <a:gd name="connsiteY5" fmla="*/ 2046001 h 2497823"/>
              <a:gd name="connsiteX6" fmla="*/ 2366683 w 2883050"/>
              <a:gd name="connsiteY6" fmla="*/ 1981455 h 2497823"/>
              <a:gd name="connsiteX7" fmla="*/ 2302137 w 2883050"/>
              <a:gd name="connsiteY7" fmla="*/ 1895394 h 2497823"/>
              <a:gd name="connsiteX8" fmla="*/ 2248348 w 2883050"/>
              <a:gd name="connsiteY8" fmla="*/ 1830848 h 2497823"/>
              <a:gd name="connsiteX9" fmla="*/ 2173045 w 2883050"/>
              <a:gd name="connsiteY9" fmla="*/ 1744787 h 2497823"/>
              <a:gd name="connsiteX10" fmla="*/ 2119257 w 2883050"/>
              <a:gd name="connsiteY10" fmla="*/ 1658726 h 2497823"/>
              <a:gd name="connsiteX11" fmla="*/ 2086984 w 2883050"/>
              <a:gd name="connsiteY11" fmla="*/ 1615695 h 2497823"/>
              <a:gd name="connsiteX12" fmla="*/ 2065468 w 2883050"/>
              <a:gd name="connsiteY12" fmla="*/ 1583423 h 2497823"/>
              <a:gd name="connsiteX13" fmla="*/ 2033196 w 2883050"/>
              <a:gd name="connsiteY13" fmla="*/ 1551150 h 2497823"/>
              <a:gd name="connsiteX14" fmla="*/ 1936377 w 2883050"/>
              <a:gd name="connsiteY14" fmla="*/ 1432815 h 2497823"/>
              <a:gd name="connsiteX15" fmla="*/ 1893346 w 2883050"/>
              <a:gd name="connsiteY15" fmla="*/ 1389785 h 2497823"/>
              <a:gd name="connsiteX16" fmla="*/ 1807285 w 2883050"/>
              <a:gd name="connsiteY16" fmla="*/ 1292966 h 2497823"/>
              <a:gd name="connsiteX17" fmla="*/ 1742739 w 2883050"/>
              <a:gd name="connsiteY17" fmla="*/ 1206905 h 2497823"/>
              <a:gd name="connsiteX18" fmla="*/ 1699708 w 2883050"/>
              <a:gd name="connsiteY18" fmla="*/ 1174632 h 2497823"/>
              <a:gd name="connsiteX19" fmla="*/ 1613647 w 2883050"/>
              <a:gd name="connsiteY19" fmla="*/ 1067055 h 2497823"/>
              <a:gd name="connsiteX20" fmla="*/ 1559859 w 2883050"/>
              <a:gd name="connsiteY20" fmla="*/ 1013267 h 2497823"/>
              <a:gd name="connsiteX21" fmla="*/ 1527586 w 2883050"/>
              <a:gd name="connsiteY21" fmla="*/ 959479 h 2497823"/>
              <a:gd name="connsiteX22" fmla="*/ 1409252 w 2883050"/>
              <a:gd name="connsiteY22" fmla="*/ 841145 h 2497823"/>
              <a:gd name="connsiteX23" fmla="*/ 1301676 w 2883050"/>
              <a:gd name="connsiteY23" fmla="*/ 744326 h 2497823"/>
              <a:gd name="connsiteX24" fmla="*/ 1269403 w 2883050"/>
              <a:gd name="connsiteY24" fmla="*/ 701295 h 2497823"/>
              <a:gd name="connsiteX25" fmla="*/ 1172584 w 2883050"/>
              <a:gd name="connsiteY25" fmla="*/ 604477 h 2497823"/>
              <a:gd name="connsiteX26" fmla="*/ 1118796 w 2883050"/>
              <a:gd name="connsiteY26" fmla="*/ 550688 h 2497823"/>
              <a:gd name="connsiteX27" fmla="*/ 1075765 w 2883050"/>
              <a:gd name="connsiteY27" fmla="*/ 507658 h 2497823"/>
              <a:gd name="connsiteX28" fmla="*/ 1032734 w 2883050"/>
              <a:gd name="connsiteY28" fmla="*/ 453870 h 2497823"/>
              <a:gd name="connsiteX29" fmla="*/ 978946 w 2883050"/>
              <a:gd name="connsiteY29" fmla="*/ 400081 h 2497823"/>
              <a:gd name="connsiteX30" fmla="*/ 935916 w 2883050"/>
              <a:gd name="connsiteY30" fmla="*/ 346293 h 2497823"/>
              <a:gd name="connsiteX31" fmla="*/ 914400 w 2883050"/>
              <a:gd name="connsiteY31" fmla="*/ 314020 h 2497823"/>
              <a:gd name="connsiteX32" fmla="*/ 828339 w 2883050"/>
              <a:gd name="connsiteY32" fmla="*/ 238717 h 2497823"/>
              <a:gd name="connsiteX33" fmla="*/ 806824 w 2883050"/>
              <a:gd name="connsiteY33" fmla="*/ 206444 h 2497823"/>
              <a:gd name="connsiteX34" fmla="*/ 666974 w 2883050"/>
              <a:gd name="connsiteY34" fmla="*/ 88110 h 2497823"/>
              <a:gd name="connsiteX35" fmla="*/ 580913 w 2883050"/>
              <a:gd name="connsiteY35" fmla="*/ 66594 h 2497823"/>
              <a:gd name="connsiteX36" fmla="*/ 441064 w 2883050"/>
              <a:gd name="connsiteY36" fmla="*/ 34321 h 2497823"/>
              <a:gd name="connsiteX37" fmla="*/ 333487 w 2883050"/>
              <a:gd name="connsiteY37" fmla="*/ 23564 h 2497823"/>
              <a:gd name="connsiteX38" fmla="*/ 172123 w 2883050"/>
              <a:gd name="connsiteY38" fmla="*/ 2048 h 2497823"/>
              <a:gd name="connsiteX39" fmla="*/ 0 w 2883050"/>
              <a:gd name="connsiteY39" fmla="*/ 2048 h 2497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83050" h="2497823">
                <a:moveTo>
                  <a:pt x="2883050" y="2497823"/>
                </a:moveTo>
                <a:cubicBezTo>
                  <a:pt x="2875878" y="2476308"/>
                  <a:pt x="2873202" y="2452724"/>
                  <a:pt x="2861534" y="2433277"/>
                </a:cubicBezTo>
                <a:cubicBezTo>
                  <a:pt x="2849520" y="2413254"/>
                  <a:pt x="2763922" y="2344122"/>
                  <a:pt x="2753958" y="2336458"/>
                </a:cubicBezTo>
                <a:cubicBezTo>
                  <a:pt x="2677191" y="2277407"/>
                  <a:pt x="2636427" y="2261958"/>
                  <a:pt x="2560320" y="2185851"/>
                </a:cubicBezTo>
                <a:cubicBezTo>
                  <a:pt x="2528047" y="2153578"/>
                  <a:pt x="2490885" y="2125545"/>
                  <a:pt x="2463501" y="2089032"/>
                </a:cubicBezTo>
                <a:cubicBezTo>
                  <a:pt x="2452743" y="2074688"/>
                  <a:pt x="2443222" y="2059328"/>
                  <a:pt x="2431228" y="2046001"/>
                </a:cubicBezTo>
                <a:cubicBezTo>
                  <a:pt x="2410874" y="2023385"/>
                  <a:pt x="2386485" y="2004557"/>
                  <a:pt x="2366683" y="1981455"/>
                </a:cubicBezTo>
                <a:cubicBezTo>
                  <a:pt x="2343346" y="1954229"/>
                  <a:pt x="2324291" y="1923590"/>
                  <a:pt x="2302137" y="1895394"/>
                </a:cubicBezTo>
                <a:cubicBezTo>
                  <a:pt x="2284834" y="1873372"/>
                  <a:pt x="2266955" y="1851781"/>
                  <a:pt x="2248348" y="1830848"/>
                </a:cubicBezTo>
                <a:cubicBezTo>
                  <a:pt x="2202052" y="1778765"/>
                  <a:pt x="2222242" y="1815848"/>
                  <a:pt x="2173045" y="1744787"/>
                </a:cubicBezTo>
                <a:cubicBezTo>
                  <a:pt x="2153789" y="1716973"/>
                  <a:pt x="2139554" y="1685789"/>
                  <a:pt x="2119257" y="1658726"/>
                </a:cubicBezTo>
                <a:cubicBezTo>
                  <a:pt x="2108499" y="1644382"/>
                  <a:pt x="2097405" y="1630285"/>
                  <a:pt x="2086984" y="1615695"/>
                </a:cubicBezTo>
                <a:cubicBezTo>
                  <a:pt x="2079469" y="1605174"/>
                  <a:pt x="2073745" y="1593355"/>
                  <a:pt x="2065468" y="1583423"/>
                </a:cubicBezTo>
                <a:cubicBezTo>
                  <a:pt x="2055729" y="1571736"/>
                  <a:pt x="2043097" y="1562701"/>
                  <a:pt x="2033196" y="1551150"/>
                </a:cubicBezTo>
                <a:cubicBezTo>
                  <a:pt x="2000029" y="1512454"/>
                  <a:pt x="1972415" y="1468852"/>
                  <a:pt x="1936377" y="1432815"/>
                </a:cubicBezTo>
                <a:cubicBezTo>
                  <a:pt x="1922033" y="1418472"/>
                  <a:pt x="1906018" y="1405625"/>
                  <a:pt x="1893346" y="1389785"/>
                </a:cubicBezTo>
                <a:cubicBezTo>
                  <a:pt x="1813880" y="1290453"/>
                  <a:pt x="1889370" y="1354530"/>
                  <a:pt x="1807285" y="1292966"/>
                </a:cubicBezTo>
                <a:cubicBezTo>
                  <a:pt x="1781474" y="1241343"/>
                  <a:pt x="1791069" y="1249193"/>
                  <a:pt x="1742739" y="1206905"/>
                </a:cubicBezTo>
                <a:cubicBezTo>
                  <a:pt x="1729246" y="1195098"/>
                  <a:pt x="1711869" y="1187807"/>
                  <a:pt x="1699708" y="1174632"/>
                </a:cubicBezTo>
                <a:cubicBezTo>
                  <a:pt x="1668560" y="1140888"/>
                  <a:pt x="1646119" y="1099527"/>
                  <a:pt x="1613647" y="1067055"/>
                </a:cubicBezTo>
                <a:cubicBezTo>
                  <a:pt x="1595718" y="1049126"/>
                  <a:pt x="1575699" y="1033067"/>
                  <a:pt x="1559859" y="1013267"/>
                </a:cubicBezTo>
                <a:cubicBezTo>
                  <a:pt x="1546797" y="996940"/>
                  <a:pt x="1541355" y="975215"/>
                  <a:pt x="1527586" y="959479"/>
                </a:cubicBezTo>
                <a:cubicBezTo>
                  <a:pt x="1490852" y="917498"/>
                  <a:pt x="1444963" y="883999"/>
                  <a:pt x="1409252" y="841145"/>
                </a:cubicBezTo>
                <a:cubicBezTo>
                  <a:pt x="1342078" y="760536"/>
                  <a:pt x="1379479" y="791008"/>
                  <a:pt x="1301676" y="744326"/>
                </a:cubicBezTo>
                <a:cubicBezTo>
                  <a:pt x="1290918" y="729982"/>
                  <a:pt x="1281564" y="714470"/>
                  <a:pt x="1269403" y="701295"/>
                </a:cubicBezTo>
                <a:cubicBezTo>
                  <a:pt x="1238446" y="667758"/>
                  <a:pt x="1204857" y="636750"/>
                  <a:pt x="1172584" y="604477"/>
                </a:cubicBezTo>
                <a:lnTo>
                  <a:pt x="1118796" y="550688"/>
                </a:lnTo>
                <a:cubicBezTo>
                  <a:pt x="1104452" y="536344"/>
                  <a:pt x="1088437" y="523498"/>
                  <a:pt x="1075765" y="507658"/>
                </a:cubicBezTo>
                <a:cubicBezTo>
                  <a:pt x="1061421" y="489729"/>
                  <a:pt x="1048094" y="470937"/>
                  <a:pt x="1032734" y="453870"/>
                </a:cubicBezTo>
                <a:cubicBezTo>
                  <a:pt x="1015772" y="435023"/>
                  <a:pt x="994786" y="419881"/>
                  <a:pt x="978946" y="400081"/>
                </a:cubicBezTo>
                <a:cubicBezTo>
                  <a:pt x="964603" y="382152"/>
                  <a:pt x="949692" y="364662"/>
                  <a:pt x="935916" y="346293"/>
                </a:cubicBezTo>
                <a:cubicBezTo>
                  <a:pt x="928158" y="335950"/>
                  <a:pt x="923542" y="323162"/>
                  <a:pt x="914400" y="314020"/>
                </a:cubicBezTo>
                <a:cubicBezTo>
                  <a:pt x="815501" y="215121"/>
                  <a:pt x="928897" y="356034"/>
                  <a:pt x="828339" y="238717"/>
                </a:cubicBezTo>
                <a:cubicBezTo>
                  <a:pt x="819925" y="228901"/>
                  <a:pt x="815473" y="216054"/>
                  <a:pt x="806824" y="206444"/>
                </a:cubicBezTo>
                <a:cubicBezTo>
                  <a:pt x="787806" y="185313"/>
                  <a:pt x="706738" y="98051"/>
                  <a:pt x="666974" y="88110"/>
                </a:cubicBezTo>
                <a:cubicBezTo>
                  <a:pt x="638287" y="80938"/>
                  <a:pt x="608966" y="75944"/>
                  <a:pt x="580913" y="66594"/>
                </a:cubicBezTo>
                <a:cubicBezTo>
                  <a:pt x="529725" y="49532"/>
                  <a:pt x="508880" y="41102"/>
                  <a:pt x="441064" y="34321"/>
                </a:cubicBezTo>
                <a:lnTo>
                  <a:pt x="333487" y="23564"/>
                </a:lnTo>
                <a:cubicBezTo>
                  <a:pt x="266150" y="1117"/>
                  <a:pt x="290052" y="6260"/>
                  <a:pt x="172123" y="2048"/>
                </a:cubicBezTo>
                <a:cubicBezTo>
                  <a:pt x="114785" y="0"/>
                  <a:pt x="57374" y="2048"/>
                  <a:pt x="0" y="2048"/>
                </a:cubicBezTo>
              </a:path>
            </a:pathLst>
          </a:custGeom>
          <a:ln>
            <a:solidFill>
              <a:srgbClr val="F4531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Ještě přidáme svíčky. Kolik?</a:t>
            </a:r>
            <a:endParaRPr lang="cs-CZ" dirty="0"/>
          </a:p>
        </p:txBody>
      </p:sp>
      <p:pic>
        <p:nvPicPr>
          <p:cNvPr id="5" name="Obrázek 4" descr="11954330281038581764Machovka_Candle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3789040"/>
            <a:ext cx="504056" cy="864096"/>
          </a:xfrm>
          <a:prstGeom prst="rect">
            <a:avLst/>
          </a:prstGeom>
        </p:spPr>
      </p:pic>
      <p:pic>
        <p:nvPicPr>
          <p:cNvPr id="6" name="Obrázek 5" descr="11954330281038581764Machovka_Candle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3501008"/>
            <a:ext cx="504056" cy="864096"/>
          </a:xfrm>
          <a:prstGeom prst="rect">
            <a:avLst/>
          </a:prstGeom>
        </p:spPr>
      </p:pic>
      <p:pic>
        <p:nvPicPr>
          <p:cNvPr id="7" name="Obrázek 6" descr="11954330281038581764Machovka_Candle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4509120"/>
            <a:ext cx="504056" cy="864096"/>
          </a:xfrm>
          <a:prstGeom prst="rect">
            <a:avLst/>
          </a:prstGeom>
        </p:spPr>
      </p:pic>
      <p:pic>
        <p:nvPicPr>
          <p:cNvPr id="8" name="Obrázek 7" descr="11954330281038581764Machovka_Candle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2420888"/>
            <a:ext cx="504056" cy="864096"/>
          </a:xfrm>
          <a:prstGeom prst="rect">
            <a:avLst/>
          </a:prstGeom>
        </p:spPr>
      </p:pic>
      <p:pic>
        <p:nvPicPr>
          <p:cNvPr id="9" name="Obrázek 8" descr="11954330281038581764Machovka_Candle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4509120"/>
            <a:ext cx="504056" cy="864096"/>
          </a:xfrm>
          <a:prstGeom prst="rect">
            <a:avLst/>
          </a:prstGeom>
        </p:spPr>
      </p:pic>
      <p:pic>
        <p:nvPicPr>
          <p:cNvPr id="10" name="Obrázek 9" descr="11954330281038581764Machovka_Candle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3645024"/>
            <a:ext cx="504056" cy="864096"/>
          </a:xfrm>
          <a:prstGeom prst="rect">
            <a:avLst/>
          </a:prstGeom>
        </p:spPr>
      </p:pic>
      <p:pic>
        <p:nvPicPr>
          <p:cNvPr id="11" name="Obrázek 10" descr="11954330281038581764Machovka_Candle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2492896"/>
            <a:ext cx="504056" cy="864096"/>
          </a:xfrm>
          <a:prstGeom prst="rect">
            <a:avLst/>
          </a:prstGeom>
        </p:spPr>
      </p:pic>
      <p:pic>
        <p:nvPicPr>
          <p:cNvPr id="12" name="Obrázek 11" descr="MH90023259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1556792"/>
            <a:ext cx="1907853" cy="1907853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11560" y="328498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11560" y="20608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27089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11560" y="38610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11560" y="45091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11560" y="515719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580526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20" name="Volný tvar 19"/>
          <p:cNvSpPr/>
          <p:nvPr/>
        </p:nvSpPr>
        <p:spPr>
          <a:xfrm>
            <a:off x="968188" y="5346551"/>
            <a:ext cx="3216537" cy="903642"/>
          </a:xfrm>
          <a:custGeom>
            <a:avLst/>
            <a:gdLst>
              <a:gd name="connsiteX0" fmla="*/ 0 w 3216537"/>
              <a:gd name="connsiteY0" fmla="*/ 903642 h 903642"/>
              <a:gd name="connsiteX1" fmla="*/ 1215614 w 3216537"/>
              <a:gd name="connsiteY1" fmla="*/ 871369 h 903642"/>
              <a:gd name="connsiteX2" fmla="*/ 1301676 w 3216537"/>
              <a:gd name="connsiteY2" fmla="*/ 860611 h 903642"/>
              <a:gd name="connsiteX3" fmla="*/ 1398494 w 3216537"/>
              <a:gd name="connsiteY3" fmla="*/ 839096 h 903642"/>
              <a:gd name="connsiteX4" fmla="*/ 1549101 w 3216537"/>
              <a:gd name="connsiteY4" fmla="*/ 817581 h 903642"/>
              <a:gd name="connsiteX5" fmla="*/ 1624405 w 3216537"/>
              <a:gd name="connsiteY5" fmla="*/ 806823 h 903642"/>
              <a:gd name="connsiteX6" fmla="*/ 1699708 w 3216537"/>
              <a:gd name="connsiteY6" fmla="*/ 785308 h 903642"/>
              <a:gd name="connsiteX7" fmla="*/ 1828800 w 3216537"/>
              <a:gd name="connsiteY7" fmla="*/ 753035 h 903642"/>
              <a:gd name="connsiteX8" fmla="*/ 1979407 w 3216537"/>
              <a:gd name="connsiteY8" fmla="*/ 699247 h 903642"/>
              <a:gd name="connsiteX9" fmla="*/ 2086984 w 3216537"/>
              <a:gd name="connsiteY9" fmla="*/ 677731 h 903642"/>
              <a:gd name="connsiteX10" fmla="*/ 2151530 w 3216537"/>
              <a:gd name="connsiteY10" fmla="*/ 645458 h 903642"/>
              <a:gd name="connsiteX11" fmla="*/ 2226833 w 3216537"/>
              <a:gd name="connsiteY11" fmla="*/ 623943 h 903642"/>
              <a:gd name="connsiteX12" fmla="*/ 2312894 w 3216537"/>
              <a:gd name="connsiteY12" fmla="*/ 580913 h 903642"/>
              <a:gd name="connsiteX13" fmla="*/ 2345167 w 3216537"/>
              <a:gd name="connsiteY13" fmla="*/ 559397 h 903642"/>
              <a:gd name="connsiteX14" fmla="*/ 2398956 w 3216537"/>
              <a:gd name="connsiteY14" fmla="*/ 548640 h 903642"/>
              <a:gd name="connsiteX15" fmla="*/ 2485017 w 3216537"/>
              <a:gd name="connsiteY15" fmla="*/ 505609 h 903642"/>
              <a:gd name="connsiteX16" fmla="*/ 2528047 w 3216537"/>
              <a:gd name="connsiteY16" fmla="*/ 484094 h 903642"/>
              <a:gd name="connsiteX17" fmla="*/ 2571078 w 3216537"/>
              <a:gd name="connsiteY17" fmla="*/ 473336 h 903642"/>
              <a:gd name="connsiteX18" fmla="*/ 2614108 w 3216537"/>
              <a:gd name="connsiteY18" fmla="*/ 441063 h 903642"/>
              <a:gd name="connsiteX19" fmla="*/ 2657139 w 3216537"/>
              <a:gd name="connsiteY19" fmla="*/ 430305 h 903642"/>
              <a:gd name="connsiteX20" fmla="*/ 2700170 w 3216537"/>
              <a:gd name="connsiteY20" fmla="*/ 387275 h 903642"/>
              <a:gd name="connsiteX21" fmla="*/ 2786231 w 3216537"/>
              <a:gd name="connsiteY21" fmla="*/ 355002 h 903642"/>
              <a:gd name="connsiteX22" fmla="*/ 2840019 w 3216537"/>
              <a:gd name="connsiteY22" fmla="*/ 311971 h 903642"/>
              <a:gd name="connsiteX23" fmla="*/ 2872292 w 3216537"/>
              <a:gd name="connsiteY23" fmla="*/ 301214 h 903642"/>
              <a:gd name="connsiteX24" fmla="*/ 2926080 w 3216537"/>
              <a:gd name="connsiteY24" fmla="*/ 258183 h 903642"/>
              <a:gd name="connsiteX25" fmla="*/ 2969111 w 3216537"/>
              <a:gd name="connsiteY25" fmla="*/ 236668 h 903642"/>
              <a:gd name="connsiteX26" fmla="*/ 3022899 w 3216537"/>
              <a:gd name="connsiteY26" fmla="*/ 193637 h 903642"/>
              <a:gd name="connsiteX27" fmla="*/ 3055172 w 3216537"/>
              <a:gd name="connsiteY27" fmla="*/ 172122 h 903642"/>
              <a:gd name="connsiteX28" fmla="*/ 3119718 w 3216537"/>
              <a:gd name="connsiteY28" fmla="*/ 129091 h 903642"/>
              <a:gd name="connsiteX29" fmla="*/ 3173506 w 3216537"/>
              <a:gd name="connsiteY29" fmla="*/ 64545 h 903642"/>
              <a:gd name="connsiteX30" fmla="*/ 3195021 w 3216537"/>
              <a:gd name="connsiteY30" fmla="*/ 21515 h 903642"/>
              <a:gd name="connsiteX31" fmla="*/ 3216537 w 3216537"/>
              <a:gd name="connsiteY31" fmla="*/ 0 h 903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216537" h="903642">
                <a:moveTo>
                  <a:pt x="0" y="903642"/>
                </a:moveTo>
                <a:lnTo>
                  <a:pt x="1215614" y="871369"/>
                </a:lnTo>
                <a:cubicBezTo>
                  <a:pt x="1244327" y="867991"/>
                  <a:pt x="1273205" y="865635"/>
                  <a:pt x="1301676" y="860611"/>
                </a:cubicBezTo>
                <a:cubicBezTo>
                  <a:pt x="1334233" y="854866"/>
                  <a:pt x="1365923" y="844760"/>
                  <a:pt x="1398494" y="839096"/>
                </a:cubicBezTo>
                <a:cubicBezTo>
                  <a:pt x="1448456" y="830407"/>
                  <a:pt x="1498899" y="824753"/>
                  <a:pt x="1549101" y="817581"/>
                </a:cubicBezTo>
                <a:cubicBezTo>
                  <a:pt x="1574202" y="813995"/>
                  <a:pt x="1600024" y="813789"/>
                  <a:pt x="1624405" y="806823"/>
                </a:cubicBezTo>
                <a:cubicBezTo>
                  <a:pt x="1649506" y="799651"/>
                  <a:pt x="1674271" y="791178"/>
                  <a:pt x="1699708" y="785308"/>
                </a:cubicBezTo>
                <a:cubicBezTo>
                  <a:pt x="1801566" y="761802"/>
                  <a:pt x="1728026" y="790825"/>
                  <a:pt x="1828800" y="753035"/>
                </a:cubicBezTo>
                <a:cubicBezTo>
                  <a:pt x="1922262" y="717987"/>
                  <a:pt x="1909567" y="714213"/>
                  <a:pt x="1979407" y="699247"/>
                </a:cubicBezTo>
                <a:cubicBezTo>
                  <a:pt x="2015164" y="691585"/>
                  <a:pt x="2086984" y="677731"/>
                  <a:pt x="2086984" y="677731"/>
                </a:cubicBezTo>
                <a:cubicBezTo>
                  <a:pt x="2108499" y="666973"/>
                  <a:pt x="2129548" y="655227"/>
                  <a:pt x="2151530" y="645458"/>
                </a:cubicBezTo>
                <a:cubicBezTo>
                  <a:pt x="2261251" y="596694"/>
                  <a:pt x="2090111" y="680911"/>
                  <a:pt x="2226833" y="623943"/>
                </a:cubicBezTo>
                <a:cubicBezTo>
                  <a:pt x="2256439" y="611607"/>
                  <a:pt x="2286208" y="598704"/>
                  <a:pt x="2312894" y="580913"/>
                </a:cubicBezTo>
                <a:cubicBezTo>
                  <a:pt x="2323652" y="573741"/>
                  <a:pt x="2333061" y="563937"/>
                  <a:pt x="2345167" y="559397"/>
                </a:cubicBezTo>
                <a:cubicBezTo>
                  <a:pt x="2362288" y="552977"/>
                  <a:pt x="2381026" y="552226"/>
                  <a:pt x="2398956" y="548640"/>
                </a:cubicBezTo>
                <a:lnTo>
                  <a:pt x="2485017" y="505609"/>
                </a:lnTo>
                <a:cubicBezTo>
                  <a:pt x="2499360" y="498437"/>
                  <a:pt x="2512489" y="487983"/>
                  <a:pt x="2528047" y="484094"/>
                </a:cubicBezTo>
                <a:lnTo>
                  <a:pt x="2571078" y="473336"/>
                </a:lnTo>
                <a:cubicBezTo>
                  <a:pt x="2585421" y="462578"/>
                  <a:pt x="2598072" y="449081"/>
                  <a:pt x="2614108" y="441063"/>
                </a:cubicBezTo>
                <a:cubicBezTo>
                  <a:pt x="2627332" y="434451"/>
                  <a:pt x="2644601" y="438141"/>
                  <a:pt x="2657139" y="430305"/>
                </a:cubicBezTo>
                <a:cubicBezTo>
                  <a:pt x="2674341" y="419554"/>
                  <a:pt x="2683292" y="398527"/>
                  <a:pt x="2700170" y="387275"/>
                </a:cubicBezTo>
                <a:cubicBezTo>
                  <a:pt x="2747731" y="355568"/>
                  <a:pt x="2745478" y="375379"/>
                  <a:pt x="2786231" y="355002"/>
                </a:cubicBezTo>
                <a:cubicBezTo>
                  <a:pt x="2915426" y="290405"/>
                  <a:pt x="2739950" y="372013"/>
                  <a:pt x="2840019" y="311971"/>
                </a:cubicBezTo>
                <a:cubicBezTo>
                  <a:pt x="2849743" y="306137"/>
                  <a:pt x="2861534" y="304800"/>
                  <a:pt x="2872292" y="301214"/>
                </a:cubicBezTo>
                <a:cubicBezTo>
                  <a:pt x="2895853" y="277652"/>
                  <a:pt x="2894414" y="276278"/>
                  <a:pt x="2926080" y="258183"/>
                </a:cubicBezTo>
                <a:cubicBezTo>
                  <a:pt x="2940004" y="250227"/>
                  <a:pt x="2955768" y="245564"/>
                  <a:pt x="2969111" y="236668"/>
                </a:cubicBezTo>
                <a:cubicBezTo>
                  <a:pt x="2988216" y="223932"/>
                  <a:pt x="3004530" y="207414"/>
                  <a:pt x="3022899" y="193637"/>
                </a:cubicBezTo>
                <a:cubicBezTo>
                  <a:pt x="3033242" y="185880"/>
                  <a:pt x="3045240" y="180399"/>
                  <a:pt x="3055172" y="172122"/>
                </a:cubicBezTo>
                <a:cubicBezTo>
                  <a:pt x="3108895" y="127353"/>
                  <a:pt x="3063001" y="147997"/>
                  <a:pt x="3119718" y="129091"/>
                </a:cubicBezTo>
                <a:cubicBezTo>
                  <a:pt x="3149385" y="99424"/>
                  <a:pt x="3153536" y="99493"/>
                  <a:pt x="3173506" y="64545"/>
                </a:cubicBezTo>
                <a:cubicBezTo>
                  <a:pt x="3181462" y="50622"/>
                  <a:pt x="3186125" y="34858"/>
                  <a:pt x="3195021" y="21515"/>
                </a:cubicBezTo>
                <a:cubicBezTo>
                  <a:pt x="3200647" y="13076"/>
                  <a:pt x="3216537" y="0"/>
                  <a:pt x="3216537" y="0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můžeme zdobit:</a:t>
            </a:r>
            <a:endParaRPr lang="cs-CZ" dirty="0"/>
          </a:p>
        </p:txBody>
      </p:sp>
      <p:pic>
        <p:nvPicPr>
          <p:cNvPr id="4" name="Obrázek 3" descr="MH9002325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0"/>
            <a:ext cx="1907853" cy="1907853"/>
          </a:xfrm>
          <a:prstGeom prst="rect">
            <a:avLst/>
          </a:prstGeom>
        </p:spPr>
      </p:pic>
      <p:pic>
        <p:nvPicPr>
          <p:cNvPr id="5" name="Obrázek 4" descr="MH9001976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2492896"/>
            <a:ext cx="755725" cy="755725"/>
          </a:xfrm>
          <a:prstGeom prst="rect">
            <a:avLst/>
          </a:prstGeom>
        </p:spPr>
      </p:pic>
      <p:pic>
        <p:nvPicPr>
          <p:cNvPr id="6" name="Obrázek 5" descr="MH90019768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2492896"/>
            <a:ext cx="755725" cy="755725"/>
          </a:xfrm>
          <a:prstGeom prst="rect">
            <a:avLst/>
          </a:prstGeom>
        </p:spPr>
      </p:pic>
      <p:pic>
        <p:nvPicPr>
          <p:cNvPr id="7" name="Obrázek 6" descr="MH9001976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2492896"/>
            <a:ext cx="755725" cy="755725"/>
          </a:xfrm>
          <a:prstGeom prst="rect">
            <a:avLst/>
          </a:prstGeom>
        </p:spPr>
      </p:pic>
      <p:pic>
        <p:nvPicPr>
          <p:cNvPr id="8" name="Obrázek 7" descr="MH9001976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23728" y="2492896"/>
            <a:ext cx="755725" cy="755725"/>
          </a:xfrm>
          <a:prstGeom prst="rect">
            <a:avLst/>
          </a:prstGeom>
        </p:spPr>
      </p:pic>
      <p:pic>
        <p:nvPicPr>
          <p:cNvPr id="9" name="Obrázek 8" descr="MH9001976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2492896"/>
            <a:ext cx="755725" cy="755725"/>
          </a:xfrm>
          <a:prstGeom prst="rect">
            <a:avLst/>
          </a:prstGeom>
        </p:spPr>
      </p:pic>
      <p:pic>
        <p:nvPicPr>
          <p:cNvPr id="10" name="Obrázek 9" descr="MH90019768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8" y="2492896"/>
            <a:ext cx="755725" cy="755725"/>
          </a:xfrm>
          <a:prstGeom prst="rect">
            <a:avLst/>
          </a:prstGeom>
        </p:spPr>
      </p:pic>
      <p:pic>
        <p:nvPicPr>
          <p:cNvPr id="11" name="Obrázek 10" descr="MH90019768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84168" y="2492896"/>
            <a:ext cx="755725" cy="755725"/>
          </a:xfrm>
          <a:prstGeom prst="rect">
            <a:avLst/>
          </a:prstGeom>
        </p:spPr>
      </p:pic>
      <p:sp>
        <p:nvSpPr>
          <p:cNvPr id="12" name="TextovéPole 11">
            <a:hlinkClick r:id="" action="ppaction://hlinkshowjump?jump=lastslide"/>
          </p:cNvPr>
          <p:cNvSpPr txBox="1"/>
          <p:nvPr/>
        </p:nvSpPr>
        <p:spPr>
          <a:xfrm>
            <a:off x="1259632" y="4221088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3+4=7</a:t>
            </a:r>
            <a:endParaRPr lang="cs-CZ" sz="5400" dirty="0"/>
          </a:p>
        </p:txBody>
      </p:sp>
      <p:sp>
        <p:nvSpPr>
          <p:cNvPr id="13" name="TextovéPole 12">
            <a:hlinkClick r:id="" action="ppaction://hlinkshowjump?jump=lastslide"/>
          </p:cNvPr>
          <p:cNvSpPr txBox="1"/>
          <p:nvPr/>
        </p:nvSpPr>
        <p:spPr>
          <a:xfrm>
            <a:off x="3491880" y="5085184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3+3=6</a:t>
            </a:r>
            <a:endParaRPr lang="cs-CZ" sz="5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52120" y="4293096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4+3=7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můžeme zdobit:</a:t>
            </a:r>
            <a:endParaRPr lang="cs-CZ" dirty="0"/>
          </a:p>
        </p:txBody>
      </p:sp>
      <p:pic>
        <p:nvPicPr>
          <p:cNvPr id="4" name="Obrázek 3" descr="MH9002325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0"/>
            <a:ext cx="1907853" cy="1907853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259632" y="4221088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3+4=7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3" name="TextovéPole 12">
            <a:hlinkClick r:id="" action="ppaction://hlinkshowjump?jump=lastslide"/>
          </p:cNvPr>
          <p:cNvSpPr txBox="1"/>
          <p:nvPr/>
        </p:nvSpPr>
        <p:spPr>
          <a:xfrm>
            <a:off x="3491880" y="5085184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3+3=6</a:t>
            </a:r>
            <a:endParaRPr lang="cs-CZ" sz="5400" dirty="0"/>
          </a:p>
        </p:txBody>
      </p:sp>
      <p:sp>
        <p:nvSpPr>
          <p:cNvPr id="14" name="TextovéPole 13">
            <a:hlinkClick r:id="" action="ppaction://hlinkshowjump?jump=lastslide"/>
          </p:cNvPr>
          <p:cNvSpPr txBox="1"/>
          <p:nvPr/>
        </p:nvSpPr>
        <p:spPr>
          <a:xfrm>
            <a:off x="5652120" y="4293096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4+3=7</a:t>
            </a:r>
            <a:endParaRPr lang="cs-CZ" sz="5400" dirty="0"/>
          </a:p>
        </p:txBody>
      </p:sp>
      <p:pic>
        <p:nvPicPr>
          <p:cNvPr id="15" name="Obrázek 14" descr="1195426722705012963bow_tie_greg_05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95736" y="2636912"/>
            <a:ext cx="548185" cy="360040"/>
          </a:xfrm>
          <a:prstGeom prst="rect">
            <a:avLst/>
          </a:prstGeom>
        </p:spPr>
      </p:pic>
      <p:pic>
        <p:nvPicPr>
          <p:cNvPr id="16" name="Obrázek 15" descr="MH9001976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20072" y="2636912"/>
            <a:ext cx="755725" cy="755725"/>
          </a:xfrm>
          <a:prstGeom prst="rect">
            <a:avLst/>
          </a:prstGeom>
        </p:spPr>
      </p:pic>
      <p:pic>
        <p:nvPicPr>
          <p:cNvPr id="17" name="Obrázek 16" descr="1195426722705012963bow_tie_greg_05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27784" y="3068960"/>
            <a:ext cx="548185" cy="360040"/>
          </a:xfrm>
          <a:prstGeom prst="rect">
            <a:avLst/>
          </a:prstGeom>
        </p:spPr>
      </p:pic>
      <p:pic>
        <p:nvPicPr>
          <p:cNvPr id="18" name="Obrázek 17" descr="1195426722705012963bow_tie_greg_05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59832" y="2636912"/>
            <a:ext cx="548185" cy="360040"/>
          </a:xfrm>
          <a:prstGeom prst="rect">
            <a:avLst/>
          </a:prstGeom>
        </p:spPr>
      </p:pic>
      <p:pic>
        <p:nvPicPr>
          <p:cNvPr id="19" name="Obrázek 18" descr="MH9001976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96136" y="1988840"/>
            <a:ext cx="755725" cy="755725"/>
          </a:xfrm>
          <a:prstGeom prst="rect">
            <a:avLst/>
          </a:prstGeom>
        </p:spPr>
      </p:pic>
      <p:pic>
        <p:nvPicPr>
          <p:cNvPr id="20" name="Obrázek 19" descr="MH9001976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3140968"/>
            <a:ext cx="755725" cy="755725"/>
          </a:xfrm>
          <a:prstGeom prst="rect">
            <a:avLst/>
          </a:prstGeom>
        </p:spPr>
      </p:pic>
      <p:pic>
        <p:nvPicPr>
          <p:cNvPr id="21" name="Obrázek 20" descr="MH9001976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2564904"/>
            <a:ext cx="755725" cy="7557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můžeme zdobit:</a:t>
            </a:r>
            <a:endParaRPr lang="cs-CZ" dirty="0"/>
          </a:p>
        </p:txBody>
      </p:sp>
      <p:pic>
        <p:nvPicPr>
          <p:cNvPr id="4" name="Obrázek 3" descr="MH9002325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0"/>
            <a:ext cx="1907853" cy="1907853"/>
          </a:xfrm>
          <a:prstGeom prst="rect">
            <a:avLst/>
          </a:prstGeom>
        </p:spPr>
      </p:pic>
      <p:sp>
        <p:nvSpPr>
          <p:cNvPr id="12" name="TextovéPole 11">
            <a:hlinkClick r:id="" action="ppaction://hlinkshowjump?jump=lastslide"/>
          </p:cNvPr>
          <p:cNvSpPr txBox="1"/>
          <p:nvPr/>
        </p:nvSpPr>
        <p:spPr>
          <a:xfrm>
            <a:off x="1259632" y="4221088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6+1=7</a:t>
            </a:r>
            <a:endParaRPr lang="cs-CZ" sz="5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5085184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7+0=7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4" name="TextovéPole 13">
            <a:hlinkClick r:id="" action="ppaction://hlinkshowjump?jump=lastslide"/>
          </p:cNvPr>
          <p:cNvSpPr txBox="1"/>
          <p:nvPr/>
        </p:nvSpPr>
        <p:spPr>
          <a:xfrm>
            <a:off x="5652120" y="4293096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5+2=7</a:t>
            </a:r>
            <a:endParaRPr lang="cs-CZ" sz="5400" dirty="0"/>
          </a:p>
        </p:txBody>
      </p:sp>
      <p:pic>
        <p:nvPicPr>
          <p:cNvPr id="15" name="Obrázek 14" descr="MH9001976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23728" y="1772816"/>
            <a:ext cx="827733" cy="827733"/>
          </a:xfrm>
          <a:prstGeom prst="rect">
            <a:avLst/>
          </a:prstGeom>
        </p:spPr>
      </p:pic>
      <p:pic>
        <p:nvPicPr>
          <p:cNvPr id="17" name="Obrázek 16" descr="MH9001976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15816" y="2348880"/>
            <a:ext cx="827733" cy="827733"/>
          </a:xfrm>
          <a:prstGeom prst="rect">
            <a:avLst/>
          </a:prstGeom>
        </p:spPr>
      </p:pic>
      <p:pic>
        <p:nvPicPr>
          <p:cNvPr id="19" name="Obrázek 18" descr="MH9001976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1772816"/>
            <a:ext cx="827733" cy="827733"/>
          </a:xfrm>
          <a:prstGeom prst="rect">
            <a:avLst/>
          </a:prstGeom>
        </p:spPr>
      </p:pic>
      <p:pic>
        <p:nvPicPr>
          <p:cNvPr id="20" name="Obrázek 19" descr="MH9001976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5976" y="2276872"/>
            <a:ext cx="827733" cy="827733"/>
          </a:xfrm>
          <a:prstGeom prst="rect">
            <a:avLst/>
          </a:prstGeom>
        </p:spPr>
      </p:pic>
      <p:pic>
        <p:nvPicPr>
          <p:cNvPr id="21" name="Obrázek 20" descr="MH9001976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1700808"/>
            <a:ext cx="827733" cy="827733"/>
          </a:xfrm>
          <a:prstGeom prst="rect">
            <a:avLst/>
          </a:prstGeom>
        </p:spPr>
      </p:pic>
      <p:pic>
        <p:nvPicPr>
          <p:cNvPr id="22" name="Obrázek 21" descr="MH9001976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96136" y="2204864"/>
            <a:ext cx="827733" cy="827733"/>
          </a:xfrm>
          <a:prstGeom prst="rect">
            <a:avLst/>
          </a:prstGeom>
        </p:spPr>
      </p:pic>
      <p:pic>
        <p:nvPicPr>
          <p:cNvPr id="23" name="Obrázek 22" descr="MH9001976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1628800"/>
            <a:ext cx="827733" cy="8277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můžeme zdobit:</a:t>
            </a:r>
            <a:endParaRPr lang="cs-CZ" dirty="0"/>
          </a:p>
        </p:txBody>
      </p:sp>
      <p:pic>
        <p:nvPicPr>
          <p:cNvPr id="4" name="Obrázek 3" descr="MH9002325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0"/>
            <a:ext cx="1907853" cy="1907853"/>
          </a:xfrm>
          <a:prstGeom prst="rect">
            <a:avLst/>
          </a:prstGeom>
        </p:spPr>
      </p:pic>
      <p:sp>
        <p:nvSpPr>
          <p:cNvPr id="12" name="TextovéPole 11">
            <a:hlinkClick r:id="" action="ppaction://hlinkshowjump?jump=lastslide"/>
          </p:cNvPr>
          <p:cNvSpPr txBox="1"/>
          <p:nvPr/>
        </p:nvSpPr>
        <p:spPr>
          <a:xfrm>
            <a:off x="1259632" y="4221088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3+4=7</a:t>
            </a:r>
            <a:endParaRPr lang="cs-CZ" sz="5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5085184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6+1=7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4" name="TextovéPole 13">
            <a:hlinkClick r:id="" action="ppaction://hlinkshowjump?jump=lastslide"/>
          </p:cNvPr>
          <p:cNvSpPr txBox="1"/>
          <p:nvPr/>
        </p:nvSpPr>
        <p:spPr>
          <a:xfrm>
            <a:off x="5652120" y="4293096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2+5=7</a:t>
            </a:r>
            <a:endParaRPr lang="cs-CZ" sz="5400" dirty="0"/>
          </a:p>
        </p:txBody>
      </p:sp>
      <p:pic>
        <p:nvPicPr>
          <p:cNvPr id="15" name="Obrázek 14" descr="MH9001976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2420888"/>
            <a:ext cx="827733" cy="827733"/>
          </a:xfrm>
          <a:prstGeom prst="rect">
            <a:avLst/>
          </a:prstGeom>
        </p:spPr>
      </p:pic>
      <p:pic>
        <p:nvPicPr>
          <p:cNvPr id="16" name="Obrázek 15" descr="MH9003986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835696" y="2492896"/>
            <a:ext cx="539701" cy="539701"/>
          </a:xfrm>
          <a:prstGeom prst="rect">
            <a:avLst/>
          </a:prstGeom>
        </p:spPr>
      </p:pic>
      <p:pic>
        <p:nvPicPr>
          <p:cNvPr id="9" name="Obrázek 8" descr="MH9003986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9752" y="2492896"/>
            <a:ext cx="539701" cy="539701"/>
          </a:xfrm>
          <a:prstGeom prst="rect">
            <a:avLst/>
          </a:prstGeom>
        </p:spPr>
      </p:pic>
      <p:pic>
        <p:nvPicPr>
          <p:cNvPr id="10" name="Obrázek 9" descr="MH9003986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2492896"/>
            <a:ext cx="539701" cy="539701"/>
          </a:xfrm>
          <a:prstGeom prst="rect">
            <a:avLst/>
          </a:prstGeom>
        </p:spPr>
      </p:pic>
      <p:pic>
        <p:nvPicPr>
          <p:cNvPr id="11" name="Obrázek 10" descr="MH9003986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47864" y="2492896"/>
            <a:ext cx="539701" cy="539701"/>
          </a:xfrm>
          <a:prstGeom prst="rect">
            <a:avLst/>
          </a:prstGeom>
        </p:spPr>
      </p:pic>
      <p:pic>
        <p:nvPicPr>
          <p:cNvPr id="17" name="Obrázek 16" descr="MH9003986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51920" y="2492896"/>
            <a:ext cx="539701" cy="539701"/>
          </a:xfrm>
          <a:prstGeom prst="rect">
            <a:avLst/>
          </a:prstGeom>
        </p:spPr>
      </p:pic>
      <p:pic>
        <p:nvPicPr>
          <p:cNvPr id="18" name="Obrázek 17" descr="MH9003986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5976" y="2492896"/>
            <a:ext cx="539701" cy="5397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můžeme zdobit:</a:t>
            </a:r>
            <a:endParaRPr lang="cs-CZ" dirty="0"/>
          </a:p>
        </p:txBody>
      </p:sp>
      <p:pic>
        <p:nvPicPr>
          <p:cNvPr id="4" name="Obrázek 3" descr="MH9002325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0"/>
            <a:ext cx="1907853" cy="1907853"/>
          </a:xfrm>
          <a:prstGeom prst="rect">
            <a:avLst/>
          </a:prstGeom>
        </p:spPr>
      </p:pic>
      <p:sp>
        <p:nvSpPr>
          <p:cNvPr id="12" name="TextovéPole 11">
            <a:hlinkClick r:id="" action="ppaction://hlinkshowjump?jump=lastslide"/>
          </p:cNvPr>
          <p:cNvSpPr txBox="1"/>
          <p:nvPr/>
        </p:nvSpPr>
        <p:spPr>
          <a:xfrm>
            <a:off x="1259632" y="4221088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4+3=7</a:t>
            </a:r>
            <a:endParaRPr lang="cs-CZ" sz="5400" dirty="0"/>
          </a:p>
        </p:txBody>
      </p:sp>
      <p:sp>
        <p:nvSpPr>
          <p:cNvPr id="13" name="TextovéPole 12">
            <a:hlinkClick r:id="" action="ppaction://hlinkshowjump?jump=lastslide"/>
          </p:cNvPr>
          <p:cNvSpPr txBox="1"/>
          <p:nvPr/>
        </p:nvSpPr>
        <p:spPr>
          <a:xfrm>
            <a:off x="3491880" y="5085184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2+4=6</a:t>
            </a:r>
            <a:endParaRPr lang="cs-CZ" sz="5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52120" y="4293096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4+2=6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17" name="Obrázek 16" descr="MH90039861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2420888"/>
            <a:ext cx="539701" cy="539701"/>
          </a:xfrm>
          <a:prstGeom prst="rect">
            <a:avLst/>
          </a:prstGeom>
        </p:spPr>
      </p:pic>
      <p:pic>
        <p:nvPicPr>
          <p:cNvPr id="18" name="Obrázek 17" descr="MH90039861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2420888"/>
            <a:ext cx="539701" cy="539701"/>
          </a:xfrm>
          <a:prstGeom prst="rect">
            <a:avLst/>
          </a:prstGeom>
        </p:spPr>
      </p:pic>
      <p:pic>
        <p:nvPicPr>
          <p:cNvPr id="19" name="Obrázek 18" descr="MH90019768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79912" y="1844824"/>
            <a:ext cx="755725" cy="755725"/>
          </a:xfrm>
          <a:prstGeom prst="rect">
            <a:avLst/>
          </a:prstGeom>
        </p:spPr>
      </p:pic>
      <p:pic>
        <p:nvPicPr>
          <p:cNvPr id="20" name="Obrázek 19" descr="MH90019768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03848" y="2348880"/>
            <a:ext cx="755725" cy="755725"/>
          </a:xfrm>
          <a:prstGeom prst="rect">
            <a:avLst/>
          </a:prstGeom>
        </p:spPr>
      </p:pic>
      <p:pic>
        <p:nvPicPr>
          <p:cNvPr id="21" name="Obrázek 20" descr="MH90019768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83768" y="1916832"/>
            <a:ext cx="755725" cy="755725"/>
          </a:xfrm>
          <a:prstGeom prst="rect">
            <a:avLst/>
          </a:prstGeom>
        </p:spPr>
      </p:pic>
      <p:pic>
        <p:nvPicPr>
          <p:cNvPr id="22" name="Obrázek 21" descr="MH90019768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5976" y="2348880"/>
            <a:ext cx="755725" cy="7557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můžeme zdobit:</a:t>
            </a:r>
            <a:endParaRPr lang="cs-CZ" dirty="0"/>
          </a:p>
        </p:txBody>
      </p:sp>
      <p:pic>
        <p:nvPicPr>
          <p:cNvPr id="4" name="Obrázek 3" descr="MH9002325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0"/>
            <a:ext cx="1907853" cy="1907853"/>
          </a:xfrm>
          <a:prstGeom prst="rect">
            <a:avLst/>
          </a:prstGeom>
        </p:spPr>
      </p:pic>
      <p:sp>
        <p:nvSpPr>
          <p:cNvPr id="12" name="TextovéPole 11">
            <a:hlinkClick r:id="" action="ppaction://hlinkshowjump?jump=lastslide"/>
          </p:cNvPr>
          <p:cNvSpPr txBox="1"/>
          <p:nvPr/>
        </p:nvSpPr>
        <p:spPr>
          <a:xfrm>
            <a:off x="1259632" y="4221088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5+2=7</a:t>
            </a:r>
            <a:endParaRPr lang="cs-CZ" sz="5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5085184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0+7=7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4" name="TextovéPole 13">
            <a:hlinkClick r:id="" action="ppaction://hlinkshowjump?jump=lastslide"/>
          </p:cNvPr>
          <p:cNvSpPr txBox="1"/>
          <p:nvPr/>
        </p:nvSpPr>
        <p:spPr>
          <a:xfrm>
            <a:off x="5652120" y="4293096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0+7=6</a:t>
            </a:r>
            <a:endParaRPr lang="cs-CZ" sz="5400" dirty="0"/>
          </a:p>
        </p:txBody>
      </p:sp>
      <p:pic>
        <p:nvPicPr>
          <p:cNvPr id="15" name="Obrázek 14" descr="11954330281038581764Machovka_Candle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83768" y="2204864"/>
            <a:ext cx="504056" cy="864096"/>
          </a:xfrm>
          <a:prstGeom prst="rect">
            <a:avLst/>
          </a:prstGeom>
        </p:spPr>
      </p:pic>
      <p:pic>
        <p:nvPicPr>
          <p:cNvPr id="16" name="Obrázek 15" descr="11954330281038581764Machovka_Candle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2204864"/>
            <a:ext cx="504056" cy="864096"/>
          </a:xfrm>
          <a:prstGeom prst="rect">
            <a:avLst/>
          </a:prstGeom>
        </p:spPr>
      </p:pic>
      <p:pic>
        <p:nvPicPr>
          <p:cNvPr id="23" name="Obrázek 22" descr="11954330281038581764Machovka_Candle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2204864"/>
            <a:ext cx="504056" cy="864096"/>
          </a:xfrm>
          <a:prstGeom prst="rect">
            <a:avLst/>
          </a:prstGeom>
        </p:spPr>
      </p:pic>
      <p:pic>
        <p:nvPicPr>
          <p:cNvPr id="24" name="Obrázek 23" descr="11954330281038581764Machovka_Candle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2" y="2204864"/>
            <a:ext cx="504056" cy="864096"/>
          </a:xfrm>
          <a:prstGeom prst="rect">
            <a:avLst/>
          </a:prstGeom>
        </p:spPr>
      </p:pic>
      <p:pic>
        <p:nvPicPr>
          <p:cNvPr id="25" name="Obrázek 24" descr="11954330281038581764Machovka_Candle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1920" y="2204864"/>
            <a:ext cx="504056" cy="864096"/>
          </a:xfrm>
          <a:prstGeom prst="rect">
            <a:avLst/>
          </a:prstGeom>
        </p:spPr>
      </p:pic>
      <p:pic>
        <p:nvPicPr>
          <p:cNvPr id="26" name="Obrázek 25" descr="11954330281038581764Machovka_Candle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2204864"/>
            <a:ext cx="504056" cy="864096"/>
          </a:xfrm>
          <a:prstGeom prst="rect">
            <a:avLst/>
          </a:prstGeom>
        </p:spPr>
      </p:pic>
      <p:pic>
        <p:nvPicPr>
          <p:cNvPr id="27" name="Obrázek 26" descr="11954330281038581764Machovka_Candle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2204864"/>
            <a:ext cx="504056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Volný tvar 14"/>
          <p:cNvSpPr/>
          <p:nvPr/>
        </p:nvSpPr>
        <p:spPr>
          <a:xfrm>
            <a:off x="2161710" y="2108499"/>
            <a:ext cx="4690911" cy="2986032"/>
          </a:xfrm>
          <a:custGeom>
            <a:avLst/>
            <a:gdLst>
              <a:gd name="connsiteX0" fmla="*/ 4572577 w 4690911"/>
              <a:gd name="connsiteY0" fmla="*/ 161365 h 2986032"/>
              <a:gd name="connsiteX1" fmla="*/ 4411212 w 4690911"/>
              <a:gd name="connsiteY1" fmla="*/ 129092 h 2986032"/>
              <a:gd name="connsiteX2" fmla="*/ 4357424 w 4690911"/>
              <a:gd name="connsiteY2" fmla="*/ 107576 h 2986032"/>
              <a:gd name="connsiteX3" fmla="*/ 4260605 w 4690911"/>
              <a:gd name="connsiteY3" fmla="*/ 86061 h 2986032"/>
              <a:gd name="connsiteX4" fmla="*/ 4228332 w 4690911"/>
              <a:gd name="connsiteY4" fmla="*/ 75303 h 2986032"/>
              <a:gd name="connsiteX5" fmla="*/ 4153029 w 4690911"/>
              <a:gd name="connsiteY5" fmla="*/ 53788 h 2986032"/>
              <a:gd name="connsiteX6" fmla="*/ 4099241 w 4690911"/>
              <a:gd name="connsiteY6" fmla="*/ 43030 h 2986032"/>
              <a:gd name="connsiteX7" fmla="*/ 4045452 w 4690911"/>
              <a:gd name="connsiteY7" fmla="*/ 21515 h 2986032"/>
              <a:gd name="connsiteX8" fmla="*/ 3948634 w 4690911"/>
              <a:gd name="connsiteY8" fmla="*/ 10757 h 2986032"/>
              <a:gd name="connsiteX9" fmla="*/ 3884088 w 4690911"/>
              <a:gd name="connsiteY9" fmla="*/ 0 h 2986032"/>
              <a:gd name="connsiteX10" fmla="*/ 2066045 w 4690911"/>
              <a:gd name="connsiteY10" fmla="*/ 21515 h 2986032"/>
              <a:gd name="connsiteX11" fmla="*/ 1936954 w 4690911"/>
              <a:gd name="connsiteY11" fmla="*/ 53788 h 2986032"/>
              <a:gd name="connsiteX12" fmla="*/ 1850892 w 4690911"/>
              <a:gd name="connsiteY12" fmla="*/ 75303 h 2986032"/>
              <a:gd name="connsiteX13" fmla="*/ 1711043 w 4690911"/>
              <a:gd name="connsiteY13" fmla="*/ 139849 h 2986032"/>
              <a:gd name="connsiteX14" fmla="*/ 1560436 w 4690911"/>
              <a:gd name="connsiteY14" fmla="*/ 193637 h 2986032"/>
              <a:gd name="connsiteX15" fmla="*/ 1495890 w 4690911"/>
              <a:gd name="connsiteY15" fmla="*/ 225910 h 2986032"/>
              <a:gd name="connsiteX16" fmla="*/ 1366798 w 4690911"/>
              <a:gd name="connsiteY16" fmla="*/ 279699 h 2986032"/>
              <a:gd name="connsiteX17" fmla="*/ 1323768 w 4690911"/>
              <a:gd name="connsiteY17" fmla="*/ 301214 h 2986032"/>
              <a:gd name="connsiteX18" fmla="*/ 1216191 w 4690911"/>
              <a:gd name="connsiteY18" fmla="*/ 322729 h 2986032"/>
              <a:gd name="connsiteX19" fmla="*/ 1130130 w 4690911"/>
              <a:gd name="connsiteY19" fmla="*/ 355002 h 2986032"/>
              <a:gd name="connsiteX20" fmla="*/ 1044069 w 4690911"/>
              <a:gd name="connsiteY20" fmla="*/ 376517 h 2986032"/>
              <a:gd name="connsiteX21" fmla="*/ 958008 w 4690911"/>
              <a:gd name="connsiteY21" fmla="*/ 398033 h 2986032"/>
              <a:gd name="connsiteX22" fmla="*/ 914977 w 4690911"/>
              <a:gd name="connsiteY22" fmla="*/ 419548 h 2986032"/>
              <a:gd name="connsiteX23" fmla="*/ 818158 w 4690911"/>
              <a:gd name="connsiteY23" fmla="*/ 441063 h 2986032"/>
              <a:gd name="connsiteX24" fmla="*/ 710582 w 4690911"/>
              <a:gd name="connsiteY24" fmla="*/ 484094 h 2986032"/>
              <a:gd name="connsiteX25" fmla="*/ 603005 w 4690911"/>
              <a:gd name="connsiteY25" fmla="*/ 537882 h 2986032"/>
              <a:gd name="connsiteX26" fmla="*/ 527702 w 4690911"/>
              <a:gd name="connsiteY26" fmla="*/ 580913 h 2986032"/>
              <a:gd name="connsiteX27" fmla="*/ 441641 w 4690911"/>
              <a:gd name="connsiteY27" fmla="*/ 623943 h 2986032"/>
              <a:gd name="connsiteX28" fmla="*/ 355579 w 4690911"/>
              <a:gd name="connsiteY28" fmla="*/ 688489 h 2986032"/>
              <a:gd name="connsiteX29" fmla="*/ 312549 w 4690911"/>
              <a:gd name="connsiteY29" fmla="*/ 710005 h 2986032"/>
              <a:gd name="connsiteX30" fmla="*/ 215730 w 4690911"/>
              <a:gd name="connsiteY30" fmla="*/ 774550 h 2986032"/>
              <a:gd name="connsiteX31" fmla="*/ 172699 w 4690911"/>
              <a:gd name="connsiteY31" fmla="*/ 828339 h 2986032"/>
              <a:gd name="connsiteX32" fmla="*/ 118911 w 4690911"/>
              <a:gd name="connsiteY32" fmla="*/ 903642 h 2986032"/>
              <a:gd name="connsiteX33" fmla="*/ 75881 w 4690911"/>
              <a:gd name="connsiteY33" fmla="*/ 989703 h 2986032"/>
              <a:gd name="connsiteX34" fmla="*/ 43608 w 4690911"/>
              <a:gd name="connsiteY34" fmla="*/ 1065007 h 2986032"/>
              <a:gd name="connsiteX35" fmla="*/ 22092 w 4690911"/>
              <a:gd name="connsiteY35" fmla="*/ 1108037 h 2986032"/>
              <a:gd name="connsiteX36" fmla="*/ 22092 w 4690911"/>
              <a:gd name="connsiteY36" fmla="*/ 1473797 h 2986032"/>
              <a:gd name="connsiteX37" fmla="*/ 43608 w 4690911"/>
              <a:gd name="connsiteY37" fmla="*/ 1538343 h 2986032"/>
              <a:gd name="connsiteX38" fmla="*/ 54365 w 4690911"/>
              <a:gd name="connsiteY38" fmla="*/ 1570616 h 2986032"/>
              <a:gd name="connsiteX39" fmla="*/ 65123 w 4690911"/>
              <a:gd name="connsiteY39" fmla="*/ 1624405 h 2986032"/>
              <a:gd name="connsiteX40" fmla="*/ 97396 w 4690911"/>
              <a:gd name="connsiteY40" fmla="*/ 1699708 h 2986032"/>
              <a:gd name="connsiteX41" fmla="*/ 118911 w 4690911"/>
              <a:gd name="connsiteY41" fmla="*/ 1731981 h 2986032"/>
              <a:gd name="connsiteX42" fmla="*/ 172699 w 4690911"/>
              <a:gd name="connsiteY42" fmla="*/ 1807285 h 2986032"/>
              <a:gd name="connsiteX43" fmla="*/ 183457 w 4690911"/>
              <a:gd name="connsiteY43" fmla="*/ 1839557 h 2986032"/>
              <a:gd name="connsiteX44" fmla="*/ 204972 w 4690911"/>
              <a:gd name="connsiteY44" fmla="*/ 1861073 h 2986032"/>
              <a:gd name="connsiteX45" fmla="*/ 226488 w 4690911"/>
              <a:gd name="connsiteY45" fmla="*/ 1904103 h 2986032"/>
              <a:gd name="connsiteX46" fmla="*/ 269518 w 4690911"/>
              <a:gd name="connsiteY46" fmla="*/ 1957892 h 2986032"/>
              <a:gd name="connsiteX47" fmla="*/ 291034 w 4690911"/>
              <a:gd name="connsiteY47" fmla="*/ 2000922 h 2986032"/>
              <a:gd name="connsiteX48" fmla="*/ 323306 w 4690911"/>
              <a:gd name="connsiteY48" fmla="*/ 2033195 h 2986032"/>
              <a:gd name="connsiteX49" fmla="*/ 398610 w 4690911"/>
              <a:gd name="connsiteY49" fmla="*/ 2130014 h 2986032"/>
              <a:gd name="connsiteX50" fmla="*/ 441641 w 4690911"/>
              <a:gd name="connsiteY50" fmla="*/ 2162287 h 2986032"/>
              <a:gd name="connsiteX51" fmla="*/ 473914 w 4690911"/>
              <a:gd name="connsiteY51" fmla="*/ 2205317 h 2986032"/>
              <a:gd name="connsiteX52" fmla="*/ 506186 w 4690911"/>
              <a:gd name="connsiteY52" fmla="*/ 2226833 h 2986032"/>
              <a:gd name="connsiteX53" fmla="*/ 559975 w 4690911"/>
              <a:gd name="connsiteY53" fmla="*/ 2269863 h 2986032"/>
              <a:gd name="connsiteX54" fmla="*/ 635278 w 4690911"/>
              <a:gd name="connsiteY54" fmla="*/ 2355925 h 2986032"/>
              <a:gd name="connsiteX55" fmla="*/ 678309 w 4690911"/>
              <a:gd name="connsiteY55" fmla="*/ 2377440 h 2986032"/>
              <a:gd name="connsiteX56" fmla="*/ 764370 w 4690911"/>
              <a:gd name="connsiteY56" fmla="*/ 2441986 h 2986032"/>
              <a:gd name="connsiteX57" fmla="*/ 882704 w 4690911"/>
              <a:gd name="connsiteY57" fmla="*/ 2538805 h 2986032"/>
              <a:gd name="connsiteX58" fmla="*/ 947250 w 4690911"/>
              <a:gd name="connsiteY58" fmla="*/ 2592593 h 2986032"/>
              <a:gd name="connsiteX59" fmla="*/ 979523 w 4690911"/>
              <a:gd name="connsiteY59" fmla="*/ 2624866 h 2986032"/>
              <a:gd name="connsiteX60" fmla="*/ 1033311 w 4690911"/>
              <a:gd name="connsiteY60" fmla="*/ 2646381 h 2986032"/>
              <a:gd name="connsiteX61" fmla="*/ 1108615 w 4690911"/>
              <a:gd name="connsiteY61" fmla="*/ 2700169 h 2986032"/>
              <a:gd name="connsiteX62" fmla="*/ 1183918 w 4690911"/>
              <a:gd name="connsiteY62" fmla="*/ 2732442 h 2986032"/>
              <a:gd name="connsiteX63" fmla="*/ 1323768 w 4690911"/>
              <a:gd name="connsiteY63" fmla="*/ 2786230 h 2986032"/>
              <a:gd name="connsiteX64" fmla="*/ 1377556 w 4690911"/>
              <a:gd name="connsiteY64" fmla="*/ 2807746 h 2986032"/>
              <a:gd name="connsiteX65" fmla="*/ 1420586 w 4690911"/>
              <a:gd name="connsiteY65" fmla="*/ 2818503 h 2986032"/>
              <a:gd name="connsiteX66" fmla="*/ 1474375 w 4690911"/>
              <a:gd name="connsiteY66" fmla="*/ 2840019 h 2986032"/>
              <a:gd name="connsiteX67" fmla="*/ 1538921 w 4690911"/>
              <a:gd name="connsiteY67" fmla="*/ 2850776 h 2986032"/>
              <a:gd name="connsiteX68" fmla="*/ 1614224 w 4690911"/>
              <a:gd name="connsiteY68" fmla="*/ 2872292 h 2986032"/>
              <a:gd name="connsiteX69" fmla="*/ 1668012 w 4690911"/>
              <a:gd name="connsiteY69" fmla="*/ 2883049 h 2986032"/>
              <a:gd name="connsiteX70" fmla="*/ 1807862 w 4690911"/>
              <a:gd name="connsiteY70" fmla="*/ 2904565 h 2986032"/>
              <a:gd name="connsiteX71" fmla="*/ 1947711 w 4690911"/>
              <a:gd name="connsiteY71" fmla="*/ 2915322 h 2986032"/>
              <a:gd name="connsiteX72" fmla="*/ 2055288 w 4690911"/>
              <a:gd name="connsiteY72" fmla="*/ 2926080 h 2986032"/>
              <a:gd name="connsiteX73" fmla="*/ 2098318 w 4690911"/>
              <a:gd name="connsiteY73" fmla="*/ 2936837 h 2986032"/>
              <a:gd name="connsiteX74" fmla="*/ 2851354 w 4690911"/>
              <a:gd name="connsiteY74" fmla="*/ 2936837 h 2986032"/>
              <a:gd name="connsiteX75" fmla="*/ 3109537 w 4690911"/>
              <a:gd name="connsiteY75" fmla="*/ 2883049 h 2986032"/>
              <a:gd name="connsiteX76" fmla="*/ 3227871 w 4690911"/>
              <a:gd name="connsiteY76" fmla="*/ 2861534 h 2986032"/>
              <a:gd name="connsiteX77" fmla="*/ 3432266 w 4690911"/>
              <a:gd name="connsiteY77" fmla="*/ 2807746 h 2986032"/>
              <a:gd name="connsiteX78" fmla="*/ 3518328 w 4690911"/>
              <a:gd name="connsiteY78" fmla="*/ 2753957 h 2986032"/>
              <a:gd name="connsiteX79" fmla="*/ 3572116 w 4690911"/>
              <a:gd name="connsiteY79" fmla="*/ 2743200 h 2986032"/>
              <a:gd name="connsiteX80" fmla="*/ 3615146 w 4690911"/>
              <a:gd name="connsiteY80" fmla="*/ 2710927 h 2986032"/>
              <a:gd name="connsiteX81" fmla="*/ 3668935 w 4690911"/>
              <a:gd name="connsiteY81" fmla="*/ 2678654 h 2986032"/>
              <a:gd name="connsiteX82" fmla="*/ 3765754 w 4690911"/>
              <a:gd name="connsiteY82" fmla="*/ 2603350 h 2986032"/>
              <a:gd name="connsiteX83" fmla="*/ 3798026 w 4690911"/>
              <a:gd name="connsiteY83" fmla="*/ 2581835 h 2986032"/>
              <a:gd name="connsiteX84" fmla="*/ 3841057 w 4690911"/>
              <a:gd name="connsiteY84" fmla="*/ 2538805 h 2986032"/>
              <a:gd name="connsiteX85" fmla="*/ 3894845 w 4690911"/>
              <a:gd name="connsiteY85" fmla="*/ 2495774 h 2986032"/>
              <a:gd name="connsiteX86" fmla="*/ 3959391 w 4690911"/>
              <a:gd name="connsiteY86" fmla="*/ 2431228 h 2986032"/>
              <a:gd name="connsiteX87" fmla="*/ 4066968 w 4690911"/>
              <a:gd name="connsiteY87" fmla="*/ 2334409 h 2986032"/>
              <a:gd name="connsiteX88" fmla="*/ 4131514 w 4690911"/>
              <a:gd name="connsiteY88" fmla="*/ 2237590 h 2986032"/>
              <a:gd name="connsiteX89" fmla="*/ 4163786 w 4690911"/>
              <a:gd name="connsiteY89" fmla="*/ 2194560 h 2986032"/>
              <a:gd name="connsiteX90" fmla="*/ 4185302 w 4690911"/>
              <a:gd name="connsiteY90" fmla="*/ 2140772 h 2986032"/>
              <a:gd name="connsiteX91" fmla="*/ 4249848 w 4690911"/>
              <a:gd name="connsiteY91" fmla="*/ 2033195 h 2986032"/>
              <a:gd name="connsiteX92" fmla="*/ 4282121 w 4690911"/>
              <a:gd name="connsiteY92" fmla="*/ 1990165 h 2986032"/>
              <a:gd name="connsiteX93" fmla="*/ 4335909 w 4690911"/>
              <a:gd name="connsiteY93" fmla="*/ 1871830 h 2986032"/>
              <a:gd name="connsiteX94" fmla="*/ 4400455 w 4690911"/>
              <a:gd name="connsiteY94" fmla="*/ 1764254 h 2986032"/>
              <a:gd name="connsiteX95" fmla="*/ 4432728 w 4690911"/>
              <a:gd name="connsiteY95" fmla="*/ 1710466 h 2986032"/>
              <a:gd name="connsiteX96" fmla="*/ 4465001 w 4690911"/>
              <a:gd name="connsiteY96" fmla="*/ 1667435 h 2986032"/>
              <a:gd name="connsiteX97" fmla="*/ 4518789 w 4690911"/>
              <a:gd name="connsiteY97" fmla="*/ 1581374 h 2986032"/>
              <a:gd name="connsiteX98" fmla="*/ 4551062 w 4690911"/>
              <a:gd name="connsiteY98" fmla="*/ 1473797 h 2986032"/>
              <a:gd name="connsiteX99" fmla="*/ 4594092 w 4690911"/>
              <a:gd name="connsiteY99" fmla="*/ 1387736 h 2986032"/>
              <a:gd name="connsiteX100" fmla="*/ 4615608 w 4690911"/>
              <a:gd name="connsiteY100" fmla="*/ 1344706 h 2986032"/>
              <a:gd name="connsiteX101" fmla="*/ 4626365 w 4690911"/>
              <a:gd name="connsiteY101" fmla="*/ 1269402 h 2986032"/>
              <a:gd name="connsiteX102" fmla="*/ 4647881 w 4690911"/>
              <a:gd name="connsiteY102" fmla="*/ 1215614 h 2986032"/>
              <a:gd name="connsiteX103" fmla="*/ 4658638 w 4690911"/>
              <a:gd name="connsiteY103" fmla="*/ 1118795 h 2986032"/>
              <a:gd name="connsiteX104" fmla="*/ 4669396 w 4690911"/>
              <a:gd name="connsiteY104" fmla="*/ 1086522 h 2986032"/>
              <a:gd name="connsiteX105" fmla="*/ 4690911 w 4690911"/>
              <a:gd name="connsiteY105" fmla="*/ 968188 h 2986032"/>
              <a:gd name="connsiteX106" fmla="*/ 4669396 w 4690911"/>
              <a:gd name="connsiteY106" fmla="*/ 591670 h 2986032"/>
              <a:gd name="connsiteX107" fmla="*/ 4658638 w 4690911"/>
              <a:gd name="connsiteY107" fmla="*/ 559397 h 2986032"/>
              <a:gd name="connsiteX108" fmla="*/ 4637123 w 4690911"/>
              <a:gd name="connsiteY108" fmla="*/ 516367 h 2986032"/>
              <a:gd name="connsiteX109" fmla="*/ 4594092 w 4690911"/>
              <a:gd name="connsiteY109" fmla="*/ 398033 h 2986032"/>
              <a:gd name="connsiteX110" fmla="*/ 4551062 w 4690911"/>
              <a:gd name="connsiteY110" fmla="*/ 247426 h 2986032"/>
              <a:gd name="connsiteX111" fmla="*/ 4572577 w 4690911"/>
              <a:gd name="connsiteY111" fmla="*/ 161365 h 2986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4690911" h="2986032">
                <a:moveTo>
                  <a:pt x="4572577" y="161365"/>
                </a:moveTo>
                <a:cubicBezTo>
                  <a:pt x="4561910" y="159425"/>
                  <a:pt x="4448067" y="141377"/>
                  <a:pt x="4411212" y="129092"/>
                </a:cubicBezTo>
                <a:cubicBezTo>
                  <a:pt x="4392892" y="122985"/>
                  <a:pt x="4375744" y="113683"/>
                  <a:pt x="4357424" y="107576"/>
                </a:cubicBezTo>
                <a:cubicBezTo>
                  <a:pt x="4324305" y="96536"/>
                  <a:pt x="4294696" y="94584"/>
                  <a:pt x="4260605" y="86061"/>
                </a:cubicBezTo>
                <a:cubicBezTo>
                  <a:pt x="4249604" y="83311"/>
                  <a:pt x="4239193" y="78561"/>
                  <a:pt x="4228332" y="75303"/>
                </a:cubicBezTo>
                <a:cubicBezTo>
                  <a:pt x="4203328" y="67802"/>
                  <a:pt x="4178355" y="60120"/>
                  <a:pt x="4153029" y="53788"/>
                </a:cubicBezTo>
                <a:cubicBezTo>
                  <a:pt x="4135291" y="49353"/>
                  <a:pt x="4116754" y="48284"/>
                  <a:pt x="4099241" y="43030"/>
                </a:cubicBezTo>
                <a:cubicBezTo>
                  <a:pt x="4080745" y="37481"/>
                  <a:pt x="4064334" y="25561"/>
                  <a:pt x="4045452" y="21515"/>
                </a:cubicBezTo>
                <a:cubicBezTo>
                  <a:pt x="4013702" y="14711"/>
                  <a:pt x="3980820" y="15048"/>
                  <a:pt x="3948634" y="10757"/>
                </a:cubicBezTo>
                <a:cubicBezTo>
                  <a:pt x="3927013" y="7874"/>
                  <a:pt x="3905603" y="3586"/>
                  <a:pt x="3884088" y="0"/>
                </a:cubicBezTo>
                <a:lnTo>
                  <a:pt x="2066045" y="21515"/>
                </a:lnTo>
                <a:cubicBezTo>
                  <a:pt x="2012984" y="22425"/>
                  <a:pt x="1986992" y="39492"/>
                  <a:pt x="1936954" y="53788"/>
                </a:cubicBezTo>
                <a:cubicBezTo>
                  <a:pt x="1908522" y="61911"/>
                  <a:pt x="1878945" y="65952"/>
                  <a:pt x="1850892" y="75303"/>
                </a:cubicBezTo>
                <a:cubicBezTo>
                  <a:pt x="1775142" y="100553"/>
                  <a:pt x="1780934" y="109896"/>
                  <a:pt x="1711043" y="139849"/>
                </a:cubicBezTo>
                <a:cubicBezTo>
                  <a:pt x="1201433" y="358254"/>
                  <a:pt x="1951855" y="30547"/>
                  <a:pt x="1560436" y="193637"/>
                </a:cubicBezTo>
                <a:cubicBezTo>
                  <a:pt x="1538231" y="202889"/>
                  <a:pt x="1517872" y="216140"/>
                  <a:pt x="1495890" y="225910"/>
                </a:cubicBezTo>
                <a:cubicBezTo>
                  <a:pt x="1453291" y="244843"/>
                  <a:pt x="1408493" y="258851"/>
                  <a:pt x="1366798" y="279699"/>
                </a:cubicBezTo>
                <a:cubicBezTo>
                  <a:pt x="1352455" y="286871"/>
                  <a:pt x="1339187" y="296809"/>
                  <a:pt x="1323768" y="301214"/>
                </a:cubicBezTo>
                <a:cubicBezTo>
                  <a:pt x="1288606" y="311260"/>
                  <a:pt x="1216191" y="322729"/>
                  <a:pt x="1216191" y="322729"/>
                </a:cubicBezTo>
                <a:cubicBezTo>
                  <a:pt x="1192886" y="332052"/>
                  <a:pt x="1156640" y="347772"/>
                  <a:pt x="1130130" y="355002"/>
                </a:cubicBezTo>
                <a:cubicBezTo>
                  <a:pt x="1101602" y="362782"/>
                  <a:pt x="1072597" y="368737"/>
                  <a:pt x="1044069" y="376517"/>
                </a:cubicBezTo>
                <a:cubicBezTo>
                  <a:pt x="953090" y="401329"/>
                  <a:pt x="1089605" y="371713"/>
                  <a:pt x="958008" y="398033"/>
                </a:cubicBezTo>
                <a:cubicBezTo>
                  <a:pt x="943664" y="405205"/>
                  <a:pt x="930191" y="414477"/>
                  <a:pt x="914977" y="419548"/>
                </a:cubicBezTo>
                <a:cubicBezTo>
                  <a:pt x="802546" y="457025"/>
                  <a:pt x="914624" y="406611"/>
                  <a:pt x="818158" y="441063"/>
                </a:cubicBezTo>
                <a:cubicBezTo>
                  <a:pt x="781787" y="454053"/>
                  <a:pt x="742717" y="462671"/>
                  <a:pt x="710582" y="484094"/>
                </a:cubicBezTo>
                <a:cubicBezTo>
                  <a:pt x="633734" y="535326"/>
                  <a:pt x="671122" y="520854"/>
                  <a:pt x="603005" y="537882"/>
                </a:cubicBezTo>
                <a:cubicBezTo>
                  <a:pt x="568396" y="560954"/>
                  <a:pt x="568643" y="562717"/>
                  <a:pt x="527702" y="580913"/>
                </a:cubicBezTo>
                <a:cubicBezTo>
                  <a:pt x="480760" y="601776"/>
                  <a:pt x="477360" y="595368"/>
                  <a:pt x="441641" y="623943"/>
                </a:cubicBezTo>
                <a:cubicBezTo>
                  <a:pt x="391207" y="664290"/>
                  <a:pt x="455674" y="638439"/>
                  <a:pt x="355579" y="688489"/>
                </a:cubicBezTo>
                <a:cubicBezTo>
                  <a:pt x="341236" y="695661"/>
                  <a:pt x="325687" y="700809"/>
                  <a:pt x="312549" y="710005"/>
                </a:cubicBezTo>
                <a:cubicBezTo>
                  <a:pt x="212657" y="779930"/>
                  <a:pt x="285357" y="751343"/>
                  <a:pt x="215730" y="774550"/>
                </a:cubicBezTo>
                <a:cubicBezTo>
                  <a:pt x="136490" y="893412"/>
                  <a:pt x="244229" y="736373"/>
                  <a:pt x="172699" y="828339"/>
                </a:cubicBezTo>
                <a:cubicBezTo>
                  <a:pt x="153761" y="852688"/>
                  <a:pt x="136840" y="878541"/>
                  <a:pt x="118911" y="903642"/>
                </a:cubicBezTo>
                <a:cubicBezTo>
                  <a:pt x="99247" y="962639"/>
                  <a:pt x="118221" y="913492"/>
                  <a:pt x="75881" y="989703"/>
                </a:cubicBezTo>
                <a:cubicBezTo>
                  <a:pt x="31273" y="1069996"/>
                  <a:pt x="72178" y="998344"/>
                  <a:pt x="43608" y="1065007"/>
                </a:cubicBezTo>
                <a:cubicBezTo>
                  <a:pt x="37291" y="1079747"/>
                  <a:pt x="29264" y="1093694"/>
                  <a:pt x="22092" y="1108037"/>
                </a:cubicBezTo>
                <a:cubicBezTo>
                  <a:pt x="355" y="1260204"/>
                  <a:pt x="0" y="1230784"/>
                  <a:pt x="22092" y="1473797"/>
                </a:cubicBezTo>
                <a:cubicBezTo>
                  <a:pt x="24145" y="1496383"/>
                  <a:pt x="36436" y="1516828"/>
                  <a:pt x="43608" y="1538343"/>
                </a:cubicBezTo>
                <a:cubicBezTo>
                  <a:pt x="47194" y="1549101"/>
                  <a:pt x="52141" y="1559497"/>
                  <a:pt x="54365" y="1570616"/>
                </a:cubicBezTo>
                <a:cubicBezTo>
                  <a:pt x="57951" y="1588546"/>
                  <a:pt x="59341" y="1607059"/>
                  <a:pt x="65123" y="1624405"/>
                </a:cubicBezTo>
                <a:cubicBezTo>
                  <a:pt x="73759" y="1650313"/>
                  <a:pt x="85183" y="1675282"/>
                  <a:pt x="97396" y="1699708"/>
                </a:cubicBezTo>
                <a:cubicBezTo>
                  <a:pt x="103178" y="1711272"/>
                  <a:pt x="111396" y="1721460"/>
                  <a:pt x="118911" y="1731981"/>
                </a:cubicBezTo>
                <a:cubicBezTo>
                  <a:pt x="127034" y="1743354"/>
                  <a:pt x="164247" y="1790381"/>
                  <a:pt x="172699" y="1807285"/>
                </a:cubicBezTo>
                <a:cubicBezTo>
                  <a:pt x="177770" y="1817427"/>
                  <a:pt x="177623" y="1829834"/>
                  <a:pt x="183457" y="1839557"/>
                </a:cubicBezTo>
                <a:cubicBezTo>
                  <a:pt x="188675" y="1848254"/>
                  <a:pt x="199346" y="1852634"/>
                  <a:pt x="204972" y="1861073"/>
                </a:cubicBezTo>
                <a:cubicBezTo>
                  <a:pt x="213867" y="1874416"/>
                  <a:pt x="217593" y="1890760"/>
                  <a:pt x="226488" y="1904103"/>
                </a:cubicBezTo>
                <a:cubicBezTo>
                  <a:pt x="239224" y="1923208"/>
                  <a:pt x="256782" y="1938787"/>
                  <a:pt x="269518" y="1957892"/>
                </a:cubicBezTo>
                <a:cubicBezTo>
                  <a:pt x="278413" y="1971235"/>
                  <a:pt x="281713" y="1987873"/>
                  <a:pt x="291034" y="2000922"/>
                </a:cubicBezTo>
                <a:cubicBezTo>
                  <a:pt x="299877" y="2013302"/>
                  <a:pt x="313567" y="2021508"/>
                  <a:pt x="323306" y="2033195"/>
                </a:cubicBezTo>
                <a:cubicBezTo>
                  <a:pt x="387271" y="2109953"/>
                  <a:pt x="278247" y="2009651"/>
                  <a:pt x="398610" y="2130014"/>
                </a:cubicBezTo>
                <a:cubicBezTo>
                  <a:pt x="411288" y="2142692"/>
                  <a:pt x="428963" y="2149609"/>
                  <a:pt x="441641" y="2162287"/>
                </a:cubicBezTo>
                <a:cubicBezTo>
                  <a:pt x="454319" y="2174965"/>
                  <a:pt x="461236" y="2192639"/>
                  <a:pt x="473914" y="2205317"/>
                </a:cubicBezTo>
                <a:cubicBezTo>
                  <a:pt x="483056" y="2214459"/>
                  <a:pt x="495843" y="2219076"/>
                  <a:pt x="506186" y="2226833"/>
                </a:cubicBezTo>
                <a:cubicBezTo>
                  <a:pt x="524555" y="2240610"/>
                  <a:pt x="543739" y="2253627"/>
                  <a:pt x="559975" y="2269863"/>
                </a:cubicBezTo>
                <a:cubicBezTo>
                  <a:pt x="614438" y="2324325"/>
                  <a:pt x="568235" y="2305642"/>
                  <a:pt x="635278" y="2355925"/>
                </a:cubicBezTo>
                <a:cubicBezTo>
                  <a:pt x="648107" y="2365547"/>
                  <a:pt x="663965" y="2370268"/>
                  <a:pt x="678309" y="2377440"/>
                </a:cubicBezTo>
                <a:cubicBezTo>
                  <a:pt x="800383" y="2499514"/>
                  <a:pt x="649670" y="2357872"/>
                  <a:pt x="764370" y="2441986"/>
                </a:cubicBezTo>
                <a:cubicBezTo>
                  <a:pt x="805468" y="2472125"/>
                  <a:pt x="843363" y="2506406"/>
                  <a:pt x="882704" y="2538805"/>
                </a:cubicBezTo>
                <a:cubicBezTo>
                  <a:pt x="904323" y="2556609"/>
                  <a:pt x="927446" y="2572789"/>
                  <a:pt x="947250" y="2592593"/>
                </a:cubicBezTo>
                <a:cubicBezTo>
                  <a:pt x="958008" y="2603351"/>
                  <a:pt x="966622" y="2616803"/>
                  <a:pt x="979523" y="2624866"/>
                </a:cubicBezTo>
                <a:cubicBezTo>
                  <a:pt x="995898" y="2635101"/>
                  <a:pt x="1016631" y="2636651"/>
                  <a:pt x="1033311" y="2646381"/>
                </a:cubicBezTo>
                <a:cubicBezTo>
                  <a:pt x="1059956" y="2661924"/>
                  <a:pt x="1081832" y="2684865"/>
                  <a:pt x="1108615" y="2700169"/>
                </a:cubicBezTo>
                <a:cubicBezTo>
                  <a:pt x="1132326" y="2713718"/>
                  <a:pt x="1159057" y="2721141"/>
                  <a:pt x="1183918" y="2732442"/>
                </a:cubicBezTo>
                <a:cubicBezTo>
                  <a:pt x="1304565" y="2787282"/>
                  <a:pt x="1111633" y="2710466"/>
                  <a:pt x="1323768" y="2786230"/>
                </a:cubicBezTo>
                <a:cubicBezTo>
                  <a:pt x="1341954" y="2792725"/>
                  <a:pt x="1359236" y="2801639"/>
                  <a:pt x="1377556" y="2807746"/>
                </a:cubicBezTo>
                <a:cubicBezTo>
                  <a:pt x="1391582" y="2812421"/>
                  <a:pt x="1406560" y="2813828"/>
                  <a:pt x="1420586" y="2818503"/>
                </a:cubicBezTo>
                <a:cubicBezTo>
                  <a:pt x="1438906" y="2824610"/>
                  <a:pt x="1455745" y="2834938"/>
                  <a:pt x="1474375" y="2840019"/>
                </a:cubicBezTo>
                <a:cubicBezTo>
                  <a:pt x="1495419" y="2845758"/>
                  <a:pt x="1517532" y="2846498"/>
                  <a:pt x="1538921" y="2850776"/>
                </a:cubicBezTo>
                <a:cubicBezTo>
                  <a:pt x="1639533" y="2870898"/>
                  <a:pt x="1532199" y="2851786"/>
                  <a:pt x="1614224" y="2872292"/>
                </a:cubicBezTo>
                <a:cubicBezTo>
                  <a:pt x="1631962" y="2876727"/>
                  <a:pt x="1649976" y="2880043"/>
                  <a:pt x="1668012" y="2883049"/>
                </a:cubicBezTo>
                <a:cubicBezTo>
                  <a:pt x="1714535" y="2890803"/>
                  <a:pt x="1761008" y="2899159"/>
                  <a:pt x="1807862" y="2904565"/>
                </a:cubicBezTo>
                <a:cubicBezTo>
                  <a:pt x="1854308" y="2909924"/>
                  <a:pt x="1901133" y="2911272"/>
                  <a:pt x="1947711" y="2915322"/>
                </a:cubicBezTo>
                <a:cubicBezTo>
                  <a:pt x="1983613" y="2918444"/>
                  <a:pt x="2019429" y="2922494"/>
                  <a:pt x="2055288" y="2926080"/>
                </a:cubicBezTo>
                <a:cubicBezTo>
                  <a:pt x="2069631" y="2929666"/>
                  <a:pt x="2083820" y="2933938"/>
                  <a:pt x="2098318" y="2936837"/>
                </a:cubicBezTo>
                <a:cubicBezTo>
                  <a:pt x="2344297" y="2986032"/>
                  <a:pt x="2614246" y="2940542"/>
                  <a:pt x="2851354" y="2936837"/>
                </a:cubicBezTo>
                <a:cubicBezTo>
                  <a:pt x="3148615" y="2891105"/>
                  <a:pt x="2844275" y="2943336"/>
                  <a:pt x="3109537" y="2883049"/>
                </a:cubicBezTo>
                <a:cubicBezTo>
                  <a:pt x="3148631" y="2874164"/>
                  <a:pt x="3188828" y="2870644"/>
                  <a:pt x="3227871" y="2861534"/>
                </a:cubicBezTo>
                <a:cubicBezTo>
                  <a:pt x="3296479" y="2845525"/>
                  <a:pt x="3432266" y="2807746"/>
                  <a:pt x="3432266" y="2807746"/>
                </a:cubicBezTo>
                <a:cubicBezTo>
                  <a:pt x="3460953" y="2789816"/>
                  <a:pt x="3487612" y="2768134"/>
                  <a:pt x="3518328" y="2753957"/>
                </a:cubicBezTo>
                <a:cubicBezTo>
                  <a:pt x="3534929" y="2746295"/>
                  <a:pt x="3555408" y="2750626"/>
                  <a:pt x="3572116" y="2743200"/>
                </a:cubicBezTo>
                <a:cubicBezTo>
                  <a:pt x="3588500" y="2735918"/>
                  <a:pt x="3600228" y="2720872"/>
                  <a:pt x="3615146" y="2710927"/>
                </a:cubicBezTo>
                <a:cubicBezTo>
                  <a:pt x="3632544" y="2699329"/>
                  <a:pt x="3651920" y="2690807"/>
                  <a:pt x="3668935" y="2678654"/>
                </a:cubicBezTo>
                <a:cubicBezTo>
                  <a:pt x="3702205" y="2654890"/>
                  <a:pt x="3731735" y="2626029"/>
                  <a:pt x="3765754" y="2603350"/>
                </a:cubicBezTo>
                <a:cubicBezTo>
                  <a:pt x="3776511" y="2596178"/>
                  <a:pt x="3788210" y="2590249"/>
                  <a:pt x="3798026" y="2581835"/>
                </a:cubicBezTo>
                <a:cubicBezTo>
                  <a:pt x="3813427" y="2568634"/>
                  <a:pt x="3825896" y="2552281"/>
                  <a:pt x="3841057" y="2538805"/>
                </a:cubicBezTo>
                <a:cubicBezTo>
                  <a:pt x="3858218" y="2523551"/>
                  <a:pt x="3877855" y="2511219"/>
                  <a:pt x="3894845" y="2495774"/>
                </a:cubicBezTo>
                <a:cubicBezTo>
                  <a:pt x="3917359" y="2475306"/>
                  <a:pt x="3935631" y="2450236"/>
                  <a:pt x="3959391" y="2431228"/>
                </a:cubicBezTo>
                <a:cubicBezTo>
                  <a:pt x="3996393" y="2401626"/>
                  <a:pt x="4037345" y="2372111"/>
                  <a:pt x="4066968" y="2334409"/>
                </a:cubicBezTo>
                <a:cubicBezTo>
                  <a:pt x="4090932" y="2303910"/>
                  <a:pt x="4109436" y="2269481"/>
                  <a:pt x="4131514" y="2237590"/>
                </a:cubicBezTo>
                <a:cubicBezTo>
                  <a:pt x="4141719" y="2222849"/>
                  <a:pt x="4155079" y="2210233"/>
                  <a:pt x="4163786" y="2194560"/>
                </a:cubicBezTo>
                <a:cubicBezTo>
                  <a:pt x="4173164" y="2177680"/>
                  <a:pt x="4176215" y="2157811"/>
                  <a:pt x="4185302" y="2140772"/>
                </a:cubicBezTo>
                <a:cubicBezTo>
                  <a:pt x="4204981" y="2103873"/>
                  <a:pt x="4224757" y="2066650"/>
                  <a:pt x="4249848" y="2033195"/>
                </a:cubicBezTo>
                <a:cubicBezTo>
                  <a:pt x="4260606" y="2018852"/>
                  <a:pt x="4272896" y="2005539"/>
                  <a:pt x="4282121" y="1990165"/>
                </a:cubicBezTo>
                <a:cubicBezTo>
                  <a:pt x="4371367" y="1841422"/>
                  <a:pt x="4266656" y="2001680"/>
                  <a:pt x="4335909" y="1871830"/>
                </a:cubicBezTo>
                <a:cubicBezTo>
                  <a:pt x="4355588" y="1834932"/>
                  <a:pt x="4378940" y="1800113"/>
                  <a:pt x="4400455" y="1764254"/>
                </a:cubicBezTo>
                <a:cubicBezTo>
                  <a:pt x="4411213" y="1746325"/>
                  <a:pt x="4420183" y="1727193"/>
                  <a:pt x="4432728" y="1710466"/>
                </a:cubicBezTo>
                <a:cubicBezTo>
                  <a:pt x="4443486" y="1696122"/>
                  <a:pt x="4455498" y="1682639"/>
                  <a:pt x="4465001" y="1667435"/>
                </a:cubicBezTo>
                <a:cubicBezTo>
                  <a:pt x="4538835" y="1549300"/>
                  <a:pt x="4427364" y="1703276"/>
                  <a:pt x="4518789" y="1581374"/>
                </a:cubicBezTo>
                <a:cubicBezTo>
                  <a:pt x="4528218" y="1543654"/>
                  <a:pt x="4535344" y="1510473"/>
                  <a:pt x="4551062" y="1473797"/>
                </a:cubicBezTo>
                <a:cubicBezTo>
                  <a:pt x="4563696" y="1444317"/>
                  <a:pt x="4579748" y="1416423"/>
                  <a:pt x="4594092" y="1387736"/>
                </a:cubicBezTo>
                <a:lnTo>
                  <a:pt x="4615608" y="1344706"/>
                </a:lnTo>
                <a:cubicBezTo>
                  <a:pt x="4619194" y="1319605"/>
                  <a:pt x="4620215" y="1294001"/>
                  <a:pt x="4626365" y="1269402"/>
                </a:cubicBezTo>
                <a:cubicBezTo>
                  <a:pt x="4631049" y="1250668"/>
                  <a:pt x="4643835" y="1234496"/>
                  <a:pt x="4647881" y="1215614"/>
                </a:cubicBezTo>
                <a:cubicBezTo>
                  <a:pt x="4654685" y="1183863"/>
                  <a:pt x="4653300" y="1150825"/>
                  <a:pt x="4658638" y="1118795"/>
                </a:cubicBezTo>
                <a:cubicBezTo>
                  <a:pt x="4660502" y="1107610"/>
                  <a:pt x="4666646" y="1097523"/>
                  <a:pt x="4669396" y="1086522"/>
                </a:cubicBezTo>
                <a:cubicBezTo>
                  <a:pt x="4676916" y="1056442"/>
                  <a:pt x="4686114" y="996972"/>
                  <a:pt x="4690911" y="968188"/>
                </a:cubicBezTo>
                <a:cubicBezTo>
                  <a:pt x="4683739" y="842682"/>
                  <a:pt x="4679290" y="716991"/>
                  <a:pt x="4669396" y="591670"/>
                </a:cubicBezTo>
                <a:cubicBezTo>
                  <a:pt x="4668504" y="580366"/>
                  <a:pt x="4663105" y="569820"/>
                  <a:pt x="4658638" y="559397"/>
                </a:cubicBezTo>
                <a:cubicBezTo>
                  <a:pt x="4652321" y="544657"/>
                  <a:pt x="4642194" y="531580"/>
                  <a:pt x="4637123" y="516367"/>
                </a:cubicBezTo>
                <a:cubicBezTo>
                  <a:pt x="4596039" y="393113"/>
                  <a:pt x="4639196" y="465687"/>
                  <a:pt x="4594092" y="398033"/>
                </a:cubicBezTo>
                <a:cubicBezTo>
                  <a:pt x="4569432" y="274731"/>
                  <a:pt x="4588931" y="323164"/>
                  <a:pt x="4551062" y="247426"/>
                </a:cubicBezTo>
                <a:lnTo>
                  <a:pt x="4572577" y="161365"/>
                </a:ln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Přidáme ještě bonbóny. Kolik?</a:t>
            </a:r>
            <a:endParaRPr lang="cs-CZ" dirty="0"/>
          </a:p>
        </p:txBody>
      </p:sp>
      <p:pic>
        <p:nvPicPr>
          <p:cNvPr id="4" name="Zástupný symbol pro obsah 3" descr="MH90030497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27784" y="2924944"/>
            <a:ext cx="1115765" cy="1115765"/>
          </a:xfrm>
        </p:spPr>
      </p:pic>
      <p:pic>
        <p:nvPicPr>
          <p:cNvPr id="5" name="Zástupný symbol pro obsah 3" descr="MH90030497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3501008"/>
            <a:ext cx="1115765" cy="1115765"/>
          </a:xfrm>
          <a:prstGeom prst="rect">
            <a:avLst/>
          </a:prstGeom>
        </p:spPr>
      </p:pic>
      <p:pic>
        <p:nvPicPr>
          <p:cNvPr id="6" name="Zástupný symbol pro obsah 3" descr="MH90030497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2564904"/>
            <a:ext cx="1115765" cy="111576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328498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27089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1560" y="38610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45091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515719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80526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20608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sp>
        <p:nvSpPr>
          <p:cNvPr id="14" name="Volný tvar 13"/>
          <p:cNvSpPr/>
          <p:nvPr/>
        </p:nvSpPr>
        <p:spPr>
          <a:xfrm>
            <a:off x="1075765" y="4725144"/>
            <a:ext cx="2128083" cy="696710"/>
          </a:xfrm>
          <a:custGeom>
            <a:avLst/>
            <a:gdLst>
              <a:gd name="connsiteX0" fmla="*/ 2947595 w 2947595"/>
              <a:gd name="connsiteY0" fmla="*/ 0 h 1129553"/>
              <a:gd name="connsiteX1" fmla="*/ 2893807 w 2947595"/>
              <a:gd name="connsiteY1" fmla="*/ 10758 h 1129553"/>
              <a:gd name="connsiteX2" fmla="*/ 2796988 w 2947595"/>
              <a:gd name="connsiteY2" fmla="*/ 64546 h 1129553"/>
              <a:gd name="connsiteX3" fmla="*/ 2452743 w 2947595"/>
              <a:gd name="connsiteY3" fmla="*/ 204395 h 1129553"/>
              <a:gd name="connsiteX4" fmla="*/ 2151529 w 2947595"/>
              <a:gd name="connsiteY4" fmla="*/ 333487 h 1129553"/>
              <a:gd name="connsiteX5" fmla="*/ 2151529 w 2947595"/>
              <a:gd name="connsiteY5" fmla="*/ 333487 h 1129553"/>
              <a:gd name="connsiteX6" fmla="*/ 1871830 w 2947595"/>
              <a:gd name="connsiteY6" fmla="*/ 451821 h 1129553"/>
              <a:gd name="connsiteX7" fmla="*/ 1742739 w 2947595"/>
              <a:gd name="connsiteY7" fmla="*/ 516367 h 1129553"/>
              <a:gd name="connsiteX8" fmla="*/ 1667435 w 2947595"/>
              <a:gd name="connsiteY8" fmla="*/ 537883 h 1129553"/>
              <a:gd name="connsiteX9" fmla="*/ 1516828 w 2947595"/>
              <a:gd name="connsiteY9" fmla="*/ 591671 h 1129553"/>
              <a:gd name="connsiteX10" fmla="*/ 1463040 w 2947595"/>
              <a:gd name="connsiteY10" fmla="*/ 602428 h 1129553"/>
              <a:gd name="connsiteX11" fmla="*/ 1398494 w 2947595"/>
              <a:gd name="connsiteY11" fmla="*/ 623944 h 1129553"/>
              <a:gd name="connsiteX12" fmla="*/ 1355463 w 2947595"/>
              <a:gd name="connsiteY12" fmla="*/ 634701 h 1129553"/>
              <a:gd name="connsiteX13" fmla="*/ 1290917 w 2947595"/>
              <a:gd name="connsiteY13" fmla="*/ 656217 h 1129553"/>
              <a:gd name="connsiteX14" fmla="*/ 1258644 w 2947595"/>
              <a:gd name="connsiteY14" fmla="*/ 677732 h 1129553"/>
              <a:gd name="connsiteX15" fmla="*/ 1118795 w 2947595"/>
              <a:gd name="connsiteY15" fmla="*/ 731520 h 1129553"/>
              <a:gd name="connsiteX16" fmla="*/ 1043491 w 2947595"/>
              <a:gd name="connsiteY16" fmla="*/ 753035 h 1129553"/>
              <a:gd name="connsiteX17" fmla="*/ 989703 w 2947595"/>
              <a:gd name="connsiteY17" fmla="*/ 785308 h 1129553"/>
              <a:gd name="connsiteX18" fmla="*/ 903642 w 2947595"/>
              <a:gd name="connsiteY18" fmla="*/ 806824 h 1129553"/>
              <a:gd name="connsiteX19" fmla="*/ 763793 w 2947595"/>
              <a:gd name="connsiteY19" fmla="*/ 839097 h 1129553"/>
              <a:gd name="connsiteX20" fmla="*/ 710004 w 2947595"/>
              <a:gd name="connsiteY20" fmla="*/ 860612 h 1129553"/>
              <a:gd name="connsiteX21" fmla="*/ 645459 w 2947595"/>
              <a:gd name="connsiteY21" fmla="*/ 882127 h 1129553"/>
              <a:gd name="connsiteX22" fmla="*/ 602428 w 2947595"/>
              <a:gd name="connsiteY22" fmla="*/ 892885 h 1129553"/>
              <a:gd name="connsiteX23" fmla="*/ 548640 w 2947595"/>
              <a:gd name="connsiteY23" fmla="*/ 914400 h 1129553"/>
              <a:gd name="connsiteX24" fmla="*/ 505609 w 2947595"/>
              <a:gd name="connsiteY24" fmla="*/ 925158 h 1129553"/>
              <a:gd name="connsiteX25" fmla="*/ 451821 w 2947595"/>
              <a:gd name="connsiteY25" fmla="*/ 946673 h 1129553"/>
              <a:gd name="connsiteX26" fmla="*/ 419548 w 2947595"/>
              <a:gd name="connsiteY26" fmla="*/ 957431 h 1129553"/>
              <a:gd name="connsiteX27" fmla="*/ 311971 w 2947595"/>
              <a:gd name="connsiteY27" fmla="*/ 1000461 h 1129553"/>
              <a:gd name="connsiteX28" fmla="*/ 279699 w 2947595"/>
              <a:gd name="connsiteY28" fmla="*/ 1021977 h 1129553"/>
              <a:gd name="connsiteX29" fmla="*/ 225910 w 2947595"/>
              <a:gd name="connsiteY29" fmla="*/ 1043492 h 1129553"/>
              <a:gd name="connsiteX30" fmla="*/ 193637 w 2947595"/>
              <a:gd name="connsiteY30" fmla="*/ 1054250 h 1129553"/>
              <a:gd name="connsiteX31" fmla="*/ 161364 w 2947595"/>
              <a:gd name="connsiteY31" fmla="*/ 1075765 h 1129553"/>
              <a:gd name="connsiteX32" fmla="*/ 118334 w 2947595"/>
              <a:gd name="connsiteY32" fmla="*/ 1086523 h 1129553"/>
              <a:gd name="connsiteX33" fmla="*/ 86061 w 2947595"/>
              <a:gd name="connsiteY33" fmla="*/ 1097280 h 1129553"/>
              <a:gd name="connsiteX34" fmla="*/ 43030 w 2947595"/>
              <a:gd name="connsiteY34" fmla="*/ 1108038 h 1129553"/>
              <a:gd name="connsiteX35" fmla="*/ 0 w 2947595"/>
              <a:gd name="connsiteY35" fmla="*/ 1129553 h 1129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2947595" h="1129553">
                <a:moveTo>
                  <a:pt x="2947595" y="0"/>
                </a:moveTo>
                <a:cubicBezTo>
                  <a:pt x="2929666" y="3586"/>
                  <a:pt x="2911153" y="4976"/>
                  <a:pt x="2893807" y="10758"/>
                </a:cubicBezTo>
                <a:cubicBezTo>
                  <a:pt x="2858755" y="22442"/>
                  <a:pt x="2829740" y="49032"/>
                  <a:pt x="2796988" y="64546"/>
                </a:cubicBezTo>
                <a:cubicBezTo>
                  <a:pt x="2737077" y="92925"/>
                  <a:pt x="2501573" y="189746"/>
                  <a:pt x="2452743" y="204395"/>
                </a:cubicBezTo>
                <a:cubicBezTo>
                  <a:pt x="2276046" y="257404"/>
                  <a:pt x="2378652" y="219925"/>
                  <a:pt x="2151529" y="333487"/>
                </a:cubicBezTo>
                <a:lnTo>
                  <a:pt x="2151529" y="333487"/>
                </a:lnTo>
                <a:cubicBezTo>
                  <a:pt x="2065801" y="367779"/>
                  <a:pt x="1949625" y="412923"/>
                  <a:pt x="1871830" y="451821"/>
                </a:cubicBezTo>
                <a:cubicBezTo>
                  <a:pt x="1828800" y="473336"/>
                  <a:pt x="1788997" y="503150"/>
                  <a:pt x="1742739" y="516367"/>
                </a:cubicBezTo>
                <a:cubicBezTo>
                  <a:pt x="1717638" y="523539"/>
                  <a:pt x="1692201" y="529628"/>
                  <a:pt x="1667435" y="537883"/>
                </a:cubicBezTo>
                <a:cubicBezTo>
                  <a:pt x="1612870" y="556071"/>
                  <a:pt x="1571406" y="576786"/>
                  <a:pt x="1516828" y="591671"/>
                </a:cubicBezTo>
                <a:cubicBezTo>
                  <a:pt x="1499188" y="596482"/>
                  <a:pt x="1480680" y="597617"/>
                  <a:pt x="1463040" y="602428"/>
                </a:cubicBezTo>
                <a:cubicBezTo>
                  <a:pt x="1441160" y="608395"/>
                  <a:pt x="1420217" y="617427"/>
                  <a:pt x="1398494" y="623944"/>
                </a:cubicBezTo>
                <a:cubicBezTo>
                  <a:pt x="1384332" y="628192"/>
                  <a:pt x="1369625" y="630453"/>
                  <a:pt x="1355463" y="634701"/>
                </a:cubicBezTo>
                <a:cubicBezTo>
                  <a:pt x="1333740" y="641218"/>
                  <a:pt x="1309787" y="643637"/>
                  <a:pt x="1290917" y="656217"/>
                </a:cubicBezTo>
                <a:cubicBezTo>
                  <a:pt x="1280159" y="663389"/>
                  <a:pt x="1270383" y="672314"/>
                  <a:pt x="1258644" y="677732"/>
                </a:cubicBezTo>
                <a:cubicBezTo>
                  <a:pt x="1233939" y="689135"/>
                  <a:pt x="1160285" y="719074"/>
                  <a:pt x="1118795" y="731520"/>
                </a:cubicBezTo>
                <a:cubicBezTo>
                  <a:pt x="1093790" y="739021"/>
                  <a:pt x="1068592" y="745863"/>
                  <a:pt x="1043491" y="753035"/>
                </a:cubicBezTo>
                <a:cubicBezTo>
                  <a:pt x="1025562" y="763793"/>
                  <a:pt x="1008405" y="775957"/>
                  <a:pt x="989703" y="785308"/>
                </a:cubicBezTo>
                <a:cubicBezTo>
                  <a:pt x="967649" y="796335"/>
                  <a:pt x="924102" y="802732"/>
                  <a:pt x="903642" y="806824"/>
                </a:cubicBezTo>
                <a:cubicBezTo>
                  <a:pt x="811458" y="852915"/>
                  <a:pt x="917267" y="806210"/>
                  <a:pt x="763793" y="839097"/>
                </a:cubicBezTo>
                <a:cubicBezTo>
                  <a:pt x="744911" y="843143"/>
                  <a:pt x="728152" y="854013"/>
                  <a:pt x="710004" y="860612"/>
                </a:cubicBezTo>
                <a:cubicBezTo>
                  <a:pt x="688691" y="868362"/>
                  <a:pt x="667181" y="875610"/>
                  <a:pt x="645459" y="882127"/>
                </a:cubicBezTo>
                <a:cubicBezTo>
                  <a:pt x="631297" y="886376"/>
                  <a:pt x="616454" y="888210"/>
                  <a:pt x="602428" y="892885"/>
                </a:cubicBezTo>
                <a:cubicBezTo>
                  <a:pt x="584108" y="898992"/>
                  <a:pt x="566960" y="908293"/>
                  <a:pt x="548640" y="914400"/>
                </a:cubicBezTo>
                <a:cubicBezTo>
                  <a:pt x="534614" y="919075"/>
                  <a:pt x="519635" y="920483"/>
                  <a:pt x="505609" y="925158"/>
                </a:cubicBezTo>
                <a:cubicBezTo>
                  <a:pt x="487289" y="931265"/>
                  <a:pt x="469902" y="939893"/>
                  <a:pt x="451821" y="946673"/>
                </a:cubicBezTo>
                <a:cubicBezTo>
                  <a:pt x="441203" y="950655"/>
                  <a:pt x="430132" y="953360"/>
                  <a:pt x="419548" y="957431"/>
                </a:cubicBezTo>
                <a:cubicBezTo>
                  <a:pt x="383501" y="971295"/>
                  <a:pt x="344105" y="979037"/>
                  <a:pt x="311971" y="1000461"/>
                </a:cubicBezTo>
                <a:cubicBezTo>
                  <a:pt x="301214" y="1007633"/>
                  <a:pt x="291263" y="1016195"/>
                  <a:pt x="279699" y="1021977"/>
                </a:cubicBezTo>
                <a:cubicBezTo>
                  <a:pt x="262427" y="1030613"/>
                  <a:pt x="243991" y="1036712"/>
                  <a:pt x="225910" y="1043492"/>
                </a:cubicBezTo>
                <a:cubicBezTo>
                  <a:pt x="215292" y="1047474"/>
                  <a:pt x="203779" y="1049179"/>
                  <a:pt x="193637" y="1054250"/>
                </a:cubicBezTo>
                <a:cubicBezTo>
                  <a:pt x="182073" y="1060032"/>
                  <a:pt x="173248" y="1070672"/>
                  <a:pt x="161364" y="1075765"/>
                </a:cubicBezTo>
                <a:cubicBezTo>
                  <a:pt x="147775" y="1081589"/>
                  <a:pt x="132550" y="1082461"/>
                  <a:pt x="118334" y="1086523"/>
                </a:cubicBezTo>
                <a:cubicBezTo>
                  <a:pt x="107431" y="1089638"/>
                  <a:pt x="96964" y="1094165"/>
                  <a:pt x="86061" y="1097280"/>
                </a:cubicBezTo>
                <a:cubicBezTo>
                  <a:pt x="71845" y="1101342"/>
                  <a:pt x="57246" y="1103976"/>
                  <a:pt x="43030" y="1108038"/>
                </a:cubicBezTo>
                <a:cubicBezTo>
                  <a:pt x="8417" y="1117927"/>
                  <a:pt x="17670" y="1111882"/>
                  <a:pt x="0" y="1129553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Nachystáme perníčky. Kolik?</a:t>
            </a:r>
            <a:endParaRPr lang="cs-CZ" dirty="0"/>
          </a:p>
        </p:txBody>
      </p:sp>
      <p:pic>
        <p:nvPicPr>
          <p:cNvPr id="4" name="Obrázek 3" descr="MH90021496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2348880"/>
            <a:ext cx="3131989" cy="313198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1560" y="328498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27089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1560" y="38610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45091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1560" y="515719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580526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0608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sp>
        <p:nvSpPr>
          <p:cNvPr id="12" name="Volný tvar 11"/>
          <p:cNvSpPr/>
          <p:nvPr/>
        </p:nvSpPr>
        <p:spPr>
          <a:xfrm>
            <a:off x="989704" y="4722607"/>
            <a:ext cx="2194560" cy="774551"/>
          </a:xfrm>
          <a:custGeom>
            <a:avLst/>
            <a:gdLst>
              <a:gd name="connsiteX0" fmla="*/ 2194560 w 2194560"/>
              <a:gd name="connsiteY0" fmla="*/ 0 h 774551"/>
              <a:gd name="connsiteX1" fmla="*/ 2162287 w 2194560"/>
              <a:gd name="connsiteY1" fmla="*/ 10758 h 774551"/>
              <a:gd name="connsiteX2" fmla="*/ 1968649 w 2194560"/>
              <a:gd name="connsiteY2" fmla="*/ 86061 h 774551"/>
              <a:gd name="connsiteX3" fmla="*/ 1893345 w 2194560"/>
              <a:gd name="connsiteY3" fmla="*/ 96819 h 774551"/>
              <a:gd name="connsiteX4" fmla="*/ 1753496 w 2194560"/>
              <a:gd name="connsiteY4" fmla="*/ 139849 h 774551"/>
              <a:gd name="connsiteX5" fmla="*/ 1699708 w 2194560"/>
              <a:gd name="connsiteY5" fmla="*/ 150607 h 774551"/>
              <a:gd name="connsiteX6" fmla="*/ 1656677 w 2194560"/>
              <a:gd name="connsiteY6" fmla="*/ 161365 h 774551"/>
              <a:gd name="connsiteX7" fmla="*/ 1581374 w 2194560"/>
              <a:gd name="connsiteY7" fmla="*/ 172122 h 774551"/>
              <a:gd name="connsiteX8" fmla="*/ 1538343 w 2194560"/>
              <a:gd name="connsiteY8" fmla="*/ 182880 h 774551"/>
              <a:gd name="connsiteX9" fmla="*/ 1409251 w 2194560"/>
              <a:gd name="connsiteY9" fmla="*/ 204395 h 774551"/>
              <a:gd name="connsiteX10" fmla="*/ 1290917 w 2194560"/>
              <a:gd name="connsiteY10" fmla="*/ 247426 h 774551"/>
              <a:gd name="connsiteX11" fmla="*/ 1204856 w 2194560"/>
              <a:gd name="connsiteY11" fmla="*/ 279699 h 774551"/>
              <a:gd name="connsiteX12" fmla="*/ 1172583 w 2194560"/>
              <a:gd name="connsiteY12" fmla="*/ 290457 h 774551"/>
              <a:gd name="connsiteX13" fmla="*/ 1129552 w 2194560"/>
              <a:gd name="connsiteY13" fmla="*/ 311972 h 774551"/>
              <a:gd name="connsiteX14" fmla="*/ 1075764 w 2194560"/>
              <a:gd name="connsiteY14" fmla="*/ 333487 h 774551"/>
              <a:gd name="connsiteX15" fmla="*/ 968188 w 2194560"/>
              <a:gd name="connsiteY15" fmla="*/ 398033 h 774551"/>
              <a:gd name="connsiteX16" fmla="*/ 860611 w 2194560"/>
              <a:gd name="connsiteY16" fmla="*/ 451821 h 774551"/>
              <a:gd name="connsiteX17" fmla="*/ 774550 w 2194560"/>
              <a:gd name="connsiteY17" fmla="*/ 505609 h 774551"/>
              <a:gd name="connsiteX18" fmla="*/ 753035 w 2194560"/>
              <a:gd name="connsiteY18" fmla="*/ 537882 h 774551"/>
              <a:gd name="connsiteX19" fmla="*/ 602428 w 2194560"/>
              <a:gd name="connsiteY19" fmla="*/ 602428 h 774551"/>
              <a:gd name="connsiteX20" fmla="*/ 559397 w 2194560"/>
              <a:gd name="connsiteY20" fmla="*/ 613186 h 774551"/>
              <a:gd name="connsiteX21" fmla="*/ 494851 w 2194560"/>
              <a:gd name="connsiteY21" fmla="*/ 634701 h 774551"/>
              <a:gd name="connsiteX22" fmla="*/ 451821 w 2194560"/>
              <a:gd name="connsiteY22" fmla="*/ 645459 h 774551"/>
              <a:gd name="connsiteX23" fmla="*/ 398032 w 2194560"/>
              <a:gd name="connsiteY23" fmla="*/ 656217 h 774551"/>
              <a:gd name="connsiteX24" fmla="*/ 333487 w 2194560"/>
              <a:gd name="connsiteY24" fmla="*/ 677732 h 774551"/>
              <a:gd name="connsiteX25" fmla="*/ 247425 w 2194560"/>
              <a:gd name="connsiteY25" fmla="*/ 688489 h 774551"/>
              <a:gd name="connsiteX26" fmla="*/ 172122 w 2194560"/>
              <a:gd name="connsiteY26" fmla="*/ 710005 h 774551"/>
              <a:gd name="connsiteX27" fmla="*/ 139849 w 2194560"/>
              <a:gd name="connsiteY27" fmla="*/ 720762 h 774551"/>
              <a:gd name="connsiteX28" fmla="*/ 21515 w 2194560"/>
              <a:gd name="connsiteY28" fmla="*/ 753035 h 774551"/>
              <a:gd name="connsiteX29" fmla="*/ 0 w 2194560"/>
              <a:gd name="connsiteY29" fmla="*/ 774551 h 774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194560" h="774551">
                <a:moveTo>
                  <a:pt x="2194560" y="0"/>
                </a:moveTo>
                <a:cubicBezTo>
                  <a:pt x="2183802" y="3586"/>
                  <a:pt x="2172649" y="6153"/>
                  <a:pt x="2162287" y="10758"/>
                </a:cubicBezTo>
                <a:cubicBezTo>
                  <a:pt x="2088689" y="43468"/>
                  <a:pt x="2061131" y="72849"/>
                  <a:pt x="1968649" y="86061"/>
                </a:cubicBezTo>
                <a:cubicBezTo>
                  <a:pt x="1943548" y="89647"/>
                  <a:pt x="1918138" y="91506"/>
                  <a:pt x="1893345" y="96819"/>
                </a:cubicBezTo>
                <a:cubicBezTo>
                  <a:pt x="1808319" y="115039"/>
                  <a:pt x="1832310" y="118354"/>
                  <a:pt x="1753496" y="139849"/>
                </a:cubicBezTo>
                <a:cubicBezTo>
                  <a:pt x="1735856" y="144660"/>
                  <a:pt x="1717557" y="146640"/>
                  <a:pt x="1699708" y="150607"/>
                </a:cubicBezTo>
                <a:cubicBezTo>
                  <a:pt x="1685275" y="153814"/>
                  <a:pt x="1671224" y="158720"/>
                  <a:pt x="1656677" y="161365"/>
                </a:cubicBezTo>
                <a:cubicBezTo>
                  <a:pt x="1631730" y="165901"/>
                  <a:pt x="1606321" y="167586"/>
                  <a:pt x="1581374" y="172122"/>
                </a:cubicBezTo>
                <a:cubicBezTo>
                  <a:pt x="1566827" y="174767"/>
                  <a:pt x="1552776" y="179673"/>
                  <a:pt x="1538343" y="182880"/>
                </a:cubicBezTo>
                <a:cubicBezTo>
                  <a:pt x="1481709" y="195466"/>
                  <a:pt x="1472123" y="195414"/>
                  <a:pt x="1409251" y="204395"/>
                </a:cubicBezTo>
                <a:cubicBezTo>
                  <a:pt x="1338890" y="239577"/>
                  <a:pt x="1388122" y="218265"/>
                  <a:pt x="1290917" y="247426"/>
                </a:cubicBezTo>
                <a:cubicBezTo>
                  <a:pt x="1250231" y="259632"/>
                  <a:pt x="1252304" y="261906"/>
                  <a:pt x="1204856" y="279699"/>
                </a:cubicBezTo>
                <a:cubicBezTo>
                  <a:pt x="1194238" y="283681"/>
                  <a:pt x="1183006" y="285990"/>
                  <a:pt x="1172583" y="290457"/>
                </a:cubicBezTo>
                <a:cubicBezTo>
                  <a:pt x="1157843" y="296774"/>
                  <a:pt x="1144206" y="305459"/>
                  <a:pt x="1129552" y="311972"/>
                </a:cubicBezTo>
                <a:cubicBezTo>
                  <a:pt x="1111906" y="319815"/>
                  <a:pt x="1092803" y="324400"/>
                  <a:pt x="1075764" y="333487"/>
                </a:cubicBezTo>
                <a:cubicBezTo>
                  <a:pt x="1038866" y="353166"/>
                  <a:pt x="1007015" y="382502"/>
                  <a:pt x="968188" y="398033"/>
                </a:cubicBezTo>
                <a:cubicBezTo>
                  <a:pt x="916644" y="418651"/>
                  <a:pt x="907508" y="418993"/>
                  <a:pt x="860611" y="451821"/>
                </a:cubicBezTo>
                <a:cubicBezTo>
                  <a:pt x="780883" y="507630"/>
                  <a:pt x="837043" y="484779"/>
                  <a:pt x="774550" y="505609"/>
                </a:cubicBezTo>
                <a:cubicBezTo>
                  <a:pt x="767378" y="516367"/>
                  <a:pt x="763627" y="530468"/>
                  <a:pt x="753035" y="537882"/>
                </a:cubicBezTo>
                <a:cubicBezTo>
                  <a:pt x="718824" y="561830"/>
                  <a:pt x="646395" y="591436"/>
                  <a:pt x="602428" y="602428"/>
                </a:cubicBezTo>
                <a:cubicBezTo>
                  <a:pt x="588084" y="606014"/>
                  <a:pt x="573559" y="608938"/>
                  <a:pt x="559397" y="613186"/>
                </a:cubicBezTo>
                <a:cubicBezTo>
                  <a:pt x="537674" y="619703"/>
                  <a:pt x="516853" y="629200"/>
                  <a:pt x="494851" y="634701"/>
                </a:cubicBezTo>
                <a:cubicBezTo>
                  <a:pt x="480508" y="638287"/>
                  <a:pt x="466254" y="642252"/>
                  <a:pt x="451821" y="645459"/>
                </a:cubicBezTo>
                <a:cubicBezTo>
                  <a:pt x="433972" y="649426"/>
                  <a:pt x="415672" y="651406"/>
                  <a:pt x="398032" y="656217"/>
                </a:cubicBezTo>
                <a:cubicBezTo>
                  <a:pt x="376152" y="662184"/>
                  <a:pt x="355991" y="674919"/>
                  <a:pt x="333487" y="677732"/>
                </a:cubicBezTo>
                <a:lnTo>
                  <a:pt x="247425" y="688489"/>
                </a:lnTo>
                <a:cubicBezTo>
                  <a:pt x="170065" y="714276"/>
                  <a:pt x="266651" y="682997"/>
                  <a:pt x="172122" y="710005"/>
                </a:cubicBezTo>
                <a:cubicBezTo>
                  <a:pt x="161219" y="713120"/>
                  <a:pt x="150789" y="717778"/>
                  <a:pt x="139849" y="720762"/>
                </a:cubicBezTo>
                <a:cubicBezTo>
                  <a:pt x="6389" y="757160"/>
                  <a:pt x="95799" y="728275"/>
                  <a:pt x="21515" y="753035"/>
                </a:cubicBezTo>
                <a:lnTo>
                  <a:pt x="0" y="774551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Nachystáme perníčky. Kolik?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28498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27089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1560" y="38610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45091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1560" y="515719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580526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0608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pic>
        <p:nvPicPr>
          <p:cNvPr id="12" name="Obrázek 11" descr="MH9002381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24187" y="1881187"/>
            <a:ext cx="3095625" cy="3095625"/>
          </a:xfrm>
          <a:prstGeom prst="rect">
            <a:avLst/>
          </a:prstGeom>
        </p:spPr>
      </p:pic>
      <p:sp>
        <p:nvSpPr>
          <p:cNvPr id="13" name="Volný tvar 12"/>
          <p:cNvSpPr/>
          <p:nvPr/>
        </p:nvSpPr>
        <p:spPr>
          <a:xfrm>
            <a:off x="1032734" y="4023360"/>
            <a:ext cx="2323652" cy="796066"/>
          </a:xfrm>
          <a:custGeom>
            <a:avLst/>
            <a:gdLst>
              <a:gd name="connsiteX0" fmla="*/ 0 w 2323652"/>
              <a:gd name="connsiteY0" fmla="*/ 796066 h 796066"/>
              <a:gd name="connsiteX1" fmla="*/ 580913 w 2323652"/>
              <a:gd name="connsiteY1" fmla="*/ 785308 h 796066"/>
              <a:gd name="connsiteX2" fmla="*/ 623944 w 2323652"/>
              <a:gd name="connsiteY2" fmla="*/ 774551 h 796066"/>
              <a:gd name="connsiteX3" fmla="*/ 688490 w 2323652"/>
              <a:gd name="connsiteY3" fmla="*/ 763793 h 796066"/>
              <a:gd name="connsiteX4" fmla="*/ 720762 w 2323652"/>
              <a:gd name="connsiteY4" fmla="*/ 753035 h 796066"/>
              <a:gd name="connsiteX5" fmla="*/ 828339 w 2323652"/>
              <a:gd name="connsiteY5" fmla="*/ 731520 h 796066"/>
              <a:gd name="connsiteX6" fmla="*/ 914400 w 2323652"/>
              <a:gd name="connsiteY6" fmla="*/ 699247 h 796066"/>
              <a:gd name="connsiteX7" fmla="*/ 978946 w 2323652"/>
              <a:gd name="connsiteY7" fmla="*/ 677732 h 796066"/>
              <a:gd name="connsiteX8" fmla="*/ 1108038 w 2323652"/>
              <a:gd name="connsiteY8" fmla="*/ 634701 h 796066"/>
              <a:gd name="connsiteX9" fmla="*/ 1183341 w 2323652"/>
              <a:gd name="connsiteY9" fmla="*/ 613186 h 796066"/>
              <a:gd name="connsiteX10" fmla="*/ 1333948 w 2323652"/>
              <a:gd name="connsiteY10" fmla="*/ 580913 h 796066"/>
              <a:gd name="connsiteX11" fmla="*/ 1376979 w 2323652"/>
              <a:gd name="connsiteY11" fmla="*/ 559398 h 796066"/>
              <a:gd name="connsiteX12" fmla="*/ 1430767 w 2323652"/>
              <a:gd name="connsiteY12" fmla="*/ 548640 h 796066"/>
              <a:gd name="connsiteX13" fmla="*/ 1624405 w 2323652"/>
              <a:gd name="connsiteY13" fmla="*/ 473336 h 796066"/>
              <a:gd name="connsiteX14" fmla="*/ 1667435 w 2323652"/>
              <a:gd name="connsiteY14" fmla="*/ 451821 h 796066"/>
              <a:gd name="connsiteX15" fmla="*/ 1764254 w 2323652"/>
              <a:gd name="connsiteY15" fmla="*/ 398033 h 796066"/>
              <a:gd name="connsiteX16" fmla="*/ 1839558 w 2323652"/>
              <a:gd name="connsiteY16" fmla="*/ 344245 h 796066"/>
              <a:gd name="connsiteX17" fmla="*/ 1893346 w 2323652"/>
              <a:gd name="connsiteY17" fmla="*/ 311972 h 796066"/>
              <a:gd name="connsiteX18" fmla="*/ 1947134 w 2323652"/>
              <a:gd name="connsiteY18" fmla="*/ 258184 h 796066"/>
              <a:gd name="connsiteX19" fmla="*/ 1979407 w 2323652"/>
              <a:gd name="connsiteY19" fmla="*/ 236668 h 796066"/>
              <a:gd name="connsiteX20" fmla="*/ 2011680 w 2323652"/>
              <a:gd name="connsiteY20" fmla="*/ 204395 h 796066"/>
              <a:gd name="connsiteX21" fmla="*/ 2033195 w 2323652"/>
              <a:gd name="connsiteY21" fmla="*/ 172122 h 796066"/>
              <a:gd name="connsiteX22" fmla="*/ 2065468 w 2323652"/>
              <a:gd name="connsiteY22" fmla="*/ 161365 h 796066"/>
              <a:gd name="connsiteX23" fmla="*/ 2130014 w 2323652"/>
              <a:gd name="connsiteY23" fmla="*/ 118334 h 796066"/>
              <a:gd name="connsiteX24" fmla="*/ 2151530 w 2323652"/>
              <a:gd name="connsiteY24" fmla="*/ 96819 h 796066"/>
              <a:gd name="connsiteX25" fmla="*/ 2216075 w 2323652"/>
              <a:gd name="connsiteY25" fmla="*/ 64546 h 796066"/>
              <a:gd name="connsiteX26" fmla="*/ 2259106 w 2323652"/>
              <a:gd name="connsiteY26" fmla="*/ 43031 h 796066"/>
              <a:gd name="connsiteX27" fmla="*/ 2323652 w 2323652"/>
              <a:gd name="connsiteY27" fmla="*/ 0 h 796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2323652" h="796066">
                <a:moveTo>
                  <a:pt x="0" y="796066"/>
                </a:moveTo>
                <a:lnTo>
                  <a:pt x="580913" y="785308"/>
                </a:lnTo>
                <a:cubicBezTo>
                  <a:pt x="595689" y="784798"/>
                  <a:pt x="609446" y="777451"/>
                  <a:pt x="623944" y="774551"/>
                </a:cubicBezTo>
                <a:cubicBezTo>
                  <a:pt x="645333" y="770273"/>
                  <a:pt x="666975" y="767379"/>
                  <a:pt x="688490" y="763793"/>
                </a:cubicBezTo>
                <a:cubicBezTo>
                  <a:pt x="699247" y="760207"/>
                  <a:pt x="709693" y="755495"/>
                  <a:pt x="720762" y="753035"/>
                </a:cubicBezTo>
                <a:cubicBezTo>
                  <a:pt x="815868" y="731900"/>
                  <a:pt x="753318" y="752955"/>
                  <a:pt x="828339" y="731520"/>
                </a:cubicBezTo>
                <a:cubicBezTo>
                  <a:pt x="865636" y="720864"/>
                  <a:pt x="872725" y="714401"/>
                  <a:pt x="914400" y="699247"/>
                </a:cubicBezTo>
                <a:cubicBezTo>
                  <a:pt x="935714" y="691497"/>
                  <a:pt x="957140" y="683962"/>
                  <a:pt x="978946" y="677732"/>
                </a:cubicBezTo>
                <a:cubicBezTo>
                  <a:pt x="1170036" y="623134"/>
                  <a:pt x="990036" y="685272"/>
                  <a:pt x="1108038" y="634701"/>
                </a:cubicBezTo>
                <a:cubicBezTo>
                  <a:pt x="1127385" y="626410"/>
                  <a:pt x="1164452" y="617384"/>
                  <a:pt x="1183341" y="613186"/>
                </a:cubicBezTo>
                <a:lnTo>
                  <a:pt x="1333948" y="580913"/>
                </a:lnTo>
                <a:cubicBezTo>
                  <a:pt x="1348292" y="573741"/>
                  <a:pt x="1361765" y="564469"/>
                  <a:pt x="1376979" y="559398"/>
                </a:cubicBezTo>
                <a:cubicBezTo>
                  <a:pt x="1394325" y="553616"/>
                  <a:pt x="1413860" y="555602"/>
                  <a:pt x="1430767" y="548640"/>
                </a:cubicBezTo>
                <a:cubicBezTo>
                  <a:pt x="1632864" y="465423"/>
                  <a:pt x="1488150" y="496046"/>
                  <a:pt x="1624405" y="473336"/>
                </a:cubicBezTo>
                <a:cubicBezTo>
                  <a:pt x="1638748" y="466164"/>
                  <a:pt x="1653684" y="460072"/>
                  <a:pt x="1667435" y="451821"/>
                </a:cubicBezTo>
                <a:cubicBezTo>
                  <a:pt x="1759911" y="396336"/>
                  <a:pt x="1699339" y="419672"/>
                  <a:pt x="1764254" y="398033"/>
                </a:cubicBezTo>
                <a:cubicBezTo>
                  <a:pt x="1812683" y="349606"/>
                  <a:pt x="1752071" y="406737"/>
                  <a:pt x="1839558" y="344245"/>
                </a:cubicBezTo>
                <a:cubicBezTo>
                  <a:pt x="1891241" y="307328"/>
                  <a:pt x="1826687" y="334190"/>
                  <a:pt x="1893346" y="311972"/>
                </a:cubicBezTo>
                <a:cubicBezTo>
                  <a:pt x="1911275" y="294043"/>
                  <a:pt x="1926037" y="272249"/>
                  <a:pt x="1947134" y="258184"/>
                </a:cubicBezTo>
                <a:cubicBezTo>
                  <a:pt x="1957892" y="251012"/>
                  <a:pt x="1969475" y="244945"/>
                  <a:pt x="1979407" y="236668"/>
                </a:cubicBezTo>
                <a:cubicBezTo>
                  <a:pt x="1991094" y="226928"/>
                  <a:pt x="2001941" y="216082"/>
                  <a:pt x="2011680" y="204395"/>
                </a:cubicBezTo>
                <a:cubicBezTo>
                  <a:pt x="2019957" y="194463"/>
                  <a:pt x="2023099" y="180199"/>
                  <a:pt x="2033195" y="172122"/>
                </a:cubicBezTo>
                <a:cubicBezTo>
                  <a:pt x="2042050" y="165038"/>
                  <a:pt x="2054710" y="164951"/>
                  <a:pt x="2065468" y="161365"/>
                </a:cubicBezTo>
                <a:cubicBezTo>
                  <a:pt x="2114799" y="112034"/>
                  <a:pt x="2051864" y="170434"/>
                  <a:pt x="2130014" y="118334"/>
                </a:cubicBezTo>
                <a:cubicBezTo>
                  <a:pt x="2138453" y="112708"/>
                  <a:pt x="2143610" y="103155"/>
                  <a:pt x="2151530" y="96819"/>
                </a:cubicBezTo>
                <a:cubicBezTo>
                  <a:pt x="2191286" y="65014"/>
                  <a:pt x="2173248" y="82900"/>
                  <a:pt x="2216075" y="64546"/>
                </a:cubicBezTo>
                <a:cubicBezTo>
                  <a:pt x="2230815" y="58229"/>
                  <a:pt x="2245355" y="51282"/>
                  <a:pt x="2259106" y="43031"/>
                </a:cubicBezTo>
                <a:cubicBezTo>
                  <a:pt x="2281279" y="29727"/>
                  <a:pt x="2323652" y="0"/>
                  <a:pt x="2323652" y="0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Nachystáme perníčky. Kolik?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28498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27089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1560" y="38610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450912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1560" y="515719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580526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06084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pic>
        <p:nvPicPr>
          <p:cNvPr id="13" name="Obrázek 12" descr="MH90033604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24187" y="1881187"/>
            <a:ext cx="1187773" cy="1187773"/>
          </a:xfrm>
          <a:prstGeom prst="rect">
            <a:avLst/>
          </a:prstGeom>
        </p:spPr>
      </p:pic>
      <p:pic>
        <p:nvPicPr>
          <p:cNvPr id="14" name="Obrázek 13" descr="MH90033605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9" y="1844825"/>
            <a:ext cx="1080120" cy="1080120"/>
          </a:xfrm>
          <a:prstGeom prst="rect">
            <a:avLst/>
          </a:prstGeom>
        </p:spPr>
      </p:pic>
      <p:pic>
        <p:nvPicPr>
          <p:cNvPr id="15" name="Obrázek 14" descr="MH90039653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95937" y="3789041"/>
            <a:ext cx="1368152" cy="1368152"/>
          </a:xfrm>
          <a:prstGeom prst="rect">
            <a:avLst/>
          </a:prstGeom>
        </p:spPr>
      </p:pic>
      <p:pic>
        <p:nvPicPr>
          <p:cNvPr id="16" name="Obrázek 15" descr="MH90038314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3573016"/>
            <a:ext cx="1403797" cy="1403797"/>
          </a:xfrm>
          <a:prstGeom prst="rect">
            <a:avLst/>
          </a:prstGeom>
        </p:spPr>
      </p:pic>
      <p:sp>
        <p:nvSpPr>
          <p:cNvPr id="18" name="Volný tvar 17"/>
          <p:cNvSpPr/>
          <p:nvPr/>
        </p:nvSpPr>
        <p:spPr>
          <a:xfrm>
            <a:off x="978946" y="1743162"/>
            <a:ext cx="3455253" cy="1589763"/>
          </a:xfrm>
          <a:custGeom>
            <a:avLst/>
            <a:gdLst>
              <a:gd name="connsiteX0" fmla="*/ 2452743 w 3455253"/>
              <a:gd name="connsiteY0" fmla="*/ 128669 h 1589763"/>
              <a:gd name="connsiteX1" fmla="*/ 2420470 w 3455253"/>
              <a:gd name="connsiteY1" fmla="*/ 117911 h 1589763"/>
              <a:gd name="connsiteX2" fmla="*/ 2216075 w 3455253"/>
              <a:gd name="connsiteY2" fmla="*/ 128669 h 1589763"/>
              <a:gd name="connsiteX3" fmla="*/ 2130014 w 3455253"/>
              <a:gd name="connsiteY3" fmla="*/ 171699 h 1589763"/>
              <a:gd name="connsiteX4" fmla="*/ 2086983 w 3455253"/>
              <a:gd name="connsiteY4" fmla="*/ 193214 h 1589763"/>
              <a:gd name="connsiteX5" fmla="*/ 2076226 w 3455253"/>
              <a:gd name="connsiteY5" fmla="*/ 225487 h 1589763"/>
              <a:gd name="connsiteX6" fmla="*/ 2022438 w 3455253"/>
              <a:gd name="connsiteY6" fmla="*/ 279276 h 1589763"/>
              <a:gd name="connsiteX7" fmla="*/ 2000922 w 3455253"/>
              <a:gd name="connsiteY7" fmla="*/ 322306 h 1589763"/>
              <a:gd name="connsiteX8" fmla="*/ 1979407 w 3455253"/>
              <a:gd name="connsiteY8" fmla="*/ 429883 h 1589763"/>
              <a:gd name="connsiteX9" fmla="*/ 2011680 w 3455253"/>
              <a:gd name="connsiteY9" fmla="*/ 623520 h 1589763"/>
              <a:gd name="connsiteX10" fmla="*/ 2033195 w 3455253"/>
              <a:gd name="connsiteY10" fmla="*/ 709582 h 1589763"/>
              <a:gd name="connsiteX11" fmla="*/ 2054710 w 3455253"/>
              <a:gd name="connsiteY11" fmla="*/ 806400 h 1589763"/>
              <a:gd name="connsiteX12" fmla="*/ 2086983 w 3455253"/>
              <a:gd name="connsiteY12" fmla="*/ 903219 h 1589763"/>
              <a:gd name="connsiteX13" fmla="*/ 2130014 w 3455253"/>
              <a:gd name="connsiteY13" fmla="*/ 989280 h 1589763"/>
              <a:gd name="connsiteX14" fmla="*/ 2183802 w 3455253"/>
              <a:gd name="connsiteY14" fmla="*/ 1075342 h 1589763"/>
              <a:gd name="connsiteX15" fmla="*/ 2216075 w 3455253"/>
              <a:gd name="connsiteY15" fmla="*/ 1129130 h 1589763"/>
              <a:gd name="connsiteX16" fmla="*/ 2355925 w 3455253"/>
              <a:gd name="connsiteY16" fmla="*/ 1290494 h 1589763"/>
              <a:gd name="connsiteX17" fmla="*/ 2452743 w 3455253"/>
              <a:gd name="connsiteY17" fmla="*/ 1376556 h 1589763"/>
              <a:gd name="connsiteX18" fmla="*/ 2517289 w 3455253"/>
              <a:gd name="connsiteY18" fmla="*/ 1441102 h 1589763"/>
              <a:gd name="connsiteX19" fmla="*/ 2603350 w 3455253"/>
              <a:gd name="connsiteY19" fmla="*/ 1473374 h 1589763"/>
              <a:gd name="connsiteX20" fmla="*/ 2732442 w 3455253"/>
              <a:gd name="connsiteY20" fmla="*/ 1505647 h 1589763"/>
              <a:gd name="connsiteX21" fmla="*/ 3281082 w 3455253"/>
              <a:gd name="connsiteY21" fmla="*/ 1473374 h 1589763"/>
              <a:gd name="connsiteX22" fmla="*/ 3356386 w 3455253"/>
              <a:gd name="connsiteY22" fmla="*/ 1333525 h 1589763"/>
              <a:gd name="connsiteX23" fmla="*/ 3367143 w 3455253"/>
              <a:gd name="connsiteY23" fmla="*/ 1290494 h 1589763"/>
              <a:gd name="connsiteX24" fmla="*/ 3388659 w 3455253"/>
              <a:gd name="connsiteY24" fmla="*/ 1236706 h 1589763"/>
              <a:gd name="connsiteX25" fmla="*/ 3420932 w 3455253"/>
              <a:gd name="connsiteY25" fmla="*/ 1139887 h 1589763"/>
              <a:gd name="connsiteX26" fmla="*/ 3410174 w 3455253"/>
              <a:gd name="connsiteY26" fmla="*/ 548217 h 1589763"/>
              <a:gd name="connsiteX27" fmla="*/ 3367143 w 3455253"/>
              <a:gd name="connsiteY27" fmla="*/ 419125 h 1589763"/>
              <a:gd name="connsiteX28" fmla="*/ 3334870 w 3455253"/>
              <a:gd name="connsiteY28" fmla="*/ 322306 h 1589763"/>
              <a:gd name="connsiteX29" fmla="*/ 3302598 w 3455253"/>
              <a:gd name="connsiteY29" fmla="*/ 279276 h 1589763"/>
              <a:gd name="connsiteX30" fmla="*/ 3281082 w 3455253"/>
              <a:gd name="connsiteY30" fmla="*/ 225487 h 1589763"/>
              <a:gd name="connsiteX31" fmla="*/ 3248809 w 3455253"/>
              <a:gd name="connsiteY31" fmla="*/ 193214 h 1589763"/>
              <a:gd name="connsiteX32" fmla="*/ 3173506 w 3455253"/>
              <a:gd name="connsiteY32" fmla="*/ 107153 h 1589763"/>
              <a:gd name="connsiteX33" fmla="*/ 3044414 w 3455253"/>
              <a:gd name="connsiteY33" fmla="*/ 64123 h 1589763"/>
              <a:gd name="connsiteX34" fmla="*/ 2872292 w 3455253"/>
              <a:gd name="connsiteY34" fmla="*/ 31850 h 1589763"/>
              <a:gd name="connsiteX35" fmla="*/ 2829261 w 3455253"/>
              <a:gd name="connsiteY35" fmla="*/ 21092 h 1589763"/>
              <a:gd name="connsiteX36" fmla="*/ 2377440 w 3455253"/>
              <a:gd name="connsiteY36" fmla="*/ 42607 h 1589763"/>
              <a:gd name="connsiteX37" fmla="*/ 2334409 w 3455253"/>
              <a:gd name="connsiteY37" fmla="*/ 85638 h 1589763"/>
              <a:gd name="connsiteX38" fmla="*/ 2323652 w 3455253"/>
              <a:gd name="connsiteY38" fmla="*/ 117911 h 1589763"/>
              <a:gd name="connsiteX39" fmla="*/ 1796527 w 3455253"/>
              <a:gd name="connsiteY39" fmla="*/ 128669 h 1589763"/>
              <a:gd name="connsiteX40" fmla="*/ 1764254 w 3455253"/>
              <a:gd name="connsiteY40" fmla="*/ 139426 h 1589763"/>
              <a:gd name="connsiteX41" fmla="*/ 1699708 w 3455253"/>
              <a:gd name="connsiteY41" fmla="*/ 150184 h 1589763"/>
              <a:gd name="connsiteX42" fmla="*/ 1656678 w 3455253"/>
              <a:gd name="connsiteY42" fmla="*/ 171699 h 1589763"/>
              <a:gd name="connsiteX43" fmla="*/ 1592132 w 3455253"/>
              <a:gd name="connsiteY43" fmla="*/ 182457 h 1589763"/>
              <a:gd name="connsiteX44" fmla="*/ 1473798 w 3455253"/>
              <a:gd name="connsiteY44" fmla="*/ 225487 h 1589763"/>
              <a:gd name="connsiteX45" fmla="*/ 1409252 w 3455253"/>
              <a:gd name="connsiteY45" fmla="*/ 257760 h 1589763"/>
              <a:gd name="connsiteX46" fmla="*/ 1237129 w 3455253"/>
              <a:gd name="connsiteY46" fmla="*/ 290033 h 1589763"/>
              <a:gd name="connsiteX47" fmla="*/ 1151068 w 3455253"/>
              <a:gd name="connsiteY47" fmla="*/ 322306 h 1589763"/>
              <a:gd name="connsiteX48" fmla="*/ 1065007 w 3455253"/>
              <a:gd name="connsiteY48" fmla="*/ 365337 h 1589763"/>
              <a:gd name="connsiteX49" fmla="*/ 989703 w 3455253"/>
              <a:gd name="connsiteY49" fmla="*/ 386852 h 1589763"/>
              <a:gd name="connsiteX50" fmla="*/ 935915 w 3455253"/>
              <a:gd name="connsiteY50" fmla="*/ 408367 h 1589763"/>
              <a:gd name="connsiteX51" fmla="*/ 871369 w 3455253"/>
              <a:gd name="connsiteY51" fmla="*/ 429883 h 1589763"/>
              <a:gd name="connsiteX52" fmla="*/ 839096 w 3455253"/>
              <a:gd name="connsiteY52" fmla="*/ 451398 h 1589763"/>
              <a:gd name="connsiteX53" fmla="*/ 753035 w 3455253"/>
              <a:gd name="connsiteY53" fmla="*/ 472913 h 1589763"/>
              <a:gd name="connsiteX54" fmla="*/ 623943 w 3455253"/>
              <a:gd name="connsiteY54" fmla="*/ 494429 h 1589763"/>
              <a:gd name="connsiteX55" fmla="*/ 570155 w 3455253"/>
              <a:gd name="connsiteY55" fmla="*/ 505186 h 1589763"/>
              <a:gd name="connsiteX56" fmla="*/ 484094 w 3455253"/>
              <a:gd name="connsiteY56" fmla="*/ 515944 h 1589763"/>
              <a:gd name="connsiteX57" fmla="*/ 365760 w 3455253"/>
              <a:gd name="connsiteY57" fmla="*/ 537459 h 1589763"/>
              <a:gd name="connsiteX58" fmla="*/ 247426 w 3455253"/>
              <a:gd name="connsiteY58" fmla="*/ 548217 h 1589763"/>
              <a:gd name="connsiteX59" fmla="*/ 172122 w 3455253"/>
              <a:gd name="connsiteY59" fmla="*/ 580490 h 1589763"/>
              <a:gd name="connsiteX60" fmla="*/ 139849 w 3455253"/>
              <a:gd name="connsiteY60" fmla="*/ 602005 h 1589763"/>
              <a:gd name="connsiteX61" fmla="*/ 107576 w 3455253"/>
              <a:gd name="connsiteY61" fmla="*/ 612763 h 1589763"/>
              <a:gd name="connsiteX62" fmla="*/ 64546 w 3455253"/>
              <a:gd name="connsiteY62" fmla="*/ 634278 h 1589763"/>
              <a:gd name="connsiteX63" fmla="*/ 0 w 3455253"/>
              <a:gd name="connsiteY63" fmla="*/ 655793 h 1589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3455253" h="1589763">
                <a:moveTo>
                  <a:pt x="2452743" y="128669"/>
                </a:moveTo>
                <a:cubicBezTo>
                  <a:pt x="2441985" y="125083"/>
                  <a:pt x="2431810" y="117911"/>
                  <a:pt x="2420470" y="117911"/>
                </a:cubicBezTo>
                <a:cubicBezTo>
                  <a:pt x="2352244" y="117911"/>
                  <a:pt x="2284021" y="122492"/>
                  <a:pt x="2216075" y="128669"/>
                </a:cubicBezTo>
                <a:cubicBezTo>
                  <a:pt x="2187856" y="131234"/>
                  <a:pt x="2149474" y="160888"/>
                  <a:pt x="2130014" y="171699"/>
                </a:cubicBezTo>
                <a:cubicBezTo>
                  <a:pt x="2115995" y="179487"/>
                  <a:pt x="2101327" y="186042"/>
                  <a:pt x="2086983" y="193214"/>
                </a:cubicBezTo>
                <a:cubicBezTo>
                  <a:pt x="2083397" y="203972"/>
                  <a:pt x="2083030" y="216415"/>
                  <a:pt x="2076226" y="225487"/>
                </a:cubicBezTo>
                <a:cubicBezTo>
                  <a:pt x="2061013" y="245772"/>
                  <a:pt x="2033778" y="256597"/>
                  <a:pt x="2022438" y="279276"/>
                </a:cubicBezTo>
                <a:lnTo>
                  <a:pt x="2000922" y="322306"/>
                </a:lnTo>
                <a:cubicBezTo>
                  <a:pt x="1993815" y="350736"/>
                  <a:pt x="1979407" y="403512"/>
                  <a:pt x="1979407" y="429883"/>
                </a:cubicBezTo>
                <a:cubicBezTo>
                  <a:pt x="1979407" y="619811"/>
                  <a:pt x="1977856" y="513590"/>
                  <a:pt x="2011680" y="623520"/>
                </a:cubicBezTo>
                <a:cubicBezTo>
                  <a:pt x="2020376" y="651783"/>
                  <a:pt x="2027396" y="680586"/>
                  <a:pt x="2033195" y="709582"/>
                </a:cubicBezTo>
                <a:cubicBezTo>
                  <a:pt x="2038798" y="737597"/>
                  <a:pt x="2046031" y="778194"/>
                  <a:pt x="2054710" y="806400"/>
                </a:cubicBezTo>
                <a:cubicBezTo>
                  <a:pt x="2064714" y="838914"/>
                  <a:pt x="2071769" y="872792"/>
                  <a:pt x="2086983" y="903219"/>
                </a:cubicBezTo>
                <a:cubicBezTo>
                  <a:pt x="2101327" y="931906"/>
                  <a:pt x="2122235" y="958165"/>
                  <a:pt x="2130014" y="989280"/>
                </a:cubicBezTo>
                <a:cubicBezTo>
                  <a:pt x="2145692" y="1051990"/>
                  <a:pt x="2130317" y="1021856"/>
                  <a:pt x="2183802" y="1075342"/>
                </a:cubicBezTo>
                <a:cubicBezTo>
                  <a:pt x="2201894" y="1129616"/>
                  <a:pt x="2182851" y="1088522"/>
                  <a:pt x="2216075" y="1129130"/>
                </a:cubicBezTo>
                <a:cubicBezTo>
                  <a:pt x="2301740" y="1233832"/>
                  <a:pt x="2268660" y="1209046"/>
                  <a:pt x="2355925" y="1290494"/>
                </a:cubicBezTo>
                <a:cubicBezTo>
                  <a:pt x="2387492" y="1319956"/>
                  <a:pt x="2421176" y="1347094"/>
                  <a:pt x="2452743" y="1376556"/>
                </a:cubicBezTo>
                <a:cubicBezTo>
                  <a:pt x="2474987" y="1397317"/>
                  <a:pt x="2493529" y="1422094"/>
                  <a:pt x="2517289" y="1441102"/>
                </a:cubicBezTo>
                <a:cubicBezTo>
                  <a:pt x="2548729" y="1466254"/>
                  <a:pt x="2567640" y="1461471"/>
                  <a:pt x="2603350" y="1473374"/>
                </a:cubicBezTo>
                <a:cubicBezTo>
                  <a:pt x="2707749" y="1508174"/>
                  <a:pt x="2602481" y="1487082"/>
                  <a:pt x="2732442" y="1505647"/>
                </a:cubicBezTo>
                <a:cubicBezTo>
                  <a:pt x="2861875" y="1502951"/>
                  <a:pt x="3135594" y="1589763"/>
                  <a:pt x="3281082" y="1473374"/>
                </a:cubicBezTo>
                <a:cubicBezTo>
                  <a:pt x="3322619" y="1440144"/>
                  <a:pt x="3343972" y="1383185"/>
                  <a:pt x="3356386" y="1333525"/>
                </a:cubicBezTo>
                <a:cubicBezTo>
                  <a:pt x="3359972" y="1319181"/>
                  <a:pt x="3362468" y="1304520"/>
                  <a:pt x="3367143" y="1290494"/>
                </a:cubicBezTo>
                <a:cubicBezTo>
                  <a:pt x="3373250" y="1272174"/>
                  <a:pt x="3382164" y="1254892"/>
                  <a:pt x="3388659" y="1236706"/>
                </a:cubicBezTo>
                <a:cubicBezTo>
                  <a:pt x="3400101" y="1204669"/>
                  <a:pt x="3420932" y="1139887"/>
                  <a:pt x="3420932" y="1139887"/>
                </a:cubicBezTo>
                <a:cubicBezTo>
                  <a:pt x="3455253" y="899625"/>
                  <a:pt x="3438162" y="1051996"/>
                  <a:pt x="3410174" y="548217"/>
                </a:cubicBezTo>
                <a:cubicBezTo>
                  <a:pt x="3406496" y="482013"/>
                  <a:pt x="3397001" y="478842"/>
                  <a:pt x="3367143" y="419125"/>
                </a:cubicBezTo>
                <a:cubicBezTo>
                  <a:pt x="3357223" y="369523"/>
                  <a:pt x="3361071" y="364227"/>
                  <a:pt x="3334870" y="322306"/>
                </a:cubicBezTo>
                <a:cubicBezTo>
                  <a:pt x="3325368" y="307102"/>
                  <a:pt x="3311305" y="294949"/>
                  <a:pt x="3302598" y="279276"/>
                </a:cubicBezTo>
                <a:cubicBezTo>
                  <a:pt x="3293220" y="262395"/>
                  <a:pt x="3291317" y="241863"/>
                  <a:pt x="3281082" y="225487"/>
                </a:cubicBezTo>
                <a:cubicBezTo>
                  <a:pt x="3273019" y="212586"/>
                  <a:pt x="3258549" y="204901"/>
                  <a:pt x="3248809" y="193214"/>
                </a:cubicBezTo>
                <a:cubicBezTo>
                  <a:pt x="3220902" y="159725"/>
                  <a:pt x="3221388" y="131093"/>
                  <a:pt x="3173506" y="107153"/>
                </a:cubicBezTo>
                <a:cubicBezTo>
                  <a:pt x="3094838" y="67820"/>
                  <a:pt x="3162976" y="97999"/>
                  <a:pt x="3044414" y="64123"/>
                </a:cubicBezTo>
                <a:cubicBezTo>
                  <a:pt x="2937888" y="33686"/>
                  <a:pt x="2995056" y="45490"/>
                  <a:pt x="2872292" y="31850"/>
                </a:cubicBezTo>
                <a:cubicBezTo>
                  <a:pt x="2857948" y="28264"/>
                  <a:pt x="2844046" y="21092"/>
                  <a:pt x="2829261" y="21092"/>
                </a:cubicBezTo>
                <a:cubicBezTo>
                  <a:pt x="2450280" y="21092"/>
                  <a:pt x="2547875" y="0"/>
                  <a:pt x="2377440" y="42607"/>
                </a:cubicBezTo>
                <a:cubicBezTo>
                  <a:pt x="2363096" y="56951"/>
                  <a:pt x="2340823" y="66394"/>
                  <a:pt x="2334409" y="85638"/>
                </a:cubicBezTo>
                <a:cubicBezTo>
                  <a:pt x="2330823" y="96396"/>
                  <a:pt x="2334955" y="117007"/>
                  <a:pt x="2323652" y="117911"/>
                </a:cubicBezTo>
                <a:cubicBezTo>
                  <a:pt x="2148467" y="131926"/>
                  <a:pt x="1972235" y="125083"/>
                  <a:pt x="1796527" y="128669"/>
                </a:cubicBezTo>
                <a:cubicBezTo>
                  <a:pt x="1785769" y="132255"/>
                  <a:pt x="1775323" y="136966"/>
                  <a:pt x="1764254" y="139426"/>
                </a:cubicBezTo>
                <a:cubicBezTo>
                  <a:pt x="1742961" y="144158"/>
                  <a:pt x="1720600" y="143916"/>
                  <a:pt x="1699708" y="150184"/>
                </a:cubicBezTo>
                <a:cubicBezTo>
                  <a:pt x="1684348" y="154792"/>
                  <a:pt x="1672038" y="167091"/>
                  <a:pt x="1656678" y="171699"/>
                </a:cubicBezTo>
                <a:cubicBezTo>
                  <a:pt x="1635786" y="177967"/>
                  <a:pt x="1613647" y="178871"/>
                  <a:pt x="1592132" y="182457"/>
                </a:cubicBezTo>
                <a:cubicBezTo>
                  <a:pt x="1389077" y="283985"/>
                  <a:pt x="1644025" y="163587"/>
                  <a:pt x="1473798" y="225487"/>
                </a:cubicBezTo>
                <a:cubicBezTo>
                  <a:pt x="1451191" y="233707"/>
                  <a:pt x="1432212" y="250585"/>
                  <a:pt x="1409252" y="257760"/>
                </a:cubicBezTo>
                <a:cubicBezTo>
                  <a:pt x="1379763" y="266975"/>
                  <a:pt x="1278413" y="283153"/>
                  <a:pt x="1237129" y="290033"/>
                </a:cubicBezTo>
                <a:cubicBezTo>
                  <a:pt x="1053807" y="381698"/>
                  <a:pt x="1326808" y="249081"/>
                  <a:pt x="1151068" y="322306"/>
                </a:cubicBezTo>
                <a:cubicBezTo>
                  <a:pt x="1121462" y="334642"/>
                  <a:pt x="1096123" y="357559"/>
                  <a:pt x="1065007" y="365337"/>
                </a:cubicBezTo>
                <a:cubicBezTo>
                  <a:pt x="1031090" y="373816"/>
                  <a:pt x="1020575" y="375275"/>
                  <a:pt x="989703" y="386852"/>
                </a:cubicBezTo>
                <a:cubicBezTo>
                  <a:pt x="971622" y="393632"/>
                  <a:pt x="954063" y="401768"/>
                  <a:pt x="935915" y="408367"/>
                </a:cubicBezTo>
                <a:cubicBezTo>
                  <a:pt x="914601" y="416118"/>
                  <a:pt x="892094" y="420672"/>
                  <a:pt x="871369" y="429883"/>
                </a:cubicBezTo>
                <a:cubicBezTo>
                  <a:pt x="859554" y="435134"/>
                  <a:pt x="851247" y="446980"/>
                  <a:pt x="839096" y="451398"/>
                </a:cubicBezTo>
                <a:cubicBezTo>
                  <a:pt x="811306" y="461503"/>
                  <a:pt x="782031" y="467114"/>
                  <a:pt x="753035" y="472913"/>
                </a:cubicBezTo>
                <a:cubicBezTo>
                  <a:pt x="626300" y="498261"/>
                  <a:pt x="784027" y="467749"/>
                  <a:pt x="623943" y="494429"/>
                </a:cubicBezTo>
                <a:cubicBezTo>
                  <a:pt x="605907" y="497435"/>
                  <a:pt x="588227" y="502406"/>
                  <a:pt x="570155" y="505186"/>
                </a:cubicBezTo>
                <a:cubicBezTo>
                  <a:pt x="541581" y="509582"/>
                  <a:pt x="512611" y="511191"/>
                  <a:pt x="484094" y="515944"/>
                </a:cubicBezTo>
                <a:cubicBezTo>
                  <a:pt x="344989" y="539129"/>
                  <a:pt x="578276" y="513846"/>
                  <a:pt x="365760" y="537459"/>
                </a:cubicBezTo>
                <a:cubicBezTo>
                  <a:pt x="326395" y="541833"/>
                  <a:pt x="286871" y="544631"/>
                  <a:pt x="247426" y="548217"/>
                </a:cubicBezTo>
                <a:cubicBezTo>
                  <a:pt x="211216" y="560286"/>
                  <a:pt x="209347" y="559218"/>
                  <a:pt x="172122" y="580490"/>
                </a:cubicBezTo>
                <a:cubicBezTo>
                  <a:pt x="160896" y="586905"/>
                  <a:pt x="151413" y="596223"/>
                  <a:pt x="139849" y="602005"/>
                </a:cubicBezTo>
                <a:cubicBezTo>
                  <a:pt x="129707" y="607076"/>
                  <a:pt x="117999" y="608296"/>
                  <a:pt x="107576" y="612763"/>
                </a:cubicBezTo>
                <a:cubicBezTo>
                  <a:pt x="92836" y="619080"/>
                  <a:pt x="79435" y="628322"/>
                  <a:pt x="64546" y="634278"/>
                </a:cubicBezTo>
                <a:cubicBezTo>
                  <a:pt x="43489" y="642701"/>
                  <a:pt x="0" y="655793"/>
                  <a:pt x="0" y="655793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903642" y="1441525"/>
            <a:ext cx="5636671" cy="1602889"/>
          </a:xfrm>
          <a:custGeom>
            <a:avLst/>
            <a:gdLst>
              <a:gd name="connsiteX0" fmla="*/ 4765638 w 5636671"/>
              <a:gd name="connsiteY0" fmla="*/ 258183 h 1602889"/>
              <a:gd name="connsiteX1" fmla="*/ 4572000 w 5636671"/>
              <a:gd name="connsiteY1" fmla="*/ 268941 h 1602889"/>
              <a:gd name="connsiteX2" fmla="*/ 4475182 w 5636671"/>
              <a:gd name="connsiteY2" fmla="*/ 290456 h 1602889"/>
              <a:gd name="connsiteX3" fmla="*/ 4378363 w 5636671"/>
              <a:gd name="connsiteY3" fmla="*/ 311971 h 1602889"/>
              <a:gd name="connsiteX4" fmla="*/ 4324574 w 5636671"/>
              <a:gd name="connsiteY4" fmla="*/ 333487 h 1602889"/>
              <a:gd name="connsiteX5" fmla="*/ 4281544 w 5636671"/>
              <a:gd name="connsiteY5" fmla="*/ 344244 h 1602889"/>
              <a:gd name="connsiteX6" fmla="*/ 4238513 w 5636671"/>
              <a:gd name="connsiteY6" fmla="*/ 365760 h 1602889"/>
              <a:gd name="connsiteX7" fmla="*/ 4206240 w 5636671"/>
              <a:gd name="connsiteY7" fmla="*/ 387275 h 1602889"/>
              <a:gd name="connsiteX8" fmla="*/ 4173967 w 5636671"/>
              <a:gd name="connsiteY8" fmla="*/ 398033 h 1602889"/>
              <a:gd name="connsiteX9" fmla="*/ 4109422 w 5636671"/>
              <a:gd name="connsiteY9" fmla="*/ 451821 h 1602889"/>
              <a:gd name="connsiteX10" fmla="*/ 4098664 w 5636671"/>
              <a:gd name="connsiteY10" fmla="*/ 494851 h 1602889"/>
              <a:gd name="connsiteX11" fmla="*/ 4077149 w 5636671"/>
              <a:gd name="connsiteY11" fmla="*/ 516367 h 1602889"/>
              <a:gd name="connsiteX12" fmla="*/ 4055633 w 5636671"/>
              <a:gd name="connsiteY12" fmla="*/ 580913 h 1602889"/>
              <a:gd name="connsiteX13" fmla="*/ 4034118 w 5636671"/>
              <a:gd name="connsiteY13" fmla="*/ 634701 h 1602889"/>
              <a:gd name="connsiteX14" fmla="*/ 4023360 w 5636671"/>
              <a:gd name="connsiteY14" fmla="*/ 699247 h 1602889"/>
              <a:gd name="connsiteX15" fmla="*/ 4012603 w 5636671"/>
              <a:gd name="connsiteY15" fmla="*/ 742277 h 1602889"/>
              <a:gd name="connsiteX16" fmla="*/ 4001845 w 5636671"/>
              <a:gd name="connsiteY16" fmla="*/ 796066 h 1602889"/>
              <a:gd name="connsiteX17" fmla="*/ 3980330 w 5636671"/>
              <a:gd name="connsiteY17" fmla="*/ 903642 h 1602889"/>
              <a:gd name="connsiteX18" fmla="*/ 3991087 w 5636671"/>
              <a:gd name="connsiteY18" fmla="*/ 1237129 h 1602889"/>
              <a:gd name="connsiteX19" fmla="*/ 4012603 w 5636671"/>
              <a:gd name="connsiteY19" fmla="*/ 1258644 h 1602889"/>
              <a:gd name="connsiteX20" fmla="*/ 4023360 w 5636671"/>
              <a:gd name="connsiteY20" fmla="*/ 1290917 h 1602889"/>
              <a:gd name="connsiteX21" fmla="*/ 4077149 w 5636671"/>
              <a:gd name="connsiteY21" fmla="*/ 1344706 h 1602889"/>
              <a:gd name="connsiteX22" fmla="*/ 4098664 w 5636671"/>
              <a:gd name="connsiteY22" fmla="*/ 1376979 h 1602889"/>
              <a:gd name="connsiteX23" fmla="*/ 4184725 w 5636671"/>
              <a:gd name="connsiteY23" fmla="*/ 1430767 h 1602889"/>
              <a:gd name="connsiteX24" fmla="*/ 4216998 w 5636671"/>
              <a:gd name="connsiteY24" fmla="*/ 1441524 h 1602889"/>
              <a:gd name="connsiteX25" fmla="*/ 4249271 w 5636671"/>
              <a:gd name="connsiteY25" fmla="*/ 1463040 h 1602889"/>
              <a:gd name="connsiteX26" fmla="*/ 4313817 w 5636671"/>
              <a:gd name="connsiteY26" fmla="*/ 1484555 h 1602889"/>
              <a:gd name="connsiteX27" fmla="*/ 4346090 w 5636671"/>
              <a:gd name="connsiteY27" fmla="*/ 1495313 h 1602889"/>
              <a:gd name="connsiteX28" fmla="*/ 4410636 w 5636671"/>
              <a:gd name="connsiteY28" fmla="*/ 1516828 h 1602889"/>
              <a:gd name="connsiteX29" fmla="*/ 4475182 w 5636671"/>
              <a:gd name="connsiteY29" fmla="*/ 1527586 h 1602889"/>
              <a:gd name="connsiteX30" fmla="*/ 4561243 w 5636671"/>
              <a:gd name="connsiteY30" fmla="*/ 1549101 h 1602889"/>
              <a:gd name="connsiteX31" fmla="*/ 4625789 w 5636671"/>
              <a:gd name="connsiteY31" fmla="*/ 1570616 h 1602889"/>
              <a:gd name="connsiteX32" fmla="*/ 4679577 w 5636671"/>
              <a:gd name="connsiteY32" fmla="*/ 1581374 h 1602889"/>
              <a:gd name="connsiteX33" fmla="*/ 4711850 w 5636671"/>
              <a:gd name="connsiteY33" fmla="*/ 1592131 h 1602889"/>
              <a:gd name="connsiteX34" fmla="*/ 4905487 w 5636671"/>
              <a:gd name="connsiteY34" fmla="*/ 1602889 h 1602889"/>
              <a:gd name="connsiteX35" fmla="*/ 5185186 w 5636671"/>
              <a:gd name="connsiteY35" fmla="*/ 1592131 h 1602889"/>
              <a:gd name="connsiteX36" fmla="*/ 5217459 w 5636671"/>
              <a:gd name="connsiteY36" fmla="*/ 1570616 h 1602889"/>
              <a:gd name="connsiteX37" fmla="*/ 5260490 w 5636671"/>
              <a:gd name="connsiteY37" fmla="*/ 1559859 h 1602889"/>
              <a:gd name="connsiteX38" fmla="*/ 5303520 w 5636671"/>
              <a:gd name="connsiteY38" fmla="*/ 1538343 h 1602889"/>
              <a:gd name="connsiteX39" fmla="*/ 5346551 w 5636671"/>
              <a:gd name="connsiteY39" fmla="*/ 1506070 h 1602889"/>
              <a:gd name="connsiteX40" fmla="*/ 5411097 w 5636671"/>
              <a:gd name="connsiteY40" fmla="*/ 1463040 h 1602889"/>
              <a:gd name="connsiteX41" fmla="*/ 5443370 w 5636671"/>
              <a:gd name="connsiteY41" fmla="*/ 1441524 h 1602889"/>
              <a:gd name="connsiteX42" fmla="*/ 5497158 w 5636671"/>
              <a:gd name="connsiteY42" fmla="*/ 1387736 h 1602889"/>
              <a:gd name="connsiteX43" fmla="*/ 5550946 w 5636671"/>
              <a:gd name="connsiteY43" fmla="*/ 1301675 h 1602889"/>
              <a:gd name="connsiteX44" fmla="*/ 5615492 w 5636671"/>
              <a:gd name="connsiteY44" fmla="*/ 1183341 h 1602889"/>
              <a:gd name="connsiteX45" fmla="*/ 5604734 w 5636671"/>
              <a:gd name="connsiteY45" fmla="*/ 774550 h 1602889"/>
              <a:gd name="connsiteX46" fmla="*/ 5561704 w 5636671"/>
              <a:gd name="connsiteY46" fmla="*/ 699247 h 1602889"/>
              <a:gd name="connsiteX47" fmla="*/ 5529431 w 5636671"/>
              <a:gd name="connsiteY47" fmla="*/ 613186 h 1602889"/>
              <a:gd name="connsiteX48" fmla="*/ 5497158 w 5636671"/>
              <a:gd name="connsiteY48" fmla="*/ 570155 h 1602889"/>
              <a:gd name="connsiteX49" fmla="*/ 5421854 w 5636671"/>
              <a:gd name="connsiteY49" fmla="*/ 473336 h 1602889"/>
              <a:gd name="connsiteX50" fmla="*/ 5378824 w 5636671"/>
              <a:gd name="connsiteY50" fmla="*/ 430306 h 1602889"/>
              <a:gd name="connsiteX51" fmla="*/ 5357309 w 5636671"/>
              <a:gd name="connsiteY51" fmla="*/ 408790 h 1602889"/>
              <a:gd name="connsiteX52" fmla="*/ 5325036 w 5636671"/>
              <a:gd name="connsiteY52" fmla="*/ 387275 h 1602889"/>
              <a:gd name="connsiteX53" fmla="*/ 5303520 w 5636671"/>
              <a:gd name="connsiteY53" fmla="*/ 365760 h 1602889"/>
              <a:gd name="connsiteX54" fmla="*/ 5271247 w 5636671"/>
              <a:gd name="connsiteY54" fmla="*/ 355002 h 1602889"/>
              <a:gd name="connsiteX55" fmla="*/ 5174429 w 5636671"/>
              <a:gd name="connsiteY55" fmla="*/ 311971 h 1602889"/>
              <a:gd name="connsiteX56" fmla="*/ 5109883 w 5636671"/>
              <a:gd name="connsiteY56" fmla="*/ 301214 h 1602889"/>
              <a:gd name="connsiteX57" fmla="*/ 5034579 w 5636671"/>
              <a:gd name="connsiteY57" fmla="*/ 279699 h 1602889"/>
              <a:gd name="connsiteX58" fmla="*/ 4970033 w 5636671"/>
              <a:gd name="connsiteY58" fmla="*/ 258183 h 1602889"/>
              <a:gd name="connsiteX59" fmla="*/ 4840942 w 5636671"/>
              <a:gd name="connsiteY59" fmla="*/ 236668 h 1602889"/>
              <a:gd name="connsiteX60" fmla="*/ 4744123 w 5636671"/>
              <a:gd name="connsiteY60" fmla="*/ 247426 h 1602889"/>
              <a:gd name="connsiteX61" fmla="*/ 4647304 w 5636671"/>
              <a:gd name="connsiteY61" fmla="*/ 225910 h 1602889"/>
              <a:gd name="connsiteX62" fmla="*/ 4518212 w 5636671"/>
              <a:gd name="connsiteY62" fmla="*/ 193637 h 1602889"/>
              <a:gd name="connsiteX63" fmla="*/ 4464424 w 5636671"/>
              <a:gd name="connsiteY63" fmla="*/ 172122 h 1602889"/>
              <a:gd name="connsiteX64" fmla="*/ 4356847 w 5636671"/>
              <a:gd name="connsiteY64" fmla="*/ 150607 h 1602889"/>
              <a:gd name="connsiteX65" fmla="*/ 4324574 w 5636671"/>
              <a:gd name="connsiteY65" fmla="*/ 129091 h 1602889"/>
              <a:gd name="connsiteX66" fmla="*/ 4292302 w 5636671"/>
              <a:gd name="connsiteY66" fmla="*/ 118334 h 1602889"/>
              <a:gd name="connsiteX67" fmla="*/ 4216998 w 5636671"/>
              <a:gd name="connsiteY67" fmla="*/ 96819 h 1602889"/>
              <a:gd name="connsiteX68" fmla="*/ 4163210 w 5636671"/>
              <a:gd name="connsiteY68" fmla="*/ 86061 h 1602889"/>
              <a:gd name="connsiteX69" fmla="*/ 4098664 w 5636671"/>
              <a:gd name="connsiteY69" fmla="*/ 64546 h 1602889"/>
              <a:gd name="connsiteX70" fmla="*/ 4044876 w 5636671"/>
              <a:gd name="connsiteY70" fmla="*/ 53788 h 1602889"/>
              <a:gd name="connsiteX71" fmla="*/ 4012603 w 5636671"/>
              <a:gd name="connsiteY71" fmla="*/ 43030 h 1602889"/>
              <a:gd name="connsiteX72" fmla="*/ 3948057 w 5636671"/>
              <a:gd name="connsiteY72" fmla="*/ 32273 h 1602889"/>
              <a:gd name="connsiteX73" fmla="*/ 3872753 w 5636671"/>
              <a:gd name="connsiteY73" fmla="*/ 21515 h 1602889"/>
              <a:gd name="connsiteX74" fmla="*/ 3743662 w 5636671"/>
              <a:gd name="connsiteY74" fmla="*/ 0 h 1602889"/>
              <a:gd name="connsiteX75" fmla="*/ 1645920 w 5636671"/>
              <a:gd name="connsiteY75" fmla="*/ 10757 h 1602889"/>
              <a:gd name="connsiteX76" fmla="*/ 1559859 w 5636671"/>
              <a:gd name="connsiteY76" fmla="*/ 32273 h 1602889"/>
              <a:gd name="connsiteX77" fmla="*/ 1452283 w 5636671"/>
              <a:gd name="connsiteY77" fmla="*/ 43030 h 1602889"/>
              <a:gd name="connsiteX78" fmla="*/ 1355464 w 5636671"/>
              <a:gd name="connsiteY78" fmla="*/ 86061 h 1602889"/>
              <a:gd name="connsiteX79" fmla="*/ 1247887 w 5636671"/>
              <a:gd name="connsiteY79" fmla="*/ 129091 h 1602889"/>
              <a:gd name="connsiteX80" fmla="*/ 1118796 w 5636671"/>
              <a:gd name="connsiteY80" fmla="*/ 172122 h 1602889"/>
              <a:gd name="connsiteX81" fmla="*/ 1075765 w 5636671"/>
              <a:gd name="connsiteY81" fmla="*/ 182880 h 1602889"/>
              <a:gd name="connsiteX82" fmla="*/ 1043492 w 5636671"/>
              <a:gd name="connsiteY82" fmla="*/ 204395 h 1602889"/>
              <a:gd name="connsiteX83" fmla="*/ 978946 w 5636671"/>
              <a:gd name="connsiteY83" fmla="*/ 225910 h 1602889"/>
              <a:gd name="connsiteX84" fmla="*/ 957431 w 5636671"/>
              <a:gd name="connsiteY84" fmla="*/ 247426 h 1602889"/>
              <a:gd name="connsiteX85" fmla="*/ 925158 w 5636671"/>
              <a:gd name="connsiteY85" fmla="*/ 258183 h 1602889"/>
              <a:gd name="connsiteX86" fmla="*/ 882127 w 5636671"/>
              <a:gd name="connsiteY86" fmla="*/ 279699 h 1602889"/>
              <a:gd name="connsiteX87" fmla="*/ 839097 w 5636671"/>
              <a:gd name="connsiteY87" fmla="*/ 311971 h 1602889"/>
              <a:gd name="connsiteX88" fmla="*/ 806824 w 5636671"/>
              <a:gd name="connsiteY88" fmla="*/ 322729 h 1602889"/>
              <a:gd name="connsiteX89" fmla="*/ 763793 w 5636671"/>
              <a:gd name="connsiteY89" fmla="*/ 344244 h 1602889"/>
              <a:gd name="connsiteX90" fmla="*/ 742278 w 5636671"/>
              <a:gd name="connsiteY90" fmla="*/ 365760 h 1602889"/>
              <a:gd name="connsiteX91" fmla="*/ 666974 w 5636671"/>
              <a:gd name="connsiteY91" fmla="*/ 408790 h 1602889"/>
              <a:gd name="connsiteX92" fmla="*/ 613186 w 5636671"/>
              <a:gd name="connsiteY92" fmla="*/ 462579 h 1602889"/>
              <a:gd name="connsiteX93" fmla="*/ 516367 w 5636671"/>
              <a:gd name="connsiteY93" fmla="*/ 527124 h 1602889"/>
              <a:gd name="connsiteX94" fmla="*/ 451822 w 5636671"/>
              <a:gd name="connsiteY94" fmla="*/ 570155 h 1602889"/>
              <a:gd name="connsiteX95" fmla="*/ 430306 w 5636671"/>
              <a:gd name="connsiteY95" fmla="*/ 591670 h 1602889"/>
              <a:gd name="connsiteX96" fmla="*/ 322730 w 5636671"/>
              <a:gd name="connsiteY96" fmla="*/ 666974 h 1602889"/>
              <a:gd name="connsiteX97" fmla="*/ 268942 w 5636671"/>
              <a:gd name="connsiteY97" fmla="*/ 720762 h 1602889"/>
              <a:gd name="connsiteX98" fmla="*/ 247426 w 5636671"/>
              <a:gd name="connsiteY98" fmla="*/ 742277 h 1602889"/>
              <a:gd name="connsiteX99" fmla="*/ 182880 w 5636671"/>
              <a:gd name="connsiteY99" fmla="*/ 796066 h 1602889"/>
              <a:gd name="connsiteX100" fmla="*/ 150607 w 5636671"/>
              <a:gd name="connsiteY100" fmla="*/ 817581 h 1602889"/>
              <a:gd name="connsiteX101" fmla="*/ 118334 w 5636671"/>
              <a:gd name="connsiteY101" fmla="*/ 849854 h 1602889"/>
              <a:gd name="connsiteX102" fmla="*/ 86062 w 5636671"/>
              <a:gd name="connsiteY102" fmla="*/ 871369 h 1602889"/>
              <a:gd name="connsiteX103" fmla="*/ 21516 w 5636671"/>
              <a:gd name="connsiteY103" fmla="*/ 946673 h 1602889"/>
              <a:gd name="connsiteX104" fmla="*/ 0 w 5636671"/>
              <a:gd name="connsiteY104" fmla="*/ 989703 h 160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</a:cxnLst>
            <a:rect l="l" t="t" r="r" b="b"/>
            <a:pathLst>
              <a:path w="5636671" h="1602889">
                <a:moveTo>
                  <a:pt x="4765638" y="258183"/>
                </a:moveTo>
                <a:cubicBezTo>
                  <a:pt x="4701092" y="261769"/>
                  <a:pt x="4636402" y="263341"/>
                  <a:pt x="4572000" y="268941"/>
                </a:cubicBezTo>
                <a:cubicBezTo>
                  <a:pt x="4547348" y="271085"/>
                  <a:pt x="4500668" y="284575"/>
                  <a:pt x="4475182" y="290456"/>
                </a:cubicBezTo>
                <a:cubicBezTo>
                  <a:pt x="4442968" y="297890"/>
                  <a:pt x="4410151" y="302889"/>
                  <a:pt x="4378363" y="311971"/>
                </a:cubicBezTo>
                <a:cubicBezTo>
                  <a:pt x="4359795" y="317276"/>
                  <a:pt x="4342894" y="327380"/>
                  <a:pt x="4324574" y="333487"/>
                </a:cubicBezTo>
                <a:cubicBezTo>
                  <a:pt x="4310548" y="338162"/>
                  <a:pt x="4295887" y="340658"/>
                  <a:pt x="4281544" y="344244"/>
                </a:cubicBezTo>
                <a:cubicBezTo>
                  <a:pt x="4267200" y="351416"/>
                  <a:pt x="4252437" y="357804"/>
                  <a:pt x="4238513" y="365760"/>
                </a:cubicBezTo>
                <a:cubicBezTo>
                  <a:pt x="4227287" y="372175"/>
                  <a:pt x="4217804" y="381493"/>
                  <a:pt x="4206240" y="387275"/>
                </a:cubicBezTo>
                <a:cubicBezTo>
                  <a:pt x="4196098" y="392346"/>
                  <a:pt x="4184109" y="392962"/>
                  <a:pt x="4173967" y="398033"/>
                </a:cubicBezTo>
                <a:cubicBezTo>
                  <a:pt x="4144011" y="413011"/>
                  <a:pt x="4133215" y="428027"/>
                  <a:pt x="4109422" y="451821"/>
                </a:cubicBezTo>
                <a:cubicBezTo>
                  <a:pt x="4105836" y="466164"/>
                  <a:pt x="4105276" y="481627"/>
                  <a:pt x="4098664" y="494851"/>
                </a:cubicBezTo>
                <a:cubicBezTo>
                  <a:pt x="4094128" y="503923"/>
                  <a:pt x="4081685" y="507295"/>
                  <a:pt x="4077149" y="516367"/>
                </a:cubicBezTo>
                <a:cubicBezTo>
                  <a:pt x="4067007" y="536652"/>
                  <a:pt x="4064056" y="559856"/>
                  <a:pt x="4055633" y="580913"/>
                </a:cubicBezTo>
                <a:lnTo>
                  <a:pt x="4034118" y="634701"/>
                </a:lnTo>
                <a:cubicBezTo>
                  <a:pt x="4030532" y="656216"/>
                  <a:pt x="4027638" y="677858"/>
                  <a:pt x="4023360" y="699247"/>
                </a:cubicBezTo>
                <a:cubicBezTo>
                  <a:pt x="4020461" y="713745"/>
                  <a:pt x="4015810" y="727844"/>
                  <a:pt x="4012603" y="742277"/>
                </a:cubicBezTo>
                <a:cubicBezTo>
                  <a:pt x="4008637" y="760126"/>
                  <a:pt x="4005116" y="778076"/>
                  <a:pt x="4001845" y="796066"/>
                </a:cubicBezTo>
                <a:cubicBezTo>
                  <a:pt x="3984259" y="892783"/>
                  <a:pt x="3999357" y="827528"/>
                  <a:pt x="3980330" y="903642"/>
                </a:cubicBezTo>
                <a:cubicBezTo>
                  <a:pt x="3983916" y="1014804"/>
                  <a:pt x="3981018" y="1126366"/>
                  <a:pt x="3991087" y="1237129"/>
                </a:cubicBezTo>
                <a:cubicBezTo>
                  <a:pt x="3992005" y="1247230"/>
                  <a:pt x="4007385" y="1249947"/>
                  <a:pt x="4012603" y="1258644"/>
                </a:cubicBezTo>
                <a:cubicBezTo>
                  <a:pt x="4018437" y="1268368"/>
                  <a:pt x="4018289" y="1280775"/>
                  <a:pt x="4023360" y="1290917"/>
                </a:cubicBezTo>
                <a:cubicBezTo>
                  <a:pt x="4041289" y="1326775"/>
                  <a:pt x="4044878" y="1323191"/>
                  <a:pt x="4077149" y="1344706"/>
                </a:cubicBezTo>
                <a:cubicBezTo>
                  <a:pt x="4084321" y="1355464"/>
                  <a:pt x="4089522" y="1367837"/>
                  <a:pt x="4098664" y="1376979"/>
                </a:cubicBezTo>
                <a:cubicBezTo>
                  <a:pt x="4121828" y="1400143"/>
                  <a:pt x="4154903" y="1417986"/>
                  <a:pt x="4184725" y="1430767"/>
                </a:cubicBezTo>
                <a:cubicBezTo>
                  <a:pt x="4195148" y="1435234"/>
                  <a:pt x="4206240" y="1437938"/>
                  <a:pt x="4216998" y="1441524"/>
                </a:cubicBezTo>
                <a:cubicBezTo>
                  <a:pt x="4227756" y="1448696"/>
                  <a:pt x="4237456" y="1457789"/>
                  <a:pt x="4249271" y="1463040"/>
                </a:cubicBezTo>
                <a:cubicBezTo>
                  <a:pt x="4269995" y="1472251"/>
                  <a:pt x="4292302" y="1477383"/>
                  <a:pt x="4313817" y="1484555"/>
                </a:cubicBezTo>
                <a:lnTo>
                  <a:pt x="4346090" y="1495313"/>
                </a:lnTo>
                <a:cubicBezTo>
                  <a:pt x="4367605" y="1502485"/>
                  <a:pt x="4388265" y="1513099"/>
                  <a:pt x="4410636" y="1516828"/>
                </a:cubicBezTo>
                <a:cubicBezTo>
                  <a:pt x="4432151" y="1520414"/>
                  <a:pt x="4453854" y="1523016"/>
                  <a:pt x="4475182" y="1527586"/>
                </a:cubicBezTo>
                <a:cubicBezTo>
                  <a:pt x="4504095" y="1533782"/>
                  <a:pt x="4533191" y="1539750"/>
                  <a:pt x="4561243" y="1549101"/>
                </a:cubicBezTo>
                <a:cubicBezTo>
                  <a:pt x="4582758" y="1556273"/>
                  <a:pt x="4603550" y="1566168"/>
                  <a:pt x="4625789" y="1570616"/>
                </a:cubicBezTo>
                <a:cubicBezTo>
                  <a:pt x="4643718" y="1574202"/>
                  <a:pt x="4661838" y="1576939"/>
                  <a:pt x="4679577" y="1581374"/>
                </a:cubicBezTo>
                <a:cubicBezTo>
                  <a:pt x="4690578" y="1584124"/>
                  <a:pt x="4700562" y="1591056"/>
                  <a:pt x="4711850" y="1592131"/>
                </a:cubicBezTo>
                <a:cubicBezTo>
                  <a:pt x="4776204" y="1598260"/>
                  <a:pt x="4840941" y="1599303"/>
                  <a:pt x="4905487" y="1602889"/>
                </a:cubicBezTo>
                <a:cubicBezTo>
                  <a:pt x="4998720" y="1599303"/>
                  <a:pt x="5092379" y="1601732"/>
                  <a:pt x="5185186" y="1592131"/>
                </a:cubicBezTo>
                <a:cubicBezTo>
                  <a:pt x="5198046" y="1590801"/>
                  <a:pt x="5205575" y="1575709"/>
                  <a:pt x="5217459" y="1570616"/>
                </a:cubicBezTo>
                <a:cubicBezTo>
                  <a:pt x="5231049" y="1564792"/>
                  <a:pt x="5246146" y="1563445"/>
                  <a:pt x="5260490" y="1559859"/>
                </a:cubicBezTo>
                <a:cubicBezTo>
                  <a:pt x="5274833" y="1552687"/>
                  <a:pt x="5289921" y="1546842"/>
                  <a:pt x="5303520" y="1538343"/>
                </a:cubicBezTo>
                <a:cubicBezTo>
                  <a:pt x="5318724" y="1528840"/>
                  <a:pt x="5331862" y="1516352"/>
                  <a:pt x="5346551" y="1506070"/>
                </a:cubicBezTo>
                <a:cubicBezTo>
                  <a:pt x="5367735" y="1491241"/>
                  <a:pt x="5389582" y="1477383"/>
                  <a:pt x="5411097" y="1463040"/>
                </a:cubicBezTo>
                <a:lnTo>
                  <a:pt x="5443370" y="1441524"/>
                </a:lnTo>
                <a:cubicBezTo>
                  <a:pt x="5500741" y="1355466"/>
                  <a:pt x="5425443" y="1459450"/>
                  <a:pt x="5497158" y="1387736"/>
                </a:cubicBezTo>
                <a:cubicBezTo>
                  <a:pt x="5534617" y="1350277"/>
                  <a:pt x="5525380" y="1344284"/>
                  <a:pt x="5550946" y="1301675"/>
                </a:cubicBezTo>
                <a:cubicBezTo>
                  <a:pt x="5615438" y="1194188"/>
                  <a:pt x="5576346" y="1281207"/>
                  <a:pt x="5615492" y="1183341"/>
                </a:cubicBezTo>
                <a:cubicBezTo>
                  <a:pt x="5631982" y="1001956"/>
                  <a:pt x="5636671" y="1022061"/>
                  <a:pt x="5604734" y="774550"/>
                </a:cubicBezTo>
                <a:cubicBezTo>
                  <a:pt x="5601454" y="749132"/>
                  <a:pt x="5572751" y="721340"/>
                  <a:pt x="5561704" y="699247"/>
                </a:cubicBezTo>
                <a:cubicBezTo>
                  <a:pt x="5513398" y="602635"/>
                  <a:pt x="5608699" y="755869"/>
                  <a:pt x="5529431" y="613186"/>
                </a:cubicBezTo>
                <a:cubicBezTo>
                  <a:pt x="5520724" y="597513"/>
                  <a:pt x="5507916" y="584499"/>
                  <a:pt x="5497158" y="570155"/>
                </a:cubicBezTo>
                <a:cubicBezTo>
                  <a:pt x="5476778" y="509016"/>
                  <a:pt x="5494418" y="545900"/>
                  <a:pt x="5421854" y="473336"/>
                </a:cubicBezTo>
                <a:lnTo>
                  <a:pt x="5378824" y="430306"/>
                </a:lnTo>
                <a:cubicBezTo>
                  <a:pt x="5371652" y="423134"/>
                  <a:pt x="5365748" y="414416"/>
                  <a:pt x="5357309" y="408790"/>
                </a:cubicBezTo>
                <a:cubicBezTo>
                  <a:pt x="5346551" y="401618"/>
                  <a:pt x="5335132" y="395352"/>
                  <a:pt x="5325036" y="387275"/>
                </a:cubicBezTo>
                <a:cubicBezTo>
                  <a:pt x="5317116" y="380939"/>
                  <a:pt x="5312217" y="370978"/>
                  <a:pt x="5303520" y="365760"/>
                </a:cubicBezTo>
                <a:cubicBezTo>
                  <a:pt x="5293796" y="359926"/>
                  <a:pt x="5281670" y="359469"/>
                  <a:pt x="5271247" y="355002"/>
                </a:cubicBezTo>
                <a:cubicBezTo>
                  <a:pt x="5229890" y="337277"/>
                  <a:pt x="5220294" y="324480"/>
                  <a:pt x="5174429" y="311971"/>
                </a:cubicBezTo>
                <a:cubicBezTo>
                  <a:pt x="5153386" y="306232"/>
                  <a:pt x="5131398" y="304800"/>
                  <a:pt x="5109883" y="301214"/>
                </a:cubicBezTo>
                <a:cubicBezTo>
                  <a:pt x="5001423" y="265060"/>
                  <a:pt x="5169659" y="320223"/>
                  <a:pt x="5034579" y="279699"/>
                </a:cubicBezTo>
                <a:cubicBezTo>
                  <a:pt x="5012856" y="273182"/>
                  <a:pt x="4992484" y="261390"/>
                  <a:pt x="4970033" y="258183"/>
                </a:cubicBezTo>
                <a:cubicBezTo>
                  <a:pt x="4876629" y="244840"/>
                  <a:pt x="4919593" y="252399"/>
                  <a:pt x="4840942" y="236668"/>
                </a:cubicBezTo>
                <a:cubicBezTo>
                  <a:pt x="4808669" y="240254"/>
                  <a:pt x="4776595" y="247426"/>
                  <a:pt x="4744123" y="247426"/>
                </a:cubicBezTo>
                <a:cubicBezTo>
                  <a:pt x="4727897" y="247426"/>
                  <a:pt x="4665977" y="230060"/>
                  <a:pt x="4647304" y="225910"/>
                </a:cubicBezTo>
                <a:cubicBezTo>
                  <a:pt x="4579910" y="210934"/>
                  <a:pt x="4593973" y="218891"/>
                  <a:pt x="4518212" y="193637"/>
                </a:cubicBezTo>
                <a:cubicBezTo>
                  <a:pt x="4499893" y="187530"/>
                  <a:pt x="4483082" y="177098"/>
                  <a:pt x="4464424" y="172122"/>
                </a:cubicBezTo>
                <a:cubicBezTo>
                  <a:pt x="4429090" y="162700"/>
                  <a:pt x="4392706" y="157779"/>
                  <a:pt x="4356847" y="150607"/>
                </a:cubicBezTo>
                <a:cubicBezTo>
                  <a:pt x="4346089" y="143435"/>
                  <a:pt x="4336138" y="134873"/>
                  <a:pt x="4324574" y="129091"/>
                </a:cubicBezTo>
                <a:cubicBezTo>
                  <a:pt x="4314432" y="124020"/>
                  <a:pt x="4303163" y="121592"/>
                  <a:pt x="4292302" y="118334"/>
                </a:cubicBezTo>
                <a:cubicBezTo>
                  <a:pt x="4267297" y="110833"/>
                  <a:pt x="4242324" y="103151"/>
                  <a:pt x="4216998" y="96819"/>
                </a:cubicBezTo>
                <a:cubicBezTo>
                  <a:pt x="4199259" y="92384"/>
                  <a:pt x="4180850" y="90872"/>
                  <a:pt x="4163210" y="86061"/>
                </a:cubicBezTo>
                <a:cubicBezTo>
                  <a:pt x="4141330" y="80094"/>
                  <a:pt x="4120903" y="68994"/>
                  <a:pt x="4098664" y="64546"/>
                </a:cubicBezTo>
                <a:cubicBezTo>
                  <a:pt x="4080735" y="60960"/>
                  <a:pt x="4062614" y="58223"/>
                  <a:pt x="4044876" y="53788"/>
                </a:cubicBezTo>
                <a:cubicBezTo>
                  <a:pt x="4033875" y="51038"/>
                  <a:pt x="4023673" y="45490"/>
                  <a:pt x="4012603" y="43030"/>
                </a:cubicBezTo>
                <a:cubicBezTo>
                  <a:pt x="3991310" y="38298"/>
                  <a:pt x="3969615" y="35590"/>
                  <a:pt x="3948057" y="32273"/>
                </a:cubicBezTo>
                <a:cubicBezTo>
                  <a:pt x="3922996" y="28417"/>
                  <a:pt x="3897799" y="25470"/>
                  <a:pt x="3872753" y="21515"/>
                </a:cubicBezTo>
                <a:lnTo>
                  <a:pt x="3743662" y="0"/>
                </a:lnTo>
                <a:lnTo>
                  <a:pt x="1645920" y="10757"/>
                </a:lnTo>
                <a:cubicBezTo>
                  <a:pt x="1566911" y="11547"/>
                  <a:pt x="1618224" y="23294"/>
                  <a:pt x="1559859" y="32273"/>
                </a:cubicBezTo>
                <a:cubicBezTo>
                  <a:pt x="1524241" y="37753"/>
                  <a:pt x="1488142" y="39444"/>
                  <a:pt x="1452283" y="43030"/>
                </a:cubicBezTo>
                <a:cubicBezTo>
                  <a:pt x="1394885" y="81296"/>
                  <a:pt x="1443247" y="53143"/>
                  <a:pt x="1355464" y="86061"/>
                </a:cubicBezTo>
                <a:cubicBezTo>
                  <a:pt x="1319302" y="99622"/>
                  <a:pt x="1284526" y="116877"/>
                  <a:pt x="1247887" y="129091"/>
                </a:cubicBezTo>
                <a:lnTo>
                  <a:pt x="1118796" y="172122"/>
                </a:lnTo>
                <a:lnTo>
                  <a:pt x="1075765" y="182880"/>
                </a:lnTo>
                <a:cubicBezTo>
                  <a:pt x="1065007" y="190052"/>
                  <a:pt x="1055307" y="199144"/>
                  <a:pt x="1043492" y="204395"/>
                </a:cubicBezTo>
                <a:cubicBezTo>
                  <a:pt x="1022768" y="213606"/>
                  <a:pt x="978946" y="225910"/>
                  <a:pt x="978946" y="225910"/>
                </a:cubicBezTo>
                <a:cubicBezTo>
                  <a:pt x="971774" y="233082"/>
                  <a:pt x="966128" y="242208"/>
                  <a:pt x="957431" y="247426"/>
                </a:cubicBezTo>
                <a:cubicBezTo>
                  <a:pt x="947707" y="253260"/>
                  <a:pt x="935581" y="253716"/>
                  <a:pt x="925158" y="258183"/>
                </a:cubicBezTo>
                <a:cubicBezTo>
                  <a:pt x="910418" y="264500"/>
                  <a:pt x="895726" y="271200"/>
                  <a:pt x="882127" y="279699"/>
                </a:cubicBezTo>
                <a:cubicBezTo>
                  <a:pt x="866923" y="289201"/>
                  <a:pt x="854664" y="303076"/>
                  <a:pt x="839097" y="311971"/>
                </a:cubicBezTo>
                <a:cubicBezTo>
                  <a:pt x="829251" y="317597"/>
                  <a:pt x="817247" y="318262"/>
                  <a:pt x="806824" y="322729"/>
                </a:cubicBezTo>
                <a:cubicBezTo>
                  <a:pt x="792084" y="329046"/>
                  <a:pt x="778137" y="337072"/>
                  <a:pt x="763793" y="344244"/>
                </a:cubicBezTo>
                <a:cubicBezTo>
                  <a:pt x="756621" y="351416"/>
                  <a:pt x="750717" y="360134"/>
                  <a:pt x="742278" y="365760"/>
                </a:cubicBezTo>
                <a:cubicBezTo>
                  <a:pt x="700588" y="393554"/>
                  <a:pt x="702186" y="377979"/>
                  <a:pt x="666974" y="408790"/>
                </a:cubicBezTo>
                <a:cubicBezTo>
                  <a:pt x="647892" y="425487"/>
                  <a:pt x="634929" y="449534"/>
                  <a:pt x="613186" y="462579"/>
                </a:cubicBezTo>
                <a:cubicBezTo>
                  <a:pt x="509196" y="524971"/>
                  <a:pt x="605990" y="464387"/>
                  <a:pt x="516367" y="527124"/>
                </a:cubicBezTo>
                <a:cubicBezTo>
                  <a:pt x="495183" y="541953"/>
                  <a:pt x="470107" y="551871"/>
                  <a:pt x="451822" y="570155"/>
                </a:cubicBezTo>
                <a:cubicBezTo>
                  <a:pt x="444650" y="577327"/>
                  <a:pt x="438420" y="585585"/>
                  <a:pt x="430306" y="591670"/>
                </a:cubicBezTo>
                <a:cubicBezTo>
                  <a:pt x="395057" y="618107"/>
                  <a:pt x="355790" y="637588"/>
                  <a:pt x="322730" y="666974"/>
                </a:cubicBezTo>
                <a:cubicBezTo>
                  <a:pt x="303779" y="683820"/>
                  <a:pt x="286871" y="702833"/>
                  <a:pt x="268942" y="720762"/>
                </a:cubicBezTo>
                <a:lnTo>
                  <a:pt x="247426" y="742277"/>
                </a:lnTo>
                <a:cubicBezTo>
                  <a:pt x="216844" y="772859"/>
                  <a:pt x="227642" y="764094"/>
                  <a:pt x="182880" y="796066"/>
                </a:cubicBezTo>
                <a:cubicBezTo>
                  <a:pt x="172359" y="803581"/>
                  <a:pt x="160539" y="809304"/>
                  <a:pt x="150607" y="817581"/>
                </a:cubicBezTo>
                <a:cubicBezTo>
                  <a:pt x="138920" y="827320"/>
                  <a:pt x="130021" y="840114"/>
                  <a:pt x="118334" y="849854"/>
                </a:cubicBezTo>
                <a:cubicBezTo>
                  <a:pt x="108402" y="858131"/>
                  <a:pt x="95878" y="862955"/>
                  <a:pt x="86062" y="871369"/>
                </a:cubicBezTo>
                <a:cubicBezTo>
                  <a:pt x="56629" y="896598"/>
                  <a:pt x="39789" y="914695"/>
                  <a:pt x="21516" y="946673"/>
                </a:cubicBezTo>
                <a:cubicBezTo>
                  <a:pt x="13560" y="960597"/>
                  <a:pt x="0" y="989703"/>
                  <a:pt x="0" y="989703"/>
                </a:cubicBez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968188" y="2936838"/>
            <a:ext cx="7275263" cy="2025622"/>
          </a:xfrm>
          <a:custGeom>
            <a:avLst/>
            <a:gdLst>
              <a:gd name="connsiteX0" fmla="*/ 5464885 w 7275263"/>
              <a:gd name="connsiteY0" fmla="*/ 742277 h 2025622"/>
              <a:gd name="connsiteX1" fmla="*/ 5421854 w 7275263"/>
              <a:gd name="connsiteY1" fmla="*/ 806823 h 2025622"/>
              <a:gd name="connsiteX2" fmla="*/ 5378824 w 7275263"/>
              <a:gd name="connsiteY2" fmla="*/ 935915 h 2025622"/>
              <a:gd name="connsiteX3" fmla="*/ 5368066 w 7275263"/>
              <a:gd name="connsiteY3" fmla="*/ 968188 h 2025622"/>
              <a:gd name="connsiteX4" fmla="*/ 5357308 w 7275263"/>
              <a:gd name="connsiteY4" fmla="*/ 1000461 h 2025622"/>
              <a:gd name="connsiteX5" fmla="*/ 5346551 w 7275263"/>
              <a:gd name="connsiteY5" fmla="*/ 1054249 h 2025622"/>
              <a:gd name="connsiteX6" fmla="*/ 5335793 w 7275263"/>
              <a:gd name="connsiteY6" fmla="*/ 1183341 h 2025622"/>
              <a:gd name="connsiteX7" fmla="*/ 5314278 w 7275263"/>
              <a:gd name="connsiteY7" fmla="*/ 1301675 h 2025622"/>
              <a:gd name="connsiteX8" fmla="*/ 5325036 w 7275263"/>
              <a:gd name="connsiteY8" fmla="*/ 1592131 h 2025622"/>
              <a:gd name="connsiteX9" fmla="*/ 5335793 w 7275263"/>
              <a:gd name="connsiteY9" fmla="*/ 1645920 h 2025622"/>
              <a:gd name="connsiteX10" fmla="*/ 5411097 w 7275263"/>
              <a:gd name="connsiteY10" fmla="*/ 1775011 h 2025622"/>
              <a:gd name="connsiteX11" fmla="*/ 5464885 w 7275263"/>
              <a:gd name="connsiteY11" fmla="*/ 1828800 h 2025622"/>
              <a:gd name="connsiteX12" fmla="*/ 5561704 w 7275263"/>
              <a:gd name="connsiteY12" fmla="*/ 1914861 h 2025622"/>
              <a:gd name="connsiteX13" fmla="*/ 5604734 w 7275263"/>
              <a:gd name="connsiteY13" fmla="*/ 1936376 h 2025622"/>
              <a:gd name="connsiteX14" fmla="*/ 5690796 w 7275263"/>
              <a:gd name="connsiteY14" fmla="*/ 1968649 h 2025622"/>
              <a:gd name="connsiteX15" fmla="*/ 5733826 w 7275263"/>
              <a:gd name="connsiteY15" fmla="*/ 1979407 h 2025622"/>
              <a:gd name="connsiteX16" fmla="*/ 5852160 w 7275263"/>
              <a:gd name="connsiteY16" fmla="*/ 2000922 h 2025622"/>
              <a:gd name="connsiteX17" fmla="*/ 6024283 w 7275263"/>
              <a:gd name="connsiteY17" fmla="*/ 2022437 h 2025622"/>
              <a:gd name="connsiteX18" fmla="*/ 6626711 w 7275263"/>
              <a:gd name="connsiteY18" fmla="*/ 2011680 h 2025622"/>
              <a:gd name="connsiteX19" fmla="*/ 6658984 w 7275263"/>
              <a:gd name="connsiteY19" fmla="*/ 2000922 h 2025622"/>
              <a:gd name="connsiteX20" fmla="*/ 6712772 w 7275263"/>
              <a:gd name="connsiteY20" fmla="*/ 1990164 h 2025622"/>
              <a:gd name="connsiteX21" fmla="*/ 6755803 w 7275263"/>
              <a:gd name="connsiteY21" fmla="*/ 1979407 h 2025622"/>
              <a:gd name="connsiteX22" fmla="*/ 6917167 w 7275263"/>
              <a:gd name="connsiteY22" fmla="*/ 1947134 h 2025622"/>
              <a:gd name="connsiteX23" fmla="*/ 7046259 w 7275263"/>
              <a:gd name="connsiteY23" fmla="*/ 1871830 h 2025622"/>
              <a:gd name="connsiteX24" fmla="*/ 7121563 w 7275263"/>
              <a:gd name="connsiteY24" fmla="*/ 1785769 h 2025622"/>
              <a:gd name="connsiteX25" fmla="*/ 7196866 w 7275263"/>
              <a:gd name="connsiteY25" fmla="*/ 1667435 h 2025622"/>
              <a:gd name="connsiteX26" fmla="*/ 7207624 w 7275263"/>
              <a:gd name="connsiteY26" fmla="*/ 1613647 h 2025622"/>
              <a:gd name="connsiteX27" fmla="*/ 7229139 w 7275263"/>
              <a:gd name="connsiteY27" fmla="*/ 1581374 h 2025622"/>
              <a:gd name="connsiteX28" fmla="*/ 7250654 w 7275263"/>
              <a:gd name="connsiteY28" fmla="*/ 1452282 h 2025622"/>
              <a:gd name="connsiteX29" fmla="*/ 7272170 w 7275263"/>
              <a:gd name="connsiteY29" fmla="*/ 1420009 h 2025622"/>
              <a:gd name="connsiteX30" fmla="*/ 7261412 w 7275263"/>
              <a:gd name="connsiteY30" fmla="*/ 1151068 h 2025622"/>
              <a:gd name="connsiteX31" fmla="*/ 7218381 w 7275263"/>
              <a:gd name="connsiteY31" fmla="*/ 1075764 h 2025622"/>
              <a:gd name="connsiteX32" fmla="*/ 7196866 w 7275263"/>
              <a:gd name="connsiteY32" fmla="*/ 1032734 h 2025622"/>
              <a:gd name="connsiteX33" fmla="*/ 7175351 w 7275263"/>
              <a:gd name="connsiteY33" fmla="*/ 1011218 h 2025622"/>
              <a:gd name="connsiteX34" fmla="*/ 7143078 w 7275263"/>
              <a:gd name="connsiteY34" fmla="*/ 968188 h 2025622"/>
              <a:gd name="connsiteX35" fmla="*/ 7100047 w 7275263"/>
              <a:gd name="connsiteY35" fmla="*/ 903642 h 2025622"/>
              <a:gd name="connsiteX36" fmla="*/ 7078532 w 7275263"/>
              <a:gd name="connsiteY36" fmla="*/ 860611 h 2025622"/>
              <a:gd name="connsiteX37" fmla="*/ 7035501 w 7275263"/>
              <a:gd name="connsiteY37" fmla="*/ 828338 h 2025622"/>
              <a:gd name="connsiteX38" fmla="*/ 6992471 w 7275263"/>
              <a:gd name="connsiteY38" fmla="*/ 785308 h 2025622"/>
              <a:gd name="connsiteX39" fmla="*/ 6960198 w 7275263"/>
              <a:gd name="connsiteY39" fmla="*/ 742277 h 2025622"/>
              <a:gd name="connsiteX40" fmla="*/ 6874137 w 7275263"/>
              <a:gd name="connsiteY40" fmla="*/ 699247 h 2025622"/>
              <a:gd name="connsiteX41" fmla="*/ 6809591 w 7275263"/>
              <a:gd name="connsiteY41" fmla="*/ 656216 h 2025622"/>
              <a:gd name="connsiteX42" fmla="*/ 6712772 w 7275263"/>
              <a:gd name="connsiteY42" fmla="*/ 623943 h 2025622"/>
              <a:gd name="connsiteX43" fmla="*/ 6658984 w 7275263"/>
              <a:gd name="connsiteY43" fmla="*/ 613186 h 2025622"/>
              <a:gd name="connsiteX44" fmla="*/ 6583680 w 7275263"/>
              <a:gd name="connsiteY44" fmla="*/ 602428 h 2025622"/>
              <a:gd name="connsiteX45" fmla="*/ 6486861 w 7275263"/>
              <a:gd name="connsiteY45" fmla="*/ 580913 h 2025622"/>
              <a:gd name="connsiteX46" fmla="*/ 6379285 w 7275263"/>
              <a:gd name="connsiteY46" fmla="*/ 570155 h 2025622"/>
              <a:gd name="connsiteX47" fmla="*/ 6336254 w 7275263"/>
              <a:gd name="connsiteY47" fmla="*/ 559397 h 2025622"/>
              <a:gd name="connsiteX48" fmla="*/ 5604734 w 7275263"/>
              <a:gd name="connsiteY48" fmla="*/ 559397 h 2025622"/>
              <a:gd name="connsiteX49" fmla="*/ 5540188 w 7275263"/>
              <a:gd name="connsiteY49" fmla="*/ 591670 h 2025622"/>
              <a:gd name="connsiteX50" fmla="*/ 5497158 w 7275263"/>
              <a:gd name="connsiteY50" fmla="*/ 656216 h 2025622"/>
              <a:gd name="connsiteX51" fmla="*/ 5464885 w 7275263"/>
              <a:gd name="connsiteY51" fmla="*/ 688489 h 2025622"/>
              <a:gd name="connsiteX52" fmla="*/ 5454127 w 7275263"/>
              <a:gd name="connsiteY52" fmla="*/ 720762 h 2025622"/>
              <a:gd name="connsiteX53" fmla="*/ 5357308 w 7275263"/>
              <a:gd name="connsiteY53" fmla="*/ 720762 h 2025622"/>
              <a:gd name="connsiteX54" fmla="*/ 5314278 w 7275263"/>
              <a:gd name="connsiteY54" fmla="*/ 710004 h 2025622"/>
              <a:gd name="connsiteX55" fmla="*/ 5282005 w 7275263"/>
              <a:gd name="connsiteY55" fmla="*/ 699247 h 2025622"/>
              <a:gd name="connsiteX56" fmla="*/ 5174428 w 7275263"/>
              <a:gd name="connsiteY56" fmla="*/ 688489 h 2025622"/>
              <a:gd name="connsiteX57" fmla="*/ 5109883 w 7275263"/>
              <a:gd name="connsiteY57" fmla="*/ 677731 h 2025622"/>
              <a:gd name="connsiteX58" fmla="*/ 4970033 w 7275263"/>
              <a:gd name="connsiteY58" fmla="*/ 666974 h 2025622"/>
              <a:gd name="connsiteX59" fmla="*/ 4905487 w 7275263"/>
              <a:gd name="connsiteY59" fmla="*/ 656216 h 2025622"/>
              <a:gd name="connsiteX60" fmla="*/ 4862457 w 7275263"/>
              <a:gd name="connsiteY60" fmla="*/ 645458 h 2025622"/>
              <a:gd name="connsiteX61" fmla="*/ 4701092 w 7275263"/>
              <a:gd name="connsiteY61" fmla="*/ 634701 h 2025622"/>
              <a:gd name="connsiteX62" fmla="*/ 3485478 w 7275263"/>
              <a:gd name="connsiteY62" fmla="*/ 613186 h 2025622"/>
              <a:gd name="connsiteX63" fmla="*/ 3216537 w 7275263"/>
              <a:gd name="connsiteY63" fmla="*/ 580913 h 2025622"/>
              <a:gd name="connsiteX64" fmla="*/ 2979868 w 7275263"/>
              <a:gd name="connsiteY64" fmla="*/ 548640 h 2025622"/>
              <a:gd name="connsiteX65" fmla="*/ 2775473 w 7275263"/>
              <a:gd name="connsiteY65" fmla="*/ 516367 h 2025622"/>
              <a:gd name="connsiteX66" fmla="*/ 2710927 w 7275263"/>
              <a:gd name="connsiteY66" fmla="*/ 505609 h 2025622"/>
              <a:gd name="connsiteX67" fmla="*/ 2388198 w 7275263"/>
              <a:gd name="connsiteY67" fmla="*/ 494851 h 2025622"/>
              <a:gd name="connsiteX68" fmla="*/ 2173045 w 7275263"/>
              <a:gd name="connsiteY68" fmla="*/ 462578 h 2025622"/>
              <a:gd name="connsiteX69" fmla="*/ 2097741 w 7275263"/>
              <a:gd name="connsiteY69" fmla="*/ 451821 h 2025622"/>
              <a:gd name="connsiteX70" fmla="*/ 2000923 w 7275263"/>
              <a:gd name="connsiteY70" fmla="*/ 441063 h 2025622"/>
              <a:gd name="connsiteX71" fmla="*/ 1904104 w 7275263"/>
              <a:gd name="connsiteY71" fmla="*/ 419548 h 2025622"/>
              <a:gd name="connsiteX72" fmla="*/ 1688951 w 7275263"/>
              <a:gd name="connsiteY72" fmla="*/ 398033 h 2025622"/>
              <a:gd name="connsiteX73" fmla="*/ 1613647 w 7275263"/>
              <a:gd name="connsiteY73" fmla="*/ 376517 h 2025622"/>
              <a:gd name="connsiteX74" fmla="*/ 1506071 w 7275263"/>
              <a:gd name="connsiteY74" fmla="*/ 365760 h 2025622"/>
              <a:gd name="connsiteX75" fmla="*/ 1420010 w 7275263"/>
              <a:gd name="connsiteY75" fmla="*/ 355002 h 2025622"/>
              <a:gd name="connsiteX76" fmla="*/ 1323191 w 7275263"/>
              <a:gd name="connsiteY76" fmla="*/ 333487 h 2025622"/>
              <a:gd name="connsiteX77" fmla="*/ 1129553 w 7275263"/>
              <a:gd name="connsiteY77" fmla="*/ 301214 h 2025622"/>
              <a:gd name="connsiteX78" fmla="*/ 1011219 w 7275263"/>
              <a:gd name="connsiteY78" fmla="*/ 258183 h 2025622"/>
              <a:gd name="connsiteX79" fmla="*/ 957431 w 7275263"/>
              <a:gd name="connsiteY79" fmla="*/ 247426 h 2025622"/>
              <a:gd name="connsiteX80" fmla="*/ 839097 w 7275263"/>
              <a:gd name="connsiteY80" fmla="*/ 215153 h 2025622"/>
              <a:gd name="connsiteX81" fmla="*/ 742278 w 7275263"/>
              <a:gd name="connsiteY81" fmla="*/ 182880 h 2025622"/>
              <a:gd name="connsiteX82" fmla="*/ 666974 w 7275263"/>
              <a:gd name="connsiteY82" fmla="*/ 161364 h 2025622"/>
              <a:gd name="connsiteX83" fmla="*/ 613186 w 7275263"/>
              <a:gd name="connsiteY83" fmla="*/ 139849 h 2025622"/>
              <a:gd name="connsiteX84" fmla="*/ 527125 w 7275263"/>
              <a:gd name="connsiteY84" fmla="*/ 129091 h 2025622"/>
              <a:gd name="connsiteX85" fmla="*/ 473337 w 7275263"/>
              <a:gd name="connsiteY85" fmla="*/ 118334 h 2025622"/>
              <a:gd name="connsiteX86" fmla="*/ 355003 w 7275263"/>
              <a:gd name="connsiteY86" fmla="*/ 86061 h 2025622"/>
              <a:gd name="connsiteX87" fmla="*/ 311972 w 7275263"/>
              <a:gd name="connsiteY87" fmla="*/ 64546 h 2025622"/>
              <a:gd name="connsiteX88" fmla="*/ 161365 w 7275263"/>
              <a:gd name="connsiteY88" fmla="*/ 53788 h 2025622"/>
              <a:gd name="connsiteX89" fmla="*/ 129092 w 7275263"/>
              <a:gd name="connsiteY89" fmla="*/ 43030 h 2025622"/>
              <a:gd name="connsiteX90" fmla="*/ 75304 w 7275263"/>
              <a:gd name="connsiteY90" fmla="*/ 32273 h 2025622"/>
              <a:gd name="connsiteX91" fmla="*/ 43031 w 7275263"/>
              <a:gd name="connsiteY91" fmla="*/ 10757 h 2025622"/>
              <a:gd name="connsiteX92" fmla="*/ 0 w 7275263"/>
              <a:gd name="connsiteY92" fmla="*/ 0 h 20256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7275263" h="2025622">
                <a:moveTo>
                  <a:pt x="5464885" y="742277"/>
                </a:moveTo>
                <a:cubicBezTo>
                  <a:pt x="5450541" y="763792"/>
                  <a:pt x="5430031" y="782292"/>
                  <a:pt x="5421854" y="806823"/>
                </a:cubicBezTo>
                <a:lnTo>
                  <a:pt x="5378824" y="935915"/>
                </a:lnTo>
                <a:lnTo>
                  <a:pt x="5368066" y="968188"/>
                </a:lnTo>
                <a:cubicBezTo>
                  <a:pt x="5364480" y="978946"/>
                  <a:pt x="5359532" y="989342"/>
                  <a:pt x="5357308" y="1000461"/>
                </a:cubicBezTo>
                <a:lnTo>
                  <a:pt x="5346551" y="1054249"/>
                </a:lnTo>
                <a:cubicBezTo>
                  <a:pt x="5342965" y="1097280"/>
                  <a:pt x="5340561" y="1140425"/>
                  <a:pt x="5335793" y="1183341"/>
                </a:cubicBezTo>
                <a:cubicBezTo>
                  <a:pt x="5332351" y="1214322"/>
                  <a:pt x="5320663" y="1269754"/>
                  <a:pt x="5314278" y="1301675"/>
                </a:cubicBezTo>
                <a:cubicBezTo>
                  <a:pt x="5317864" y="1398494"/>
                  <a:pt x="5318993" y="1495435"/>
                  <a:pt x="5325036" y="1592131"/>
                </a:cubicBezTo>
                <a:cubicBezTo>
                  <a:pt x="5326177" y="1610380"/>
                  <a:pt x="5329229" y="1628854"/>
                  <a:pt x="5335793" y="1645920"/>
                </a:cubicBezTo>
                <a:cubicBezTo>
                  <a:pt x="5353060" y="1690815"/>
                  <a:pt x="5378464" y="1738299"/>
                  <a:pt x="5411097" y="1775011"/>
                </a:cubicBezTo>
                <a:cubicBezTo>
                  <a:pt x="5427943" y="1793962"/>
                  <a:pt x="5446955" y="1810870"/>
                  <a:pt x="5464885" y="1828800"/>
                </a:cubicBezTo>
                <a:cubicBezTo>
                  <a:pt x="5499542" y="1863457"/>
                  <a:pt x="5519934" y="1887014"/>
                  <a:pt x="5561704" y="1914861"/>
                </a:cubicBezTo>
                <a:cubicBezTo>
                  <a:pt x="5575047" y="1923756"/>
                  <a:pt x="5590080" y="1929863"/>
                  <a:pt x="5604734" y="1936376"/>
                </a:cubicBezTo>
                <a:cubicBezTo>
                  <a:pt x="5625189" y="1945467"/>
                  <a:pt x="5665960" y="1961553"/>
                  <a:pt x="5690796" y="1968649"/>
                </a:cubicBezTo>
                <a:cubicBezTo>
                  <a:pt x="5705012" y="1972711"/>
                  <a:pt x="5719610" y="1975345"/>
                  <a:pt x="5733826" y="1979407"/>
                </a:cubicBezTo>
                <a:cubicBezTo>
                  <a:pt x="5823427" y="2005007"/>
                  <a:pt x="5678613" y="1974222"/>
                  <a:pt x="5852160" y="2000922"/>
                </a:cubicBezTo>
                <a:cubicBezTo>
                  <a:pt x="6012703" y="2025622"/>
                  <a:pt x="5740619" y="1996651"/>
                  <a:pt x="6024283" y="2022437"/>
                </a:cubicBezTo>
                <a:lnTo>
                  <a:pt x="6626711" y="2011680"/>
                </a:lnTo>
                <a:cubicBezTo>
                  <a:pt x="6638044" y="2011296"/>
                  <a:pt x="6647983" y="2003672"/>
                  <a:pt x="6658984" y="2000922"/>
                </a:cubicBezTo>
                <a:cubicBezTo>
                  <a:pt x="6676722" y="1996487"/>
                  <a:pt x="6694923" y="1994130"/>
                  <a:pt x="6712772" y="1990164"/>
                </a:cubicBezTo>
                <a:cubicBezTo>
                  <a:pt x="6727205" y="1986957"/>
                  <a:pt x="6741459" y="1982993"/>
                  <a:pt x="6755803" y="1979407"/>
                </a:cubicBezTo>
                <a:cubicBezTo>
                  <a:pt x="6873803" y="1920404"/>
                  <a:pt x="6685194" y="2008179"/>
                  <a:pt x="6917167" y="1947134"/>
                </a:cubicBezTo>
                <a:cubicBezTo>
                  <a:pt x="6969594" y="1933338"/>
                  <a:pt x="7005337" y="1902522"/>
                  <a:pt x="7046259" y="1871830"/>
                </a:cubicBezTo>
                <a:cubicBezTo>
                  <a:pt x="7096462" y="1796526"/>
                  <a:pt x="7067775" y="1821627"/>
                  <a:pt x="7121563" y="1785769"/>
                </a:cubicBezTo>
                <a:cubicBezTo>
                  <a:pt x="7176191" y="1703826"/>
                  <a:pt x="7151289" y="1743396"/>
                  <a:pt x="7196866" y="1667435"/>
                </a:cubicBezTo>
                <a:cubicBezTo>
                  <a:pt x="7200452" y="1649506"/>
                  <a:pt x="7201204" y="1630767"/>
                  <a:pt x="7207624" y="1613647"/>
                </a:cubicBezTo>
                <a:cubicBezTo>
                  <a:pt x="7212164" y="1601541"/>
                  <a:pt x="7225424" y="1593758"/>
                  <a:pt x="7229139" y="1581374"/>
                </a:cubicBezTo>
                <a:cubicBezTo>
                  <a:pt x="7239515" y="1546788"/>
                  <a:pt x="7237065" y="1488520"/>
                  <a:pt x="7250654" y="1452282"/>
                </a:cubicBezTo>
                <a:cubicBezTo>
                  <a:pt x="7255194" y="1440176"/>
                  <a:pt x="7264998" y="1430767"/>
                  <a:pt x="7272170" y="1420009"/>
                </a:cubicBezTo>
                <a:cubicBezTo>
                  <a:pt x="7268584" y="1330362"/>
                  <a:pt x="7275263" y="1239711"/>
                  <a:pt x="7261412" y="1151068"/>
                </a:cubicBezTo>
                <a:cubicBezTo>
                  <a:pt x="7256949" y="1122504"/>
                  <a:pt x="7232225" y="1101144"/>
                  <a:pt x="7218381" y="1075764"/>
                </a:cubicBezTo>
                <a:cubicBezTo>
                  <a:pt x="7210702" y="1061686"/>
                  <a:pt x="7205761" y="1046077"/>
                  <a:pt x="7196866" y="1032734"/>
                </a:cubicBezTo>
                <a:cubicBezTo>
                  <a:pt x="7191240" y="1024295"/>
                  <a:pt x="7181844" y="1019010"/>
                  <a:pt x="7175351" y="1011218"/>
                </a:cubicBezTo>
                <a:cubicBezTo>
                  <a:pt x="7163873" y="997444"/>
                  <a:pt x="7153360" y="982876"/>
                  <a:pt x="7143078" y="968188"/>
                </a:cubicBezTo>
                <a:cubicBezTo>
                  <a:pt x="7128249" y="947004"/>
                  <a:pt x="7111611" y="926770"/>
                  <a:pt x="7100047" y="903642"/>
                </a:cubicBezTo>
                <a:cubicBezTo>
                  <a:pt x="7092875" y="889298"/>
                  <a:pt x="7088968" y="872787"/>
                  <a:pt x="7078532" y="860611"/>
                </a:cubicBezTo>
                <a:cubicBezTo>
                  <a:pt x="7066864" y="846998"/>
                  <a:pt x="7048994" y="840145"/>
                  <a:pt x="7035501" y="828338"/>
                </a:cubicBezTo>
                <a:cubicBezTo>
                  <a:pt x="7020235" y="814981"/>
                  <a:pt x="7005828" y="800574"/>
                  <a:pt x="6992471" y="785308"/>
                </a:cubicBezTo>
                <a:cubicBezTo>
                  <a:pt x="6980664" y="771815"/>
                  <a:pt x="6974698" y="752823"/>
                  <a:pt x="6960198" y="742277"/>
                </a:cubicBezTo>
                <a:cubicBezTo>
                  <a:pt x="6934259" y="723413"/>
                  <a:pt x="6900823" y="717038"/>
                  <a:pt x="6874137" y="699247"/>
                </a:cubicBezTo>
                <a:cubicBezTo>
                  <a:pt x="6852622" y="684903"/>
                  <a:pt x="6834122" y="664393"/>
                  <a:pt x="6809591" y="656216"/>
                </a:cubicBezTo>
                <a:cubicBezTo>
                  <a:pt x="6777318" y="645458"/>
                  <a:pt x="6746130" y="630614"/>
                  <a:pt x="6712772" y="623943"/>
                </a:cubicBezTo>
                <a:cubicBezTo>
                  <a:pt x="6694843" y="620357"/>
                  <a:pt x="6677020" y="616192"/>
                  <a:pt x="6658984" y="613186"/>
                </a:cubicBezTo>
                <a:cubicBezTo>
                  <a:pt x="6633973" y="609018"/>
                  <a:pt x="6608627" y="606964"/>
                  <a:pt x="6583680" y="602428"/>
                </a:cubicBezTo>
                <a:cubicBezTo>
                  <a:pt x="6513357" y="589642"/>
                  <a:pt x="6566963" y="591593"/>
                  <a:pt x="6486861" y="580913"/>
                </a:cubicBezTo>
                <a:cubicBezTo>
                  <a:pt x="6451140" y="576150"/>
                  <a:pt x="6415144" y="573741"/>
                  <a:pt x="6379285" y="570155"/>
                </a:cubicBezTo>
                <a:cubicBezTo>
                  <a:pt x="6364941" y="566569"/>
                  <a:pt x="6350752" y="562297"/>
                  <a:pt x="6336254" y="559397"/>
                </a:cubicBezTo>
                <a:cubicBezTo>
                  <a:pt x="6096171" y="511381"/>
                  <a:pt x="5847106" y="555488"/>
                  <a:pt x="5604734" y="559397"/>
                </a:cubicBezTo>
                <a:cubicBezTo>
                  <a:pt x="5581714" y="567070"/>
                  <a:pt x="5557361" y="572044"/>
                  <a:pt x="5540188" y="591670"/>
                </a:cubicBezTo>
                <a:cubicBezTo>
                  <a:pt x="5523160" y="611130"/>
                  <a:pt x="5515442" y="637932"/>
                  <a:pt x="5497158" y="656216"/>
                </a:cubicBezTo>
                <a:lnTo>
                  <a:pt x="5464885" y="688489"/>
                </a:lnTo>
                <a:cubicBezTo>
                  <a:pt x="5461299" y="699247"/>
                  <a:pt x="5462145" y="712744"/>
                  <a:pt x="5454127" y="720762"/>
                </a:cubicBezTo>
                <a:cubicBezTo>
                  <a:pt x="5431680" y="743209"/>
                  <a:pt x="5374336" y="724168"/>
                  <a:pt x="5357308" y="720762"/>
                </a:cubicBezTo>
                <a:cubicBezTo>
                  <a:pt x="5342810" y="717862"/>
                  <a:pt x="5328494" y="714066"/>
                  <a:pt x="5314278" y="710004"/>
                </a:cubicBezTo>
                <a:cubicBezTo>
                  <a:pt x="5303375" y="706889"/>
                  <a:pt x="5293213" y="700971"/>
                  <a:pt x="5282005" y="699247"/>
                </a:cubicBezTo>
                <a:cubicBezTo>
                  <a:pt x="5246386" y="693767"/>
                  <a:pt x="5210188" y="692959"/>
                  <a:pt x="5174428" y="688489"/>
                </a:cubicBezTo>
                <a:cubicBezTo>
                  <a:pt x="5152785" y="685783"/>
                  <a:pt x="5131575" y="680014"/>
                  <a:pt x="5109883" y="677731"/>
                </a:cubicBezTo>
                <a:cubicBezTo>
                  <a:pt x="5063386" y="672837"/>
                  <a:pt x="5016650" y="670560"/>
                  <a:pt x="4970033" y="666974"/>
                </a:cubicBezTo>
                <a:cubicBezTo>
                  <a:pt x="4948518" y="663388"/>
                  <a:pt x="4926876" y="660494"/>
                  <a:pt x="4905487" y="656216"/>
                </a:cubicBezTo>
                <a:cubicBezTo>
                  <a:pt x="4890989" y="653316"/>
                  <a:pt x="4877161" y="647006"/>
                  <a:pt x="4862457" y="645458"/>
                </a:cubicBezTo>
                <a:cubicBezTo>
                  <a:pt x="4808845" y="639815"/>
                  <a:pt x="4754985" y="635964"/>
                  <a:pt x="4701092" y="634701"/>
                </a:cubicBezTo>
                <a:lnTo>
                  <a:pt x="3485478" y="613186"/>
                </a:lnTo>
                <a:cubicBezTo>
                  <a:pt x="3279400" y="583745"/>
                  <a:pt x="3605655" y="629554"/>
                  <a:pt x="3216537" y="580913"/>
                </a:cubicBezTo>
                <a:cubicBezTo>
                  <a:pt x="3080172" y="563867"/>
                  <a:pt x="3159067" y="574240"/>
                  <a:pt x="2979868" y="548640"/>
                </a:cubicBezTo>
                <a:cubicBezTo>
                  <a:pt x="2861417" y="531718"/>
                  <a:pt x="2929510" y="542040"/>
                  <a:pt x="2775473" y="516367"/>
                </a:cubicBezTo>
                <a:cubicBezTo>
                  <a:pt x="2753958" y="512781"/>
                  <a:pt x="2732727" y="506336"/>
                  <a:pt x="2710927" y="505609"/>
                </a:cubicBezTo>
                <a:lnTo>
                  <a:pt x="2388198" y="494851"/>
                </a:lnTo>
                <a:cubicBezTo>
                  <a:pt x="2273645" y="475760"/>
                  <a:pt x="2345211" y="487173"/>
                  <a:pt x="2173045" y="462578"/>
                </a:cubicBezTo>
                <a:cubicBezTo>
                  <a:pt x="2147944" y="458992"/>
                  <a:pt x="2122942" y="454621"/>
                  <a:pt x="2097741" y="451821"/>
                </a:cubicBezTo>
                <a:cubicBezTo>
                  <a:pt x="2065468" y="448235"/>
                  <a:pt x="2032952" y="446401"/>
                  <a:pt x="2000923" y="441063"/>
                </a:cubicBezTo>
                <a:cubicBezTo>
                  <a:pt x="1968313" y="435628"/>
                  <a:pt x="1936854" y="424065"/>
                  <a:pt x="1904104" y="419548"/>
                </a:cubicBezTo>
                <a:cubicBezTo>
                  <a:pt x="1832705" y="409700"/>
                  <a:pt x="1760669" y="405205"/>
                  <a:pt x="1688951" y="398033"/>
                </a:cubicBezTo>
                <a:cubicBezTo>
                  <a:pt x="1663850" y="390861"/>
                  <a:pt x="1639356" y="381054"/>
                  <a:pt x="1613647" y="376517"/>
                </a:cubicBezTo>
                <a:cubicBezTo>
                  <a:pt x="1578158" y="370254"/>
                  <a:pt x="1541888" y="369740"/>
                  <a:pt x="1506071" y="365760"/>
                </a:cubicBezTo>
                <a:cubicBezTo>
                  <a:pt x="1477338" y="362567"/>
                  <a:pt x="1448480" y="360026"/>
                  <a:pt x="1420010" y="355002"/>
                </a:cubicBezTo>
                <a:cubicBezTo>
                  <a:pt x="1387453" y="349257"/>
                  <a:pt x="1355685" y="339580"/>
                  <a:pt x="1323191" y="333487"/>
                </a:cubicBezTo>
                <a:cubicBezTo>
                  <a:pt x="1202200" y="310801"/>
                  <a:pt x="1282319" y="337159"/>
                  <a:pt x="1129553" y="301214"/>
                </a:cubicBezTo>
                <a:cubicBezTo>
                  <a:pt x="1036396" y="279295"/>
                  <a:pt x="1094827" y="283265"/>
                  <a:pt x="1011219" y="258183"/>
                </a:cubicBezTo>
                <a:cubicBezTo>
                  <a:pt x="993706" y="252929"/>
                  <a:pt x="975071" y="252237"/>
                  <a:pt x="957431" y="247426"/>
                </a:cubicBezTo>
                <a:cubicBezTo>
                  <a:pt x="807296" y="206480"/>
                  <a:pt x="970142" y="241361"/>
                  <a:pt x="839097" y="215153"/>
                </a:cubicBezTo>
                <a:cubicBezTo>
                  <a:pt x="767516" y="179362"/>
                  <a:pt x="825697" y="203735"/>
                  <a:pt x="742278" y="182880"/>
                </a:cubicBezTo>
                <a:cubicBezTo>
                  <a:pt x="716952" y="176548"/>
                  <a:pt x="691740" y="169619"/>
                  <a:pt x="666974" y="161364"/>
                </a:cubicBezTo>
                <a:cubicBezTo>
                  <a:pt x="648655" y="155257"/>
                  <a:pt x="632002" y="144191"/>
                  <a:pt x="613186" y="139849"/>
                </a:cubicBezTo>
                <a:cubicBezTo>
                  <a:pt x="585016" y="133348"/>
                  <a:pt x="555699" y="133487"/>
                  <a:pt x="527125" y="129091"/>
                </a:cubicBezTo>
                <a:cubicBezTo>
                  <a:pt x="509053" y="126311"/>
                  <a:pt x="491266" y="121920"/>
                  <a:pt x="473337" y="118334"/>
                </a:cubicBezTo>
                <a:cubicBezTo>
                  <a:pt x="374677" y="69003"/>
                  <a:pt x="498279" y="125135"/>
                  <a:pt x="355003" y="86061"/>
                </a:cubicBezTo>
                <a:cubicBezTo>
                  <a:pt x="339531" y="81842"/>
                  <a:pt x="327790" y="67182"/>
                  <a:pt x="311972" y="64546"/>
                </a:cubicBezTo>
                <a:cubicBezTo>
                  <a:pt x="262327" y="56272"/>
                  <a:pt x="211567" y="57374"/>
                  <a:pt x="161365" y="53788"/>
                </a:cubicBezTo>
                <a:cubicBezTo>
                  <a:pt x="150607" y="50202"/>
                  <a:pt x="140093" y="45780"/>
                  <a:pt x="129092" y="43030"/>
                </a:cubicBezTo>
                <a:cubicBezTo>
                  <a:pt x="111354" y="38595"/>
                  <a:pt x="92424" y="38693"/>
                  <a:pt x="75304" y="32273"/>
                </a:cubicBezTo>
                <a:cubicBezTo>
                  <a:pt x="63198" y="27733"/>
                  <a:pt x="54915" y="15850"/>
                  <a:pt x="43031" y="10757"/>
                </a:cubicBezTo>
                <a:cubicBezTo>
                  <a:pt x="29441" y="4933"/>
                  <a:pt x="0" y="0"/>
                  <a:pt x="0" y="0"/>
                </a:cubicBezTo>
              </a:path>
            </a:pathLst>
          </a:cu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1011219" y="3640357"/>
            <a:ext cx="4630713" cy="1867558"/>
          </a:xfrm>
          <a:custGeom>
            <a:avLst/>
            <a:gdLst>
              <a:gd name="connsiteX0" fmla="*/ 3012141 w 4630713"/>
              <a:gd name="connsiteY0" fmla="*/ 157092 h 1867558"/>
              <a:gd name="connsiteX1" fmla="*/ 3141233 w 4630713"/>
              <a:gd name="connsiteY1" fmla="*/ 124819 h 1867558"/>
              <a:gd name="connsiteX2" fmla="*/ 3227294 w 4630713"/>
              <a:gd name="connsiteY2" fmla="*/ 103304 h 1867558"/>
              <a:gd name="connsiteX3" fmla="*/ 3324113 w 4630713"/>
              <a:gd name="connsiteY3" fmla="*/ 81789 h 1867558"/>
              <a:gd name="connsiteX4" fmla="*/ 3431689 w 4630713"/>
              <a:gd name="connsiteY4" fmla="*/ 49516 h 1867558"/>
              <a:gd name="connsiteX5" fmla="*/ 3861995 w 4630713"/>
              <a:gd name="connsiteY5" fmla="*/ 60274 h 1867558"/>
              <a:gd name="connsiteX6" fmla="*/ 4001845 w 4630713"/>
              <a:gd name="connsiteY6" fmla="*/ 81789 h 1867558"/>
              <a:gd name="connsiteX7" fmla="*/ 4066390 w 4630713"/>
              <a:gd name="connsiteY7" fmla="*/ 92547 h 1867558"/>
              <a:gd name="connsiteX8" fmla="*/ 4109421 w 4630713"/>
              <a:gd name="connsiteY8" fmla="*/ 114062 h 1867558"/>
              <a:gd name="connsiteX9" fmla="*/ 4216997 w 4630713"/>
              <a:gd name="connsiteY9" fmla="*/ 135577 h 1867558"/>
              <a:gd name="connsiteX10" fmla="*/ 4249270 w 4630713"/>
              <a:gd name="connsiteY10" fmla="*/ 146335 h 1867558"/>
              <a:gd name="connsiteX11" fmla="*/ 4292301 w 4630713"/>
              <a:gd name="connsiteY11" fmla="*/ 157092 h 1867558"/>
              <a:gd name="connsiteX12" fmla="*/ 4367605 w 4630713"/>
              <a:gd name="connsiteY12" fmla="*/ 200123 h 1867558"/>
              <a:gd name="connsiteX13" fmla="*/ 4432150 w 4630713"/>
              <a:gd name="connsiteY13" fmla="*/ 243154 h 1867558"/>
              <a:gd name="connsiteX14" fmla="*/ 4464423 w 4630713"/>
              <a:gd name="connsiteY14" fmla="*/ 264669 h 1867558"/>
              <a:gd name="connsiteX15" fmla="*/ 4485939 w 4630713"/>
              <a:gd name="connsiteY15" fmla="*/ 329215 h 1867558"/>
              <a:gd name="connsiteX16" fmla="*/ 4496696 w 4630713"/>
              <a:gd name="connsiteY16" fmla="*/ 372245 h 1867558"/>
              <a:gd name="connsiteX17" fmla="*/ 4518212 w 4630713"/>
              <a:gd name="connsiteY17" fmla="*/ 436791 h 1867558"/>
              <a:gd name="connsiteX18" fmla="*/ 4528969 w 4630713"/>
              <a:gd name="connsiteY18" fmla="*/ 555125 h 1867558"/>
              <a:gd name="connsiteX19" fmla="*/ 4539727 w 4630713"/>
              <a:gd name="connsiteY19" fmla="*/ 608914 h 1867558"/>
              <a:gd name="connsiteX20" fmla="*/ 4561242 w 4630713"/>
              <a:gd name="connsiteY20" fmla="*/ 727248 h 1867558"/>
              <a:gd name="connsiteX21" fmla="*/ 4572000 w 4630713"/>
              <a:gd name="connsiteY21" fmla="*/ 770278 h 1867558"/>
              <a:gd name="connsiteX22" fmla="*/ 4582757 w 4630713"/>
              <a:gd name="connsiteY22" fmla="*/ 834824 h 1867558"/>
              <a:gd name="connsiteX23" fmla="*/ 4604273 w 4630713"/>
              <a:gd name="connsiteY23" fmla="*/ 899370 h 1867558"/>
              <a:gd name="connsiteX24" fmla="*/ 4593515 w 4630713"/>
              <a:gd name="connsiteY24" fmla="*/ 1566344 h 1867558"/>
              <a:gd name="connsiteX25" fmla="*/ 4582757 w 4630713"/>
              <a:gd name="connsiteY25" fmla="*/ 1663163 h 1867558"/>
              <a:gd name="connsiteX26" fmla="*/ 4528969 w 4630713"/>
              <a:gd name="connsiteY26" fmla="*/ 1727709 h 1867558"/>
              <a:gd name="connsiteX27" fmla="*/ 4507454 w 4630713"/>
              <a:gd name="connsiteY27" fmla="*/ 1759982 h 1867558"/>
              <a:gd name="connsiteX28" fmla="*/ 4475181 w 4630713"/>
              <a:gd name="connsiteY28" fmla="*/ 1770739 h 1867558"/>
              <a:gd name="connsiteX29" fmla="*/ 4367605 w 4630713"/>
              <a:gd name="connsiteY29" fmla="*/ 1813770 h 1867558"/>
              <a:gd name="connsiteX30" fmla="*/ 4335332 w 4630713"/>
              <a:gd name="connsiteY30" fmla="*/ 1824528 h 1867558"/>
              <a:gd name="connsiteX31" fmla="*/ 4216997 w 4630713"/>
              <a:gd name="connsiteY31" fmla="*/ 1846043 h 1867558"/>
              <a:gd name="connsiteX32" fmla="*/ 4163209 w 4630713"/>
              <a:gd name="connsiteY32" fmla="*/ 1856801 h 1867558"/>
              <a:gd name="connsiteX33" fmla="*/ 3883510 w 4630713"/>
              <a:gd name="connsiteY33" fmla="*/ 1867558 h 1867558"/>
              <a:gd name="connsiteX34" fmla="*/ 3259567 w 4630713"/>
              <a:gd name="connsiteY34" fmla="*/ 1846043 h 1867558"/>
              <a:gd name="connsiteX35" fmla="*/ 3195021 w 4630713"/>
              <a:gd name="connsiteY35" fmla="*/ 1835285 h 1867558"/>
              <a:gd name="connsiteX36" fmla="*/ 3130475 w 4630713"/>
              <a:gd name="connsiteY36" fmla="*/ 1813770 h 1867558"/>
              <a:gd name="connsiteX37" fmla="*/ 3098202 w 4630713"/>
              <a:gd name="connsiteY37" fmla="*/ 1770739 h 1867558"/>
              <a:gd name="connsiteX38" fmla="*/ 2990626 w 4630713"/>
              <a:gd name="connsiteY38" fmla="*/ 1673921 h 1867558"/>
              <a:gd name="connsiteX39" fmla="*/ 2947595 w 4630713"/>
              <a:gd name="connsiteY39" fmla="*/ 1620132 h 1867558"/>
              <a:gd name="connsiteX40" fmla="*/ 2936837 w 4630713"/>
              <a:gd name="connsiteY40" fmla="*/ 1587859 h 1867558"/>
              <a:gd name="connsiteX41" fmla="*/ 2926080 w 4630713"/>
              <a:gd name="connsiteY41" fmla="*/ 1544829 h 1867558"/>
              <a:gd name="connsiteX42" fmla="*/ 2904565 w 4630713"/>
              <a:gd name="connsiteY42" fmla="*/ 1512556 h 1867558"/>
              <a:gd name="connsiteX43" fmla="*/ 2872292 w 4630713"/>
              <a:gd name="connsiteY43" fmla="*/ 1404979 h 1867558"/>
              <a:gd name="connsiteX44" fmla="*/ 2850776 w 4630713"/>
              <a:gd name="connsiteY44" fmla="*/ 1340434 h 1867558"/>
              <a:gd name="connsiteX45" fmla="*/ 2840019 w 4630713"/>
              <a:gd name="connsiteY45" fmla="*/ 1308161 h 1867558"/>
              <a:gd name="connsiteX46" fmla="*/ 2818503 w 4630713"/>
              <a:gd name="connsiteY46" fmla="*/ 910128 h 1867558"/>
              <a:gd name="connsiteX47" fmla="*/ 2829261 w 4630713"/>
              <a:gd name="connsiteY47" fmla="*/ 694975 h 1867558"/>
              <a:gd name="connsiteX48" fmla="*/ 2850776 w 4630713"/>
              <a:gd name="connsiteY48" fmla="*/ 565883 h 1867558"/>
              <a:gd name="connsiteX49" fmla="*/ 2861534 w 4630713"/>
              <a:gd name="connsiteY49" fmla="*/ 533610 h 1867558"/>
              <a:gd name="connsiteX50" fmla="*/ 2883049 w 4630713"/>
              <a:gd name="connsiteY50" fmla="*/ 501337 h 1867558"/>
              <a:gd name="connsiteX51" fmla="*/ 2904565 w 4630713"/>
              <a:gd name="connsiteY51" fmla="*/ 436791 h 1867558"/>
              <a:gd name="connsiteX52" fmla="*/ 2926080 w 4630713"/>
              <a:gd name="connsiteY52" fmla="*/ 372245 h 1867558"/>
              <a:gd name="connsiteX53" fmla="*/ 2936837 w 4630713"/>
              <a:gd name="connsiteY53" fmla="*/ 339972 h 1867558"/>
              <a:gd name="connsiteX54" fmla="*/ 2958353 w 4630713"/>
              <a:gd name="connsiteY54" fmla="*/ 307699 h 1867558"/>
              <a:gd name="connsiteX55" fmla="*/ 2969110 w 4630713"/>
              <a:gd name="connsiteY55" fmla="*/ 275427 h 1867558"/>
              <a:gd name="connsiteX56" fmla="*/ 3012141 w 4630713"/>
              <a:gd name="connsiteY56" fmla="*/ 221638 h 1867558"/>
              <a:gd name="connsiteX57" fmla="*/ 2571077 w 4630713"/>
              <a:gd name="connsiteY57" fmla="*/ 189365 h 1867558"/>
              <a:gd name="connsiteX58" fmla="*/ 2463501 w 4630713"/>
              <a:gd name="connsiteY58" fmla="*/ 178608 h 1867558"/>
              <a:gd name="connsiteX59" fmla="*/ 2388197 w 4630713"/>
              <a:gd name="connsiteY59" fmla="*/ 157092 h 1867558"/>
              <a:gd name="connsiteX60" fmla="*/ 2000922 w 4630713"/>
              <a:gd name="connsiteY60" fmla="*/ 124819 h 1867558"/>
              <a:gd name="connsiteX61" fmla="*/ 1925619 w 4630713"/>
              <a:gd name="connsiteY61" fmla="*/ 114062 h 1867558"/>
              <a:gd name="connsiteX62" fmla="*/ 1796527 w 4630713"/>
              <a:gd name="connsiteY62" fmla="*/ 92547 h 1867558"/>
              <a:gd name="connsiteX63" fmla="*/ 785308 w 4630713"/>
              <a:gd name="connsiteY63" fmla="*/ 81789 h 1867558"/>
              <a:gd name="connsiteX64" fmla="*/ 570155 w 4630713"/>
              <a:gd name="connsiteY64" fmla="*/ 60274 h 1867558"/>
              <a:gd name="connsiteX65" fmla="*/ 484094 w 4630713"/>
              <a:gd name="connsiteY65" fmla="*/ 49516 h 1867558"/>
              <a:gd name="connsiteX66" fmla="*/ 441063 w 4630713"/>
              <a:gd name="connsiteY66" fmla="*/ 38758 h 1867558"/>
              <a:gd name="connsiteX67" fmla="*/ 247426 w 4630713"/>
              <a:gd name="connsiteY67" fmla="*/ 28001 h 1867558"/>
              <a:gd name="connsiteX68" fmla="*/ 0 w 4630713"/>
              <a:gd name="connsiteY68" fmla="*/ 6485 h 1867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4630713" h="1867558">
                <a:moveTo>
                  <a:pt x="3012141" y="157092"/>
                </a:moveTo>
                <a:cubicBezTo>
                  <a:pt x="3077254" y="113684"/>
                  <a:pt x="3016942" y="146753"/>
                  <a:pt x="3141233" y="124819"/>
                </a:cubicBezTo>
                <a:cubicBezTo>
                  <a:pt x="3170353" y="119680"/>
                  <a:pt x="3198298" y="109103"/>
                  <a:pt x="3227294" y="103304"/>
                </a:cubicBezTo>
                <a:cubicBezTo>
                  <a:pt x="3258013" y="97161"/>
                  <a:pt x="3293721" y="90907"/>
                  <a:pt x="3324113" y="81789"/>
                </a:cubicBezTo>
                <a:cubicBezTo>
                  <a:pt x="3455073" y="42501"/>
                  <a:pt x="3332505" y="74313"/>
                  <a:pt x="3431689" y="49516"/>
                </a:cubicBezTo>
                <a:lnTo>
                  <a:pt x="3861995" y="60274"/>
                </a:lnTo>
                <a:cubicBezTo>
                  <a:pt x="3921093" y="62736"/>
                  <a:pt x="3948236" y="72042"/>
                  <a:pt x="4001845" y="81789"/>
                </a:cubicBezTo>
                <a:cubicBezTo>
                  <a:pt x="4023305" y="85691"/>
                  <a:pt x="4044875" y="88961"/>
                  <a:pt x="4066390" y="92547"/>
                </a:cubicBezTo>
                <a:cubicBezTo>
                  <a:pt x="4080734" y="99719"/>
                  <a:pt x="4094405" y="108431"/>
                  <a:pt x="4109421" y="114062"/>
                </a:cubicBezTo>
                <a:cubicBezTo>
                  <a:pt x="4140591" y="125750"/>
                  <a:pt x="4186584" y="128818"/>
                  <a:pt x="4216997" y="135577"/>
                </a:cubicBezTo>
                <a:cubicBezTo>
                  <a:pt x="4228067" y="138037"/>
                  <a:pt x="4238367" y="143220"/>
                  <a:pt x="4249270" y="146335"/>
                </a:cubicBezTo>
                <a:cubicBezTo>
                  <a:pt x="4263486" y="150397"/>
                  <a:pt x="4277957" y="153506"/>
                  <a:pt x="4292301" y="157092"/>
                </a:cubicBezTo>
                <a:cubicBezTo>
                  <a:pt x="4403935" y="231517"/>
                  <a:pt x="4231125" y="118234"/>
                  <a:pt x="4367605" y="200123"/>
                </a:cubicBezTo>
                <a:cubicBezTo>
                  <a:pt x="4389778" y="213427"/>
                  <a:pt x="4410635" y="228810"/>
                  <a:pt x="4432150" y="243154"/>
                </a:cubicBezTo>
                <a:lnTo>
                  <a:pt x="4464423" y="264669"/>
                </a:lnTo>
                <a:cubicBezTo>
                  <a:pt x="4471595" y="286184"/>
                  <a:pt x="4480439" y="307213"/>
                  <a:pt x="4485939" y="329215"/>
                </a:cubicBezTo>
                <a:cubicBezTo>
                  <a:pt x="4489525" y="343558"/>
                  <a:pt x="4492448" y="358084"/>
                  <a:pt x="4496696" y="372245"/>
                </a:cubicBezTo>
                <a:cubicBezTo>
                  <a:pt x="4503213" y="393968"/>
                  <a:pt x="4511040" y="415276"/>
                  <a:pt x="4518212" y="436791"/>
                </a:cubicBezTo>
                <a:cubicBezTo>
                  <a:pt x="4521798" y="476236"/>
                  <a:pt x="4524056" y="515824"/>
                  <a:pt x="4528969" y="555125"/>
                </a:cubicBezTo>
                <a:cubicBezTo>
                  <a:pt x="4531237" y="573269"/>
                  <a:pt x="4536456" y="590924"/>
                  <a:pt x="4539727" y="608914"/>
                </a:cubicBezTo>
                <a:cubicBezTo>
                  <a:pt x="4551399" y="673106"/>
                  <a:pt x="4547962" y="667486"/>
                  <a:pt x="4561242" y="727248"/>
                </a:cubicBezTo>
                <a:cubicBezTo>
                  <a:pt x="4564449" y="741681"/>
                  <a:pt x="4569100" y="755780"/>
                  <a:pt x="4572000" y="770278"/>
                </a:cubicBezTo>
                <a:cubicBezTo>
                  <a:pt x="4576278" y="791667"/>
                  <a:pt x="4577467" y="813663"/>
                  <a:pt x="4582757" y="834824"/>
                </a:cubicBezTo>
                <a:cubicBezTo>
                  <a:pt x="4588258" y="856826"/>
                  <a:pt x="4604273" y="899370"/>
                  <a:pt x="4604273" y="899370"/>
                </a:cubicBezTo>
                <a:cubicBezTo>
                  <a:pt x="4630713" y="1190230"/>
                  <a:pt x="4620675" y="1023150"/>
                  <a:pt x="4593515" y="1566344"/>
                </a:cubicBezTo>
                <a:cubicBezTo>
                  <a:pt x="4591893" y="1598775"/>
                  <a:pt x="4590633" y="1631661"/>
                  <a:pt x="4582757" y="1663163"/>
                </a:cubicBezTo>
                <a:cubicBezTo>
                  <a:pt x="4577033" y="1686058"/>
                  <a:pt x="4541872" y="1712225"/>
                  <a:pt x="4528969" y="1727709"/>
                </a:cubicBezTo>
                <a:cubicBezTo>
                  <a:pt x="4520692" y="1737641"/>
                  <a:pt x="4517550" y="1751905"/>
                  <a:pt x="4507454" y="1759982"/>
                </a:cubicBezTo>
                <a:cubicBezTo>
                  <a:pt x="4498599" y="1767066"/>
                  <a:pt x="4485765" y="1766668"/>
                  <a:pt x="4475181" y="1770739"/>
                </a:cubicBezTo>
                <a:cubicBezTo>
                  <a:pt x="4439134" y="1784603"/>
                  <a:pt x="4404244" y="1801557"/>
                  <a:pt x="4367605" y="1813770"/>
                </a:cubicBezTo>
                <a:cubicBezTo>
                  <a:pt x="4356847" y="1817356"/>
                  <a:pt x="4346333" y="1821778"/>
                  <a:pt x="4335332" y="1824528"/>
                </a:cubicBezTo>
                <a:cubicBezTo>
                  <a:pt x="4299917" y="1833382"/>
                  <a:pt x="4252146" y="1839652"/>
                  <a:pt x="4216997" y="1846043"/>
                </a:cubicBezTo>
                <a:cubicBezTo>
                  <a:pt x="4199008" y="1849314"/>
                  <a:pt x="4181455" y="1855624"/>
                  <a:pt x="4163209" y="1856801"/>
                </a:cubicBezTo>
                <a:cubicBezTo>
                  <a:pt x="4070101" y="1862808"/>
                  <a:pt x="3976743" y="1863972"/>
                  <a:pt x="3883510" y="1867558"/>
                </a:cubicBezTo>
                <a:lnTo>
                  <a:pt x="3259567" y="1846043"/>
                </a:lnTo>
                <a:cubicBezTo>
                  <a:pt x="3237779" y="1845022"/>
                  <a:pt x="3216182" y="1840575"/>
                  <a:pt x="3195021" y="1835285"/>
                </a:cubicBezTo>
                <a:cubicBezTo>
                  <a:pt x="3173019" y="1829785"/>
                  <a:pt x="3130475" y="1813770"/>
                  <a:pt x="3130475" y="1813770"/>
                </a:cubicBezTo>
                <a:cubicBezTo>
                  <a:pt x="3119717" y="1799426"/>
                  <a:pt x="3110880" y="1783417"/>
                  <a:pt x="3098202" y="1770739"/>
                </a:cubicBezTo>
                <a:cubicBezTo>
                  <a:pt x="3042643" y="1715180"/>
                  <a:pt x="3047802" y="1759683"/>
                  <a:pt x="2990626" y="1673921"/>
                </a:cubicBezTo>
                <a:cubicBezTo>
                  <a:pt x="2963484" y="1633209"/>
                  <a:pt x="2978252" y="1650791"/>
                  <a:pt x="2947595" y="1620132"/>
                </a:cubicBezTo>
                <a:cubicBezTo>
                  <a:pt x="2944009" y="1609374"/>
                  <a:pt x="2939952" y="1598762"/>
                  <a:pt x="2936837" y="1587859"/>
                </a:cubicBezTo>
                <a:cubicBezTo>
                  <a:pt x="2932775" y="1573643"/>
                  <a:pt x="2931904" y="1558418"/>
                  <a:pt x="2926080" y="1544829"/>
                </a:cubicBezTo>
                <a:cubicBezTo>
                  <a:pt x="2920987" y="1532945"/>
                  <a:pt x="2909816" y="1524371"/>
                  <a:pt x="2904565" y="1512556"/>
                </a:cubicBezTo>
                <a:cubicBezTo>
                  <a:pt x="2881151" y="1459876"/>
                  <a:pt x="2886738" y="1453133"/>
                  <a:pt x="2872292" y="1404979"/>
                </a:cubicBezTo>
                <a:cubicBezTo>
                  <a:pt x="2865775" y="1383257"/>
                  <a:pt x="2857948" y="1361949"/>
                  <a:pt x="2850776" y="1340434"/>
                </a:cubicBezTo>
                <a:lnTo>
                  <a:pt x="2840019" y="1308161"/>
                </a:lnTo>
                <a:cubicBezTo>
                  <a:pt x="2826027" y="1154250"/>
                  <a:pt x="2818503" y="1094327"/>
                  <a:pt x="2818503" y="910128"/>
                </a:cubicBezTo>
                <a:cubicBezTo>
                  <a:pt x="2818503" y="838321"/>
                  <a:pt x="2824145" y="766600"/>
                  <a:pt x="2829261" y="694975"/>
                </a:cubicBezTo>
                <a:cubicBezTo>
                  <a:pt x="2833002" y="642601"/>
                  <a:pt x="2837534" y="612231"/>
                  <a:pt x="2850776" y="565883"/>
                </a:cubicBezTo>
                <a:cubicBezTo>
                  <a:pt x="2853891" y="554980"/>
                  <a:pt x="2856463" y="543752"/>
                  <a:pt x="2861534" y="533610"/>
                </a:cubicBezTo>
                <a:cubicBezTo>
                  <a:pt x="2867316" y="522046"/>
                  <a:pt x="2877798" y="513152"/>
                  <a:pt x="2883049" y="501337"/>
                </a:cubicBezTo>
                <a:cubicBezTo>
                  <a:pt x="2892260" y="480612"/>
                  <a:pt x="2897393" y="458306"/>
                  <a:pt x="2904565" y="436791"/>
                </a:cubicBezTo>
                <a:lnTo>
                  <a:pt x="2926080" y="372245"/>
                </a:lnTo>
                <a:cubicBezTo>
                  <a:pt x="2929666" y="361487"/>
                  <a:pt x="2930547" y="349407"/>
                  <a:pt x="2936837" y="339972"/>
                </a:cubicBezTo>
                <a:lnTo>
                  <a:pt x="2958353" y="307699"/>
                </a:lnTo>
                <a:cubicBezTo>
                  <a:pt x="2961939" y="296942"/>
                  <a:pt x="2964039" y="285569"/>
                  <a:pt x="2969110" y="275427"/>
                </a:cubicBezTo>
                <a:cubicBezTo>
                  <a:pt x="2982680" y="248288"/>
                  <a:pt x="2992131" y="241649"/>
                  <a:pt x="3012141" y="221638"/>
                </a:cubicBezTo>
                <a:cubicBezTo>
                  <a:pt x="2837794" y="178054"/>
                  <a:pt x="3005548" y="217097"/>
                  <a:pt x="2571077" y="189365"/>
                </a:cubicBezTo>
                <a:cubicBezTo>
                  <a:pt x="2535113" y="187069"/>
                  <a:pt x="2499360" y="182194"/>
                  <a:pt x="2463501" y="178608"/>
                </a:cubicBezTo>
                <a:cubicBezTo>
                  <a:pt x="2438400" y="171436"/>
                  <a:pt x="2413999" y="161062"/>
                  <a:pt x="2388197" y="157092"/>
                </a:cubicBezTo>
                <a:cubicBezTo>
                  <a:pt x="2258633" y="137159"/>
                  <a:pt x="2131358" y="132492"/>
                  <a:pt x="2000922" y="124819"/>
                </a:cubicBezTo>
                <a:lnTo>
                  <a:pt x="1925619" y="114062"/>
                </a:lnTo>
                <a:cubicBezTo>
                  <a:pt x="1882529" y="107258"/>
                  <a:pt x="1840149" y="93011"/>
                  <a:pt x="1796527" y="92547"/>
                </a:cubicBezTo>
                <a:lnTo>
                  <a:pt x="785308" y="81789"/>
                </a:lnTo>
                <a:cubicBezTo>
                  <a:pt x="667724" y="58271"/>
                  <a:pt x="782004" y="78695"/>
                  <a:pt x="570155" y="60274"/>
                </a:cubicBezTo>
                <a:cubicBezTo>
                  <a:pt x="541353" y="57770"/>
                  <a:pt x="512611" y="54269"/>
                  <a:pt x="484094" y="49516"/>
                </a:cubicBezTo>
                <a:cubicBezTo>
                  <a:pt x="469510" y="47085"/>
                  <a:pt x="455787" y="40097"/>
                  <a:pt x="441063" y="38758"/>
                </a:cubicBezTo>
                <a:cubicBezTo>
                  <a:pt x="376683" y="32905"/>
                  <a:pt x="311972" y="31587"/>
                  <a:pt x="247426" y="28001"/>
                </a:cubicBezTo>
                <a:cubicBezTo>
                  <a:pt x="79426" y="0"/>
                  <a:pt x="161958" y="6485"/>
                  <a:pt x="0" y="6485"/>
                </a:cubicBezTo>
              </a:path>
            </a:pathLst>
          </a:cu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Úkol do sešitu:  1.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Ozdob stromeček.</a:t>
            </a:r>
            <a:endParaRPr lang="cs-CZ" dirty="0"/>
          </a:p>
        </p:txBody>
      </p:sp>
      <p:pic>
        <p:nvPicPr>
          <p:cNvPr id="4" name="Obrázek 3" descr="skenování018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1720" y="1196752"/>
            <a:ext cx="5112568" cy="56612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2492896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191683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1520" y="306896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51520" y="364502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1520" y="422108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51520" y="479715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3407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pic>
        <p:nvPicPr>
          <p:cNvPr id="12" name="Obrázek 11" descr="MH9001976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5976" y="2060848"/>
            <a:ext cx="755725" cy="755725"/>
          </a:xfrm>
          <a:prstGeom prst="rect">
            <a:avLst/>
          </a:prstGeom>
        </p:spPr>
      </p:pic>
      <p:pic>
        <p:nvPicPr>
          <p:cNvPr id="13" name="Obrázek 12" descr="MH90019768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55776" y="4365104"/>
            <a:ext cx="755725" cy="755725"/>
          </a:xfrm>
          <a:prstGeom prst="rect">
            <a:avLst/>
          </a:prstGeom>
        </p:spPr>
      </p:pic>
      <p:pic>
        <p:nvPicPr>
          <p:cNvPr id="14" name="Obrázek 13" descr="1195426722705012963bow_tie_greg_05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88024" y="1844824"/>
            <a:ext cx="548185" cy="360040"/>
          </a:xfrm>
          <a:prstGeom prst="rect">
            <a:avLst/>
          </a:prstGeom>
        </p:spPr>
      </p:pic>
      <p:pic>
        <p:nvPicPr>
          <p:cNvPr id="18" name="Obrázek 17" descr="MH90039861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211960" y="3645024"/>
            <a:ext cx="539701" cy="539701"/>
          </a:xfrm>
          <a:prstGeom prst="rect">
            <a:avLst/>
          </a:prstGeom>
        </p:spPr>
      </p:pic>
      <p:pic>
        <p:nvPicPr>
          <p:cNvPr id="20" name="Obrázek 19" descr="MH90019768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508104" y="5733256"/>
            <a:ext cx="755725" cy="755725"/>
          </a:xfrm>
          <a:prstGeom prst="rect">
            <a:avLst/>
          </a:prstGeom>
        </p:spPr>
      </p:pic>
      <p:pic>
        <p:nvPicPr>
          <p:cNvPr id="23" name="Obrázek 22" descr="MH9001976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3573016"/>
            <a:ext cx="755725" cy="755725"/>
          </a:xfrm>
          <a:prstGeom prst="rect">
            <a:avLst/>
          </a:prstGeom>
        </p:spPr>
      </p:pic>
      <p:pic>
        <p:nvPicPr>
          <p:cNvPr id="24" name="Obrázek 23" descr="MH9001976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4581128"/>
            <a:ext cx="755725" cy="755725"/>
          </a:xfrm>
          <a:prstGeom prst="rect">
            <a:avLst/>
          </a:prstGeom>
        </p:spPr>
      </p:pic>
      <p:pic>
        <p:nvPicPr>
          <p:cNvPr id="25" name="Obrázek 24" descr="MH90019768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716016" y="4509120"/>
            <a:ext cx="827733" cy="827733"/>
          </a:xfrm>
          <a:prstGeom prst="rect">
            <a:avLst/>
          </a:prstGeom>
        </p:spPr>
      </p:pic>
      <p:pic>
        <p:nvPicPr>
          <p:cNvPr id="26" name="Obrázek 25" descr="MH90019768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771800" y="5733256"/>
            <a:ext cx="827733" cy="827733"/>
          </a:xfrm>
          <a:prstGeom prst="rect">
            <a:avLst/>
          </a:prstGeom>
        </p:spPr>
      </p:pic>
      <p:pic>
        <p:nvPicPr>
          <p:cNvPr id="27" name="Obrázek 26" descr="MH90019768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796136" y="2924944"/>
            <a:ext cx="827733" cy="827733"/>
          </a:xfrm>
          <a:prstGeom prst="rect">
            <a:avLst/>
          </a:prstGeom>
        </p:spPr>
      </p:pic>
      <p:pic>
        <p:nvPicPr>
          <p:cNvPr id="28" name="Obrázek 27" descr="MH90019768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563888" y="2420888"/>
            <a:ext cx="827733" cy="827733"/>
          </a:xfrm>
          <a:prstGeom prst="rect">
            <a:avLst/>
          </a:prstGeom>
        </p:spPr>
      </p:pic>
      <p:pic>
        <p:nvPicPr>
          <p:cNvPr id="29" name="Obrázek 28" descr="11954330281038581764Machovka_Candle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004048" y="2420888"/>
            <a:ext cx="504056" cy="864096"/>
          </a:xfrm>
          <a:prstGeom prst="rect">
            <a:avLst/>
          </a:prstGeom>
        </p:spPr>
      </p:pic>
      <p:pic>
        <p:nvPicPr>
          <p:cNvPr id="30" name="Obrázek 29" descr="11954330281038581764Machovka_Candle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059832" y="1988840"/>
            <a:ext cx="504056" cy="864096"/>
          </a:xfrm>
          <a:prstGeom prst="rect">
            <a:avLst/>
          </a:prstGeom>
        </p:spPr>
      </p:pic>
      <p:pic>
        <p:nvPicPr>
          <p:cNvPr id="31" name="Obrázek 30" descr="11954330281038581764Machovka_Candle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868144" y="1772816"/>
            <a:ext cx="504056" cy="864096"/>
          </a:xfrm>
          <a:prstGeom prst="rect">
            <a:avLst/>
          </a:prstGeom>
        </p:spPr>
      </p:pic>
      <p:pic>
        <p:nvPicPr>
          <p:cNvPr id="32" name="Obrázek 31" descr="11954330281038581764Machovka_Candle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876256" y="4581128"/>
            <a:ext cx="504056" cy="864096"/>
          </a:xfrm>
          <a:prstGeom prst="rect">
            <a:avLst/>
          </a:prstGeom>
        </p:spPr>
      </p:pic>
      <p:pic>
        <p:nvPicPr>
          <p:cNvPr id="33" name="Obrázek 32" descr="11954330281038581764Machovka_Candle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732240" y="3212976"/>
            <a:ext cx="504056" cy="864096"/>
          </a:xfrm>
          <a:prstGeom prst="rect">
            <a:avLst/>
          </a:prstGeom>
        </p:spPr>
      </p:pic>
      <p:pic>
        <p:nvPicPr>
          <p:cNvPr id="34" name="Obrázek 33" descr="11954330281038581764Machovka_Candle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267744" y="4437112"/>
            <a:ext cx="504056" cy="864096"/>
          </a:xfrm>
          <a:prstGeom prst="rect">
            <a:avLst/>
          </a:prstGeom>
        </p:spPr>
      </p:pic>
      <p:pic>
        <p:nvPicPr>
          <p:cNvPr id="35" name="Obrázek 34" descr="11954330281038581764Machovka_Candle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339752" y="3140968"/>
            <a:ext cx="504056" cy="864096"/>
          </a:xfrm>
          <a:prstGeom prst="rect">
            <a:avLst/>
          </a:prstGeom>
        </p:spPr>
      </p:pic>
      <p:pic>
        <p:nvPicPr>
          <p:cNvPr id="15" name="Obrázek 14" descr="MH90019768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915816" y="3212976"/>
            <a:ext cx="755725" cy="755725"/>
          </a:xfrm>
          <a:prstGeom prst="rect">
            <a:avLst/>
          </a:prstGeom>
        </p:spPr>
      </p:pic>
      <p:pic>
        <p:nvPicPr>
          <p:cNvPr id="36" name="Obrázek 35" descr="MH90019768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3968" y="980728"/>
            <a:ext cx="755725" cy="755725"/>
          </a:xfrm>
          <a:prstGeom prst="rect">
            <a:avLst/>
          </a:prstGeom>
        </p:spPr>
      </p:pic>
      <p:pic>
        <p:nvPicPr>
          <p:cNvPr id="37" name="Obrázek 36" descr="MH90019768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63688" y="5445224"/>
            <a:ext cx="755725" cy="755725"/>
          </a:xfrm>
          <a:prstGeom prst="rect">
            <a:avLst/>
          </a:prstGeom>
        </p:spPr>
      </p:pic>
      <p:pic>
        <p:nvPicPr>
          <p:cNvPr id="38" name="Obrázek 37" descr="MH90019768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139952" y="5589240"/>
            <a:ext cx="755725" cy="755725"/>
          </a:xfrm>
          <a:prstGeom prst="rect">
            <a:avLst/>
          </a:prstGeom>
        </p:spPr>
      </p:pic>
      <p:pic>
        <p:nvPicPr>
          <p:cNvPr id="39" name="Obrázek 38" descr="MH90019768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12160" y="4581128"/>
            <a:ext cx="755725" cy="755725"/>
          </a:xfrm>
          <a:prstGeom prst="rect">
            <a:avLst/>
          </a:prstGeom>
        </p:spPr>
      </p:pic>
      <p:pic>
        <p:nvPicPr>
          <p:cNvPr id="40" name="Obrázek 39" descr="1195426722705012963bow_tie_greg_05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55976" y="3068960"/>
            <a:ext cx="548185" cy="360040"/>
          </a:xfrm>
          <a:prstGeom prst="rect">
            <a:avLst/>
          </a:prstGeom>
        </p:spPr>
      </p:pic>
      <p:pic>
        <p:nvPicPr>
          <p:cNvPr id="41" name="Obrázek 40" descr="1195426722705012963bow_tie_greg_05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96136" y="4005064"/>
            <a:ext cx="548185" cy="360040"/>
          </a:xfrm>
          <a:prstGeom prst="rect">
            <a:avLst/>
          </a:prstGeom>
        </p:spPr>
      </p:pic>
      <p:pic>
        <p:nvPicPr>
          <p:cNvPr id="42" name="Obrázek 41" descr="1195426722705012963bow_tie_greg_05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75856" y="4005064"/>
            <a:ext cx="548185" cy="360040"/>
          </a:xfrm>
          <a:prstGeom prst="rect">
            <a:avLst/>
          </a:prstGeom>
        </p:spPr>
      </p:pic>
      <p:pic>
        <p:nvPicPr>
          <p:cNvPr id="43" name="Obrázek 42" descr="1195426722705012963bow_tie_greg_05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36096" y="5229200"/>
            <a:ext cx="548185" cy="360040"/>
          </a:xfrm>
          <a:prstGeom prst="rect">
            <a:avLst/>
          </a:prstGeom>
        </p:spPr>
      </p:pic>
      <p:pic>
        <p:nvPicPr>
          <p:cNvPr id="44" name="Obrázek 43" descr="1195426722705012963bow_tie_greg_05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843808" y="5229200"/>
            <a:ext cx="548185" cy="3600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Úkol do sešitu: 2. </a:t>
            </a:r>
            <a:r>
              <a:rPr lang="cs-CZ" b="1" u="sng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b="1" u="sng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Zapiš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spočítej, kolik jsi dal ozdob.</a:t>
            </a:r>
            <a:endParaRPr lang="cs-CZ" dirty="0"/>
          </a:p>
        </p:txBody>
      </p:sp>
      <p:pic>
        <p:nvPicPr>
          <p:cNvPr id="12" name="Obrázek 11" descr="MH9001976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1628800"/>
            <a:ext cx="755725" cy="755725"/>
          </a:xfrm>
          <a:prstGeom prst="rect">
            <a:avLst/>
          </a:prstGeom>
        </p:spPr>
      </p:pic>
      <p:pic>
        <p:nvPicPr>
          <p:cNvPr id="14" name="Obrázek 13" descr="1195426722705012963bow_tie_greg_05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83768" y="4005064"/>
            <a:ext cx="548185" cy="360040"/>
          </a:xfrm>
          <a:prstGeom prst="rect">
            <a:avLst/>
          </a:prstGeom>
        </p:spPr>
      </p:pic>
      <p:pic>
        <p:nvPicPr>
          <p:cNvPr id="15" name="Obrázek 14" descr="MH9001976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1700808"/>
            <a:ext cx="755725" cy="755725"/>
          </a:xfrm>
          <a:prstGeom prst="rect">
            <a:avLst/>
          </a:prstGeom>
        </p:spPr>
      </p:pic>
      <p:pic>
        <p:nvPicPr>
          <p:cNvPr id="16" name="Obrázek 15" descr="11954330281038581764Machovka_Candle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2708920"/>
            <a:ext cx="504056" cy="864096"/>
          </a:xfrm>
          <a:prstGeom prst="rect">
            <a:avLst/>
          </a:prstGeom>
        </p:spPr>
      </p:pic>
      <p:pic>
        <p:nvPicPr>
          <p:cNvPr id="17" name="Obrázek 16" descr="MH90019768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779912" y="3717032"/>
            <a:ext cx="827733" cy="827733"/>
          </a:xfrm>
          <a:prstGeom prst="rect">
            <a:avLst/>
          </a:prstGeom>
        </p:spPr>
      </p:pic>
      <p:pic>
        <p:nvPicPr>
          <p:cNvPr id="19" name="Obrázek 18" descr="MH9001976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1700808"/>
            <a:ext cx="755725" cy="755725"/>
          </a:xfrm>
          <a:prstGeom prst="rect">
            <a:avLst/>
          </a:prstGeom>
        </p:spPr>
      </p:pic>
      <p:pic>
        <p:nvPicPr>
          <p:cNvPr id="20" name="Obrázek 19" descr="MH9001976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75656" y="1700808"/>
            <a:ext cx="755725" cy="755725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2195736" y="1700808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pic>
        <p:nvPicPr>
          <p:cNvPr id="22" name="Obrázek 21" descr="MH9001976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1628800"/>
            <a:ext cx="755725" cy="755725"/>
          </a:xfrm>
          <a:prstGeom prst="rect">
            <a:avLst/>
          </a:prstGeom>
        </p:spPr>
      </p:pic>
      <p:pic>
        <p:nvPicPr>
          <p:cNvPr id="23" name="Obrázek 22" descr="MH9001976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79912" y="1628800"/>
            <a:ext cx="755725" cy="755725"/>
          </a:xfrm>
          <a:prstGeom prst="rect">
            <a:avLst/>
          </a:prstGeom>
        </p:spPr>
      </p:pic>
      <p:pic>
        <p:nvPicPr>
          <p:cNvPr id="24" name="Obrázek 23" descr="MH9001976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1628800"/>
            <a:ext cx="755725" cy="755725"/>
          </a:xfrm>
          <a:prstGeom prst="rect">
            <a:avLst/>
          </a:prstGeom>
        </p:spPr>
      </p:pic>
      <p:pic>
        <p:nvPicPr>
          <p:cNvPr id="25" name="Obrázek 24" descr="MH9001976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44008" y="2852936"/>
            <a:ext cx="755725" cy="755725"/>
          </a:xfrm>
          <a:prstGeom prst="rect">
            <a:avLst/>
          </a:prstGeom>
        </p:spPr>
      </p:pic>
      <p:pic>
        <p:nvPicPr>
          <p:cNvPr id="26" name="Obrázek 25" descr="MH9001976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95936" y="2852936"/>
            <a:ext cx="755725" cy="755725"/>
          </a:xfrm>
          <a:prstGeom prst="rect">
            <a:avLst/>
          </a:prstGeom>
        </p:spPr>
      </p:pic>
      <p:pic>
        <p:nvPicPr>
          <p:cNvPr id="27" name="Obrázek 26" descr="MH9001976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347864" y="2852936"/>
            <a:ext cx="755725" cy="755725"/>
          </a:xfrm>
          <a:prstGeom prst="rect">
            <a:avLst/>
          </a:prstGeom>
        </p:spPr>
      </p:pic>
      <p:pic>
        <p:nvPicPr>
          <p:cNvPr id="28" name="Obrázek 27" descr="MH9001976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699792" y="2852936"/>
            <a:ext cx="755725" cy="755725"/>
          </a:xfrm>
          <a:prstGeom prst="rect">
            <a:avLst/>
          </a:prstGeom>
        </p:spPr>
      </p:pic>
      <p:pic>
        <p:nvPicPr>
          <p:cNvPr id="29" name="Obrázek 28" descr="MH9001976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979712" y="2852936"/>
            <a:ext cx="755725" cy="755725"/>
          </a:xfrm>
          <a:prstGeom prst="rect">
            <a:avLst/>
          </a:prstGeom>
        </p:spPr>
      </p:pic>
      <p:pic>
        <p:nvPicPr>
          <p:cNvPr id="30" name="Obrázek 29" descr="MH9001976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259632" y="2852936"/>
            <a:ext cx="755725" cy="755725"/>
          </a:xfrm>
          <a:prstGeom prst="rect">
            <a:avLst/>
          </a:prstGeom>
        </p:spPr>
      </p:pic>
      <p:sp>
        <p:nvSpPr>
          <p:cNvPr id="31" name="TextovéPole 30"/>
          <p:cNvSpPr txBox="1"/>
          <p:nvPr/>
        </p:nvSpPr>
        <p:spPr>
          <a:xfrm>
            <a:off x="899592" y="2852936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187624" y="544522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419872" y="4581128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203848" y="3789040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pic>
        <p:nvPicPr>
          <p:cNvPr id="35" name="Obrázek 34" descr="1195426722705012963bow_tie_greg_05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35696" y="4005064"/>
            <a:ext cx="548185" cy="360040"/>
          </a:xfrm>
          <a:prstGeom prst="rect">
            <a:avLst/>
          </a:prstGeom>
        </p:spPr>
      </p:pic>
      <p:pic>
        <p:nvPicPr>
          <p:cNvPr id="36" name="Obrázek 35" descr="1195426722705012963bow_tie_greg_05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87624" y="4005064"/>
            <a:ext cx="548185" cy="360040"/>
          </a:xfrm>
          <a:prstGeom prst="rect">
            <a:avLst/>
          </a:prstGeom>
        </p:spPr>
      </p:pic>
      <p:pic>
        <p:nvPicPr>
          <p:cNvPr id="37" name="Obrázek 36" descr="1195426722705012963bow_tie_greg_05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4005064"/>
            <a:ext cx="548185" cy="360040"/>
          </a:xfrm>
          <a:prstGeom prst="rect">
            <a:avLst/>
          </a:prstGeom>
        </p:spPr>
      </p:pic>
      <p:pic>
        <p:nvPicPr>
          <p:cNvPr id="38" name="Obrázek 37" descr="MH90019768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499992" y="3717032"/>
            <a:ext cx="827733" cy="827733"/>
          </a:xfrm>
          <a:prstGeom prst="rect">
            <a:avLst/>
          </a:prstGeom>
        </p:spPr>
      </p:pic>
      <p:pic>
        <p:nvPicPr>
          <p:cNvPr id="41" name="Obrázek 40" descr="MH90039861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843808" y="4653136"/>
            <a:ext cx="539701" cy="539701"/>
          </a:xfrm>
          <a:prstGeom prst="rect">
            <a:avLst/>
          </a:prstGeom>
        </p:spPr>
      </p:pic>
      <p:pic>
        <p:nvPicPr>
          <p:cNvPr id="42" name="Obrázek 41" descr="MH90039861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267744" y="4653136"/>
            <a:ext cx="539701" cy="539701"/>
          </a:xfrm>
          <a:prstGeom prst="rect">
            <a:avLst/>
          </a:prstGeom>
        </p:spPr>
      </p:pic>
      <p:pic>
        <p:nvPicPr>
          <p:cNvPr id="43" name="Obrázek 42" descr="MH90039861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691680" y="4653136"/>
            <a:ext cx="539701" cy="539701"/>
          </a:xfrm>
          <a:prstGeom prst="rect">
            <a:avLst/>
          </a:prstGeom>
        </p:spPr>
      </p:pic>
      <p:pic>
        <p:nvPicPr>
          <p:cNvPr id="44" name="Obrázek 43" descr="MH90039861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115616" y="4653136"/>
            <a:ext cx="539701" cy="539701"/>
          </a:xfrm>
          <a:prstGeom prst="rect">
            <a:avLst/>
          </a:prstGeom>
        </p:spPr>
      </p:pic>
      <p:pic>
        <p:nvPicPr>
          <p:cNvPr id="45" name="Obrázek 44" descr="MH90039861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67544" y="4653136"/>
            <a:ext cx="539701" cy="539701"/>
          </a:xfrm>
          <a:prstGeom prst="rect">
            <a:avLst/>
          </a:prstGeom>
        </p:spPr>
      </p:pic>
      <p:pic>
        <p:nvPicPr>
          <p:cNvPr id="46" name="Obrázek 45" descr="MH9001976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7984" y="4581128"/>
            <a:ext cx="755725" cy="755725"/>
          </a:xfrm>
          <a:prstGeom prst="rect">
            <a:avLst/>
          </a:prstGeom>
        </p:spPr>
      </p:pic>
      <p:pic>
        <p:nvPicPr>
          <p:cNvPr id="47" name="Obrázek 46" descr="MH9001976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4581128"/>
            <a:ext cx="755725" cy="755725"/>
          </a:xfrm>
          <a:prstGeom prst="rect">
            <a:avLst/>
          </a:prstGeom>
        </p:spPr>
      </p:pic>
      <p:pic>
        <p:nvPicPr>
          <p:cNvPr id="48" name="Obrázek 47" descr="MH9001976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5536" y="5445224"/>
            <a:ext cx="755725" cy="755725"/>
          </a:xfrm>
          <a:prstGeom prst="rect">
            <a:avLst/>
          </a:prstGeom>
        </p:spPr>
      </p:pic>
      <p:pic>
        <p:nvPicPr>
          <p:cNvPr id="50" name="Obrázek 49" descr="11954330281038581764Machovka_Candle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339752" y="5301208"/>
            <a:ext cx="504056" cy="864096"/>
          </a:xfrm>
          <a:prstGeom prst="rect">
            <a:avLst/>
          </a:prstGeom>
        </p:spPr>
      </p:pic>
      <p:pic>
        <p:nvPicPr>
          <p:cNvPr id="51" name="Obrázek 50" descr="11954330281038581764Machovka_Candle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79712" y="5301208"/>
            <a:ext cx="504056" cy="864096"/>
          </a:xfrm>
          <a:prstGeom prst="rect">
            <a:avLst/>
          </a:prstGeom>
        </p:spPr>
      </p:pic>
      <p:pic>
        <p:nvPicPr>
          <p:cNvPr id="52" name="Obrázek 51" descr="11954330281038581764Machovka_Candle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619672" y="5301208"/>
            <a:ext cx="504056" cy="864096"/>
          </a:xfrm>
          <a:prstGeom prst="rect">
            <a:avLst/>
          </a:prstGeom>
        </p:spPr>
      </p:pic>
      <p:pic>
        <p:nvPicPr>
          <p:cNvPr id="53" name="Obrázek 52" descr="11954330281038581764Machovka_Candle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699792" y="5301208"/>
            <a:ext cx="504056" cy="864096"/>
          </a:xfrm>
          <a:prstGeom prst="rect">
            <a:avLst/>
          </a:prstGeom>
        </p:spPr>
      </p:pic>
      <p:pic>
        <p:nvPicPr>
          <p:cNvPr id="54" name="Obrázek 53" descr="11954330281038581764Machovka_Candle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059832" y="5301208"/>
            <a:ext cx="504056" cy="864096"/>
          </a:xfrm>
          <a:prstGeom prst="rect">
            <a:avLst/>
          </a:prstGeom>
        </p:spPr>
      </p:pic>
      <p:sp>
        <p:nvSpPr>
          <p:cNvPr id="49" name="TextovéPole 48"/>
          <p:cNvSpPr txBox="1"/>
          <p:nvPr/>
        </p:nvSpPr>
        <p:spPr>
          <a:xfrm>
            <a:off x="5148064" y="1772816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3+4=7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228184" y="2924944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1+6=7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508104" y="3717032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4+2=6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220072" y="4653136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5+2=7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3779912" y="5589240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1+5=6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483768" y="908720"/>
            <a:ext cx="4248472" cy="4392488"/>
          </a:xfrm>
          <a:prstGeom prst="smileyFace">
            <a:avLst>
              <a:gd name="adj" fmla="val -4653"/>
            </a:avLst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236296" y="5517232"/>
            <a:ext cx="1440160" cy="1080120"/>
          </a:xfrm>
          <a:prstGeom prst="actionButtonBackPrevious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Zdroje:</a:t>
            </a:r>
            <a:br>
              <a:rPr lang="cs-CZ" dirty="0" smtClean="0"/>
            </a:br>
            <a:r>
              <a:rPr lang="cs-CZ" sz="3600" dirty="0" smtClean="0"/>
              <a:t>Galerie Microsoft Office - Klipart</a:t>
            </a:r>
            <a:endParaRPr lang="cs-CZ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487</Words>
  <Application>Microsoft Office PowerPoint</Application>
  <PresentationFormat>Předvádění na obrazovce (4:3)</PresentationFormat>
  <Paragraphs>202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sady Office</vt:lpstr>
      <vt:lpstr>Snímek 1</vt:lpstr>
      <vt:lpstr>Snímek 2</vt:lpstr>
      <vt:lpstr>Snímek 3</vt:lpstr>
      <vt:lpstr>                          Chystáme se na Vánoce.                  Spočítej ozdoby, přiřaď číslici.</vt:lpstr>
      <vt:lpstr>Ještě přidáme svíčky. Kolik?</vt:lpstr>
      <vt:lpstr>A můžeme zdobit:</vt:lpstr>
      <vt:lpstr>A můžeme zdobit:</vt:lpstr>
      <vt:lpstr>A můžeme zdobit:</vt:lpstr>
      <vt:lpstr>A můžeme zdobit:</vt:lpstr>
      <vt:lpstr>A můžeme zdobit:</vt:lpstr>
      <vt:lpstr>A můžeme zdobit:</vt:lpstr>
      <vt:lpstr>Přidáme ještě bonbóny. Kolik?</vt:lpstr>
      <vt:lpstr>Nachystáme perníčky. Kolik?</vt:lpstr>
      <vt:lpstr>Nachystáme perníčky. Kolik?</vt:lpstr>
      <vt:lpstr>Nachystáme perníčky. Kolik?</vt:lpstr>
      <vt:lpstr>Úkol do sešitu:  1. Ozdob stromeček.</vt:lpstr>
      <vt:lpstr>Úkol do sešitu: 2.  Zapiš a spočítej, kolik jsi dal ozdob.</vt:lpstr>
      <vt:lpstr>ŘEŠENÍ</vt:lpstr>
      <vt:lpstr>                          Chystáme se na Vánoce.                  Spočítej ozdoby, přiřaď číslici.</vt:lpstr>
      <vt:lpstr>Ještě přidáme svíčky. Kolik?</vt:lpstr>
      <vt:lpstr>A můžeme zdobit:</vt:lpstr>
      <vt:lpstr>A můžeme zdobit:</vt:lpstr>
      <vt:lpstr>A můžeme zdobit:</vt:lpstr>
      <vt:lpstr>A můžeme zdobit:</vt:lpstr>
      <vt:lpstr>A můžeme zdobit:</vt:lpstr>
      <vt:lpstr>A můžeme zdobit:</vt:lpstr>
      <vt:lpstr>Přidáme ještě bonbóny. Kolik?</vt:lpstr>
      <vt:lpstr>Nachystáme perníčky. Kolik?</vt:lpstr>
      <vt:lpstr>Nachystáme perníčky. Kolik?</vt:lpstr>
      <vt:lpstr>Nachystáme perníčky. Kolik?</vt:lpstr>
      <vt:lpstr>Úkol do sešitu:  1. Ozdob stromeček.</vt:lpstr>
      <vt:lpstr>Úkol do sešitu: 2.  Zapiš a spočítej, kolik jsi dal ozdob.</vt:lpstr>
      <vt:lpstr>Snímek 33</vt:lpstr>
      <vt:lpstr>Zdroje: Galerie Microsoft Office - Klipart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Mirek</cp:lastModifiedBy>
  <cp:revision>22</cp:revision>
  <dcterms:created xsi:type="dcterms:W3CDTF">2013-02-02T19:58:34Z</dcterms:created>
  <dcterms:modified xsi:type="dcterms:W3CDTF">2013-03-06T08:15:05Z</dcterms:modified>
</cp:coreProperties>
</file>