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25" autoAdjust="0"/>
    <p:restoredTop sz="94660"/>
  </p:normalViewPr>
  <p:slideViewPr>
    <p:cSldViewPr>
      <p:cViewPr varScale="1">
        <p:scale>
          <a:sx n="68" d="100"/>
          <a:sy n="68" d="100"/>
        </p:scale>
        <p:origin x="-9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1A3DC8-D720-4013-AFE0-B21B3F1A51F1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1B2AC7-1811-45B7-AAD7-9BB0DEFA03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U-Sweden.svg" TargetMode="External"/><Relationship Id="rId13" Type="http://schemas.openxmlformats.org/officeDocument/2006/relationships/hyperlink" Target="http://cs.wikipedia.org/wiki/Soubor:EU_location_FRA.png" TargetMode="External"/><Relationship Id="rId18" Type="http://schemas.openxmlformats.org/officeDocument/2006/relationships/hyperlink" Target="http://www.tripadvisor.com.au/Tourism-g187323-Berlin-Vacations.html" TargetMode="External"/><Relationship Id="rId26" Type="http://schemas.openxmlformats.org/officeDocument/2006/relationships/hyperlink" Target="http://white-darkness.blog.cz/1103/helsinki-strucne" TargetMode="External"/><Relationship Id="rId3" Type="http://schemas.openxmlformats.org/officeDocument/2006/relationships/hyperlink" Target="http://cs.wikipedia.org/wiki/Soubor:EU_location_CZE.png" TargetMode="External"/><Relationship Id="rId21" Type="http://schemas.openxmlformats.org/officeDocument/2006/relationships/hyperlink" Target="http://commons.wikimedia.org/wiki/File:Bern_luftaufnahme.png" TargetMode="External"/><Relationship Id="rId34" Type="http://schemas.openxmlformats.org/officeDocument/2006/relationships/hyperlink" Target="http://lucembursko.tripzone.cz/lucemburk/fotogalerie/pohled-na-mesto-z-utesu-bock-7368" TargetMode="External"/><Relationship Id="rId7" Type="http://schemas.openxmlformats.org/officeDocument/2006/relationships/hyperlink" Target="http://cs.wikipedia.org/wiki/Soubor:Europe_location_LIE.png" TargetMode="External"/><Relationship Id="rId12" Type="http://schemas.openxmlformats.org/officeDocument/2006/relationships/hyperlink" Target="http://cs.wikipedia.org/wiki/Soubor:EU_location_UK.png" TargetMode="External"/><Relationship Id="rId17" Type="http://schemas.openxmlformats.org/officeDocument/2006/relationships/hyperlink" Target="http://cs.wikipedia.org/wiki/Soubor:EU_location_LUX.png" TargetMode="External"/><Relationship Id="rId25" Type="http://schemas.openxmlformats.org/officeDocument/2006/relationships/hyperlink" Target="http://www.svedskoweb.cz/stockholm-28" TargetMode="External"/><Relationship Id="rId33" Type="http://schemas.openxmlformats.org/officeDocument/2006/relationships/hyperlink" Target="http://en.wikipedia.org/wiki/File:Amsterdam_airphoto.jpg" TargetMode="External"/><Relationship Id="rId2" Type="http://schemas.openxmlformats.org/officeDocument/2006/relationships/hyperlink" Target="http://cs.wikipedia.org/wiki/Soubor:EU-Germany.svg" TargetMode="External"/><Relationship Id="rId16" Type="http://schemas.openxmlformats.org/officeDocument/2006/relationships/hyperlink" Target="http://cs.wikipedia.org/wiki/Soubor:EU-Netherlands.svg" TargetMode="External"/><Relationship Id="rId20" Type="http://schemas.openxmlformats.org/officeDocument/2006/relationships/hyperlink" Target="http://www.wien-info.cz/Viden/informace-o-Vidni.html" TargetMode="External"/><Relationship Id="rId29" Type="http://schemas.openxmlformats.org/officeDocument/2006/relationships/hyperlink" Target="http://www.thefulton.org/support/london-tou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U_location_HUN.png" TargetMode="External"/><Relationship Id="rId11" Type="http://schemas.openxmlformats.org/officeDocument/2006/relationships/hyperlink" Target="http://cs.wikipedia.org/wiki/Soubor:Europe_location_ISL.png" TargetMode="External"/><Relationship Id="rId24" Type="http://schemas.openxmlformats.org/officeDocument/2006/relationships/hyperlink" Target="http://www.orangesmile.com/booking/en/norway/oslo.htm" TargetMode="External"/><Relationship Id="rId32" Type="http://schemas.openxmlformats.org/officeDocument/2006/relationships/hyperlink" Target="http://lamodetoujoursavecnous.blogspot.cz/2012/08/travel-with-me.html" TargetMode="External"/><Relationship Id="rId5" Type="http://schemas.openxmlformats.org/officeDocument/2006/relationships/hyperlink" Target="http://cs.wikipedia.org/wiki/Soubor:EU_location_POL.png" TargetMode="External"/><Relationship Id="rId15" Type="http://schemas.openxmlformats.org/officeDocument/2006/relationships/hyperlink" Target="http://cs.wikipedia.org/wiki/Soubor:EU-Belgium.svg" TargetMode="External"/><Relationship Id="rId23" Type="http://schemas.openxmlformats.org/officeDocument/2006/relationships/hyperlink" Target="http://travelafterkids.blogspot.cz/2013/02/vaduz.html" TargetMode="External"/><Relationship Id="rId28" Type="http://schemas.openxmlformats.org/officeDocument/2006/relationships/hyperlink" Target="http://www.guardian.co.uk/travel/2008/oct/26/reykjavik-iceland-holidays" TargetMode="External"/><Relationship Id="rId10" Type="http://schemas.openxmlformats.org/officeDocument/2006/relationships/hyperlink" Target="http://cs.wikipedia.org/wiki/Soubor:EU_location_DEN.png" TargetMode="External"/><Relationship Id="rId19" Type="http://schemas.openxmlformats.org/officeDocument/2006/relationships/hyperlink" Target="http://www.pujcky-praha.topfinanc.cz/" TargetMode="External"/><Relationship Id="rId31" Type="http://schemas.openxmlformats.org/officeDocument/2006/relationships/hyperlink" Target="http://www.famoushostels.com/dublin-hostel" TargetMode="External"/><Relationship Id="rId4" Type="http://schemas.openxmlformats.org/officeDocument/2006/relationships/hyperlink" Target="http://cs.wikipedia.org/wiki/Soubor:EU_location_AUT.png" TargetMode="External"/><Relationship Id="rId9" Type="http://schemas.openxmlformats.org/officeDocument/2006/relationships/hyperlink" Target="http://cs.wikipedia.org/wiki/Soubor:EU_location_FIN.png" TargetMode="External"/><Relationship Id="rId14" Type="http://schemas.openxmlformats.org/officeDocument/2006/relationships/hyperlink" Target="http://cs.wikipedia.org/wiki/Soubor:EU-Ireland.svg" TargetMode="External"/><Relationship Id="rId22" Type="http://schemas.openxmlformats.org/officeDocument/2006/relationships/hyperlink" Target="http://www.cestovani.mediashow.cz/mesta/varsava-se-chlubi-vyskovymi-budovami-a-bulvary.html" TargetMode="External"/><Relationship Id="rId27" Type="http://schemas.openxmlformats.org/officeDocument/2006/relationships/hyperlink" Target="http://cs.wikipedia.org/wiki/Koda&#328;" TargetMode="External"/><Relationship Id="rId30" Type="http://schemas.openxmlformats.org/officeDocument/2006/relationships/hyperlink" Target="http://wallpaperstock.net/paris-night-lights_wallpapers_9789_1024x768_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Evropa </a:t>
            </a:r>
            <a:r>
              <a:rPr lang="cs-CZ" sz="3600" b="1" i="1" u="sng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– oblasti - Střední</a:t>
            </a:r>
            <a:r>
              <a:rPr lang="cs-CZ" sz="3600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, Severní, Západní Evropa</a:t>
            </a:r>
            <a:endParaRPr lang="cs-CZ" sz="3600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VY_32_INOVACE_14_ZEMĚPIS_Evropa – střední, severní a západní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Jana Hoffmannová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32656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Střední Evropa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Německo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Berlín</a:t>
            </a:r>
          </a:p>
        </p:txBody>
      </p:sp>
      <p:pic>
        <p:nvPicPr>
          <p:cNvPr id="20484" name="Picture 4" descr="http://media-cdn.tripadvisor.com/media/photo-s/00/12/08/be/brandenburg-gate-at-nigh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936104"/>
            <a:ext cx="6692345" cy="5013176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6338" y="571500"/>
            <a:ext cx="67913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Česká republika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Praha</a:t>
            </a:r>
          </a:p>
        </p:txBody>
      </p:sp>
      <p:pic>
        <p:nvPicPr>
          <p:cNvPr id="19460" name="Picture 4" descr="http://www.pujcky-praha.topfinanc.cz/pra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692696"/>
            <a:ext cx="6696744" cy="4460033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Rakousko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Vídeň</a:t>
            </a:r>
          </a:p>
        </p:txBody>
      </p:sp>
      <p:pic>
        <p:nvPicPr>
          <p:cNvPr id="18436" name="Picture 4" descr="http://fotky.hln.cz/fotky/C400176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836712"/>
            <a:ext cx="6912768" cy="4608512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32656"/>
            <a:ext cx="76200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Švýcarsko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Bern</a:t>
            </a:r>
          </a:p>
        </p:txBody>
      </p:sp>
      <p:pic>
        <p:nvPicPr>
          <p:cNvPr id="17412" name="Picture 4" descr="http://images.gadmin.st.s3.amazonaws.com/n30437/images/bern/teaser/altstadt-panora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92" y="1124744"/>
            <a:ext cx="9073008" cy="4536504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Polsko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Varšava</a:t>
            </a:r>
          </a:p>
        </p:txBody>
      </p:sp>
      <p:pic>
        <p:nvPicPr>
          <p:cNvPr id="16388" name="Picture 4" descr="http://www.cestovani.mediashow.cz/pic/vars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20688"/>
            <a:ext cx="7480916" cy="5616624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Maďarsko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Budapešť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052736"/>
            <a:ext cx="6696744" cy="5022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Lichtenštejnsko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Vaduz</a:t>
            </a:r>
          </a:p>
        </p:txBody>
      </p:sp>
      <p:sp>
        <p:nvSpPr>
          <p:cNvPr id="14338" name="AutoShape 2" descr="http://dynastie.ic.cz/pictures/lichten/poloha_licht.gi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4340" name="AutoShape 4" descr="http://dynastie.ic.cz/pictures/lichten/poloha_licht.gif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764704"/>
            <a:ext cx="6984776" cy="5238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72816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Severní Evropa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Norsko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Oslo</a:t>
            </a:r>
            <a:endParaRPr lang="cs-CZ" dirty="0"/>
          </a:p>
        </p:txBody>
      </p:sp>
      <p:pic>
        <p:nvPicPr>
          <p:cNvPr id="12292" name="Picture 4" descr="http://www.bigearth.com/wp-content/uploads/2012/04/Os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92696"/>
            <a:ext cx="7680853" cy="5760640"/>
          </a:xfrm>
          <a:prstGeom prst="rect">
            <a:avLst/>
          </a:prstGeom>
          <a:noFill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Švédsko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Stockholm</a:t>
            </a:r>
            <a:endParaRPr lang="cs-CZ" dirty="0"/>
          </a:p>
        </p:txBody>
      </p:sp>
      <p:pic>
        <p:nvPicPr>
          <p:cNvPr id="11268" name="Picture 4" descr="http://www.svedskoweb.cz/wp-content/gallery/stockholm/stockholm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20688"/>
            <a:ext cx="7553325" cy="5581651"/>
          </a:xfrm>
          <a:prstGeom prst="rect">
            <a:avLst/>
          </a:prstGeom>
          <a:noFill/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692696"/>
            <a:ext cx="67913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Finsko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Helsinky</a:t>
            </a:r>
            <a:endParaRPr lang="cs-CZ" dirty="0"/>
          </a:p>
        </p:txBody>
      </p:sp>
      <p:pic>
        <p:nvPicPr>
          <p:cNvPr id="10244" name="Picture 4" descr="http://www.fincech.cz/images/stories/images/HelsinkiHarb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68760"/>
            <a:ext cx="8452920" cy="4464496"/>
          </a:xfrm>
          <a:prstGeom prst="rect">
            <a:avLst/>
          </a:prstGeom>
          <a:noFill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692696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Dánsko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Kodaň</a:t>
            </a:r>
            <a:endParaRPr lang="cs-CZ" dirty="0"/>
          </a:p>
        </p:txBody>
      </p:sp>
      <p:pic>
        <p:nvPicPr>
          <p:cNvPr id="9220" name="Picture 4" descr="http://www.ekobydleni.eu/obrazky/dansko/kodan-zelene-strech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037581" cy="5976664"/>
          </a:xfrm>
          <a:prstGeom prst="rect">
            <a:avLst/>
          </a:prstGeom>
          <a:noFill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62068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Island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Reykjavík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268760"/>
            <a:ext cx="6192688" cy="3715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Západní Evropa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Velká Británie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Londýn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Oficiální název: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Spojené království Velké Británie a Severního Irska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62068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052736"/>
            <a:ext cx="7704856" cy="4333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Francie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Paříž</a:t>
            </a:r>
            <a:endParaRPr lang="cs-CZ" b="1" dirty="0"/>
          </a:p>
        </p:txBody>
      </p:sp>
      <p:pic>
        <p:nvPicPr>
          <p:cNvPr id="5124" name="Picture 4" descr="http://www.globeimages.net/data/media/178/paris_night_light_vi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48680"/>
            <a:ext cx="7704856" cy="5778642"/>
          </a:xfrm>
          <a:prstGeom prst="rect">
            <a:avLst/>
          </a:prstGeom>
          <a:noFill/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692696"/>
            <a:ext cx="76200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Irsko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Dublin</a:t>
            </a:r>
            <a:endParaRPr lang="cs-CZ" dirty="0"/>
          </a:p>
        </p:txBody>
      </p:sp>
      <p:sp>
        <p:nvSpPr>
          <p:cNvPr id="4100" name="AutoShape 4" descr="http://geodublin.com/wp-content/uploads/2011/08/aerial-view-of-dublin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48680"/>
            <a:ext cx="67913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4120" y="620688"/>
            <a:ext cx="8849880" cy="5899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Belgie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Brusel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764704"/>
            <a:ext cx="67913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5" y="638175"/>
            <a:ext cx="7600950" cy="558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Nizozemsko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Amsterdam </a:t>
            </a:r>
            <a:endParaRPr lang="cs-CZ" dirty="0"/>
          </a:p>
        </p:txBody>
      </p:sp>
      <p:pic>
        <p:nvPicPr>
          <p:cNvPr id="2052" name="Picture 4" descr="http://upload.wikimedia.org/wikipedia/commons/a/af/Amsterdam_airpho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80728"/>
            <a:ext cx="8066737" cy="5112568"/>
          </a:xfrm>
          <a:prstGeom prst="rect">
            <a:avLst/>
          </a:prstGeom>
          <a:noFill/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548680"/>
            <a:ext cx="67913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Lucembursko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Hlavní město – Lucemburk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2068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64807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Spoj čárou správné dvojice</a:t>
            </a:r>
            <a:endParaRPr lang="cs-CZ" sz="32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3178696" cy="55054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Velká Británie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Finsko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Německo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Rakousko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Norsko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Francie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Irsko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Island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Švýcarsko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Polsko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Dánsko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Maďarsko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Česká republika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Švédsko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Nizozemsko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Lichtenštejnsko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Belgie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Lucembursko</a:t>
            </a:r>
            <a:endParaRPr lang="cs-CZ" sz="17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0" y="620688"/>
            <a:ext cx="230425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Reykjavík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Helsinki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Oslo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Vídeň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Londýn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Lucemburk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Amsterdam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Berlín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Praha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Stockholm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Paříž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Brusel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Budapešť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Vaduz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Bern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Kodaň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Dublin</a:t>
            </a:r>
          </a:p>
          <a:p>
            <a:r>
              <a:rPr lang="cs-CZ" sz="19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Varšava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Odkazy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12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Mapy:</a:t>
            </a: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cs.wikipedia.org/wiki/Soubor:EU-Germany.svg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cs.wikipedia.org/wiki/Soubor:EU_location_CZE.png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cs.wikipedia.org/wiki/Soubor:EU_location_AUT.png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cs.wikipedia.org/wiki/Soubor:EU_location_POL.png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cs.wikipedia.org/wiki/Soubor:EU_location_HUN.png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cs.wikipedia.org/wiki/Soubor:Europe_location_LIE.png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http://cs.wikipedia.org/wiki/Soubor:Europe_location_NOR.png</a:t>
            </a: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cs.wikipedia.org/wiki/Soubor:EU-Sweden.svg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cs.wikipedia.org/wiki/Soubor:EU_location_FIN.png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cs.wikipedia.org/wiki/Soubor:EU_location_DEN.png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cs.wikipedia.org/wiki/Soubor:Europe_location_ISL.png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cs.wikipedia.org/wiki/Soubor:EU_location_UK.png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cs.wikipedia.org/wiki/Soubor:EU_location_FRA.png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cs.wikipedia.org/wiki/Soubor:EU-Ireland.svg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cs.wikipedia.org/wiki/Soubor:EU-Belgium.svg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cs.wikipedia.org/wiki/Soubor:EU-Netherlands.svg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http</a:t>
            </a:r>
            <a:r>
              <a:rPr lang="cs-CZ" sz="120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://</a:t>
            </a:r>
            <a:r>
              <a:rPr lang="cs-CZ" sz="120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cs.wikipedia.org/wiki/Soubor:EU_location_LUX.png</a:t>
            </a:r>
            <a:r>
              <a:rPr lang="cs-CZ" sz="120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r>
              <a:rPr lang="cs-CZ" sz="12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Města: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tripadvisor.com.au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Tourism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-g187323-Berlin-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Vacations.html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pujcky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praha.topfinanc.cz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/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wien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info.cz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Viden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/informace-o-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Vidni.html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http://commons.wikimedia.org/wiki/File:Bern_luftaufnahme.png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http://www.cestovani.mediashow.cz/mesta/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varsava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-se-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chlubi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vyskovymi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-budovami-a-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bulvary.html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http://travelafterkids.blogspot.cz/2013/02/vaduz.html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orangesmile.com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booking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/en/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norway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oslo.htm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svedskoweb.cz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stockholm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-28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http://white-darkness.blog.cz/1103/helsinki-strucne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http://cs.wikipedia.org/wiki/Kodaň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guardian.co.uk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travel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/2008/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oct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/26/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reykjavik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iceland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holidays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thefulton.org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/support/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london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tour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/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http://wallpaperstock.net/paris-night-lights_wallpapers_9789_1024x768_1.html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famoushostels.com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dublin</a:t>
            </a:r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hostel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http://lamodetoujoursavecnous.blogspot.cz/2012/08/travel-with-me.html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http://en.wikipedia.org/wiki/File:Amsterdam_airphoto.jpg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4"/>
              </a:rPr>
              <a:t>http://lucembursko.tripzone.cz/lucemburk/fotogalerie/pohled-na-mesto-z-utesu-bock-7368</a:t>
            </a:r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2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http://cs.wikipedia.org/wiki/Soubor:EU-Belgium.svg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541</TotalTime>
  <Words>300</Words>
  <Application>Microsoft Office PowerPoint</Application>
  <PresentationFormat>Předvádění na obrazovce (4:3)</PresentationFormat>
  <Paragraphs>120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Evropa – oblasti - Střední, Severní, Západní Evropa</vt:lpstr>
      <vt:lpstr>Střední Evropa</vt:lpstr>
      <vt:lpstr>Německo</vt:lpstr>
      <vt:lpstr>Česká republika</vt:lpstr>
      <vt:lpstr>Rakousko</vt:lpstr>
      <vt:lpstr>Švýcarsko</vt:lpstr>
      <vt:lpstr>Polsko</vt:lpstr>
      <vt:lpstr>Maďarsko</vt:lpstr>
      <vt:lpstr>Lichtenštejnsko</vt:lpstr>
      <vt:lpstr>Severní Evropa</vt:lpstr>
      <vt:lpstr>Norsko</vt:lpstr>
      <vt:lpstr>Švédsko</vt:lpstr>
      <vt:lpstr>Finsko</vt:lpstr>
      <vt:lpstr>Dánsko</vt:lpstr>
      <vt:lpstr>Island</vt:lpstr>
      <vt:lpstr>Západní Evropa</vt:lpstr>
      <vt:lpstr>Velká Británie</vt:lpstr>
      <vt:lpstr>Francie</vt:lpstr>
      <vt:lpstr>Irsko</vt:lpstr>
      <vt:lpstr>Belgie</vt:lpstr>
      <vt:lpstr>Nizozemsko</vt:lpstr>
      <vt:lpstr>Lucembursko</vt:lpstr>
      <vt:lpstr>Spoj čárou správné dvojice</vt:lpstr>
      <vt:lpstr>Odkazy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 – Střední, Severní, Západní Evropa</dc:title>
  <dc:creator>mh</dc:creator>
  <cp:lastModifiedBy>Dave</cp:lastModifiedBy>
  <cp:revision>56</cp:revision>
  <dcterms:created xsi:type="dcterms:W3CDTF">2012-12-03T18:12:43Z</dcterms:created>
  <dcterms:modified xsi:type="dcterms:W3CDTF">2013-03-19T16:24:30Z</dcterms:modified>
</cp:coreProperties>
</file>